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8" name="Shape 48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" name="Shape 27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2" name="Shape 3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9207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JQUERY</a:t>
            </a:r>
          </a:p>
          <a:p>
            <a:pPr rtl="0" lvl="0">
              <a:buNone/>
            </a:pPr>
            <a:r>
              <a:rPr sz="2400" lang="es" i="1">
                <a:latin typeface="Josefin Slab"/>
                <a:ea typeface="Josefin Slab"/>
                <a:cs typeface="Josefin Slab"/>
                <a:sym typeface="Josefin Slab"/>
              </a:rPr>
              <a:t>WRITE LESS, DO MORE</a:t>
            </a:r>
          </a:p>
        </p:txBody>
      </p:sp>
      <p:sp>
        <p:nvSpPr>
          <p:cNvPr id="52" name="Shape 52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FUNCIÓN jQuery()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b="1" lang="es"/>
              <a:t>
</a:t>
            </a:r>
            <a:r>
              <a:rPr b="1" lang="es"/>
              <a:t>- “Hola Mundo”</a:t>
            </a:r>
          </a:p>
          <a:p>
            <a:pPr algn="just" rtl="0" lvl="0">
              <a:buNone/>
            </a:pPr>
            <a:r>
              <a:rPr b="1" lang="es"/>
              <a:t>- jQuery()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b="1" lang="es"/>
              <a:t>	--&gt; (document object)</a:t>
            </a:r>
          </a:p>
          <a:p>
            <a:pPr algn="just" rtl="0" lvl="0">
              <a:buNone/>
            </a:pPr>
            <a:r>
              <a:rPr b="1" lang="es"/>
              <a:t>	--&gt; (clases e ids css)</a:t>
            </a:r>
          </a:p>
          <a:p>
            <a:pPr algn="just" rtl="0" lvl="0">
              <a:buNone/>
            </a:pPr>
            <a:r>
              <a:rPr b="1" lang="es"/>
              <a:t>	--&gt; (etiquetas html)</a:t>
            </a:r>
          </a:p>
          <a:p>
            <a:pPr algn="just" rtl="0" lvl="0">
              <a:buNone/>
            </a:pPr>
            <a:r>
              <a:rPr b="1" lang="es"/>
              <a:t>	--&gt; (function())</a:t>
            </a:r>
          </a:p>
        </p:txBody>
      </p:sp>
      <p:sp>
        <p:nvSpPr>
          <p:cNvPr id="60" name="Shape 60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FUNCIÓN jQuery()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b="1" lang="es"/>
              <a:t>Ejemplos: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b="1" lang="es"/>
              <a:t>	- jQuery(document)</a:t>
            </a:r>
          </a:p>
          <a:p>
            <a:pPr algn="just" rtl="0" lvl="0">
              <a:buNone/>
            </a:pPr>
            <a:r>
              <a:rPr b="1" lang="es"/>
              <a:t>	- jQuery(“.caja”) , jQuery(“#caja”)</a:t>
            </a:r>
          </a:p>
          <a:p>
            <a:pPr algn="just" rtl="0" lvl="0">
              <a:buNone/>
            </a:pPr>
            <a:r>
              <a:rPr b="1" lang="es"/>
              <a:t> 	- jQuery(“div”), jQuery(“&lt;img src=’...’&gt;”)</a:t>
            </a:r>
          </a:p>
          <a:p>
            <a:pPr algn="just" rtl="0" lvl="0">
              <a:buNone/>
            </a:pPr>
            <a:r>
              <a:rPr b="1" lang="es"/>
              <a:t>	- jQuery(function())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b="1" lang="es"/>
              <a:t>El símbolo $(), reemplaza a la funcion jQuery()</a:t>
            </a:r>
          </a:p>
        </p:txBody>
      </p:sp>
      <p:sp>
        <p:nvSpPr>
          <p:cNvPr id="67" name="Shape 67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