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8" name="Shape 4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2" name="Shape 3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52" name="Shape 52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SELECTORES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lang="es"/>
              <a:t>- Los navegadores proporcionan metodos como:</a:t>
            </a:r>
          </a:p>
          <a:p>
            <a:r>
              <a:t/>
            </a:r>
          </a:p>
          <a:p>
            <a:pPr algn="just" rtl="0" lvl="0" indent="457200">
              <a:buNone/>
            </a:pPr>
            <a:r>
              <a:rPr b="1" lang="es"/>
              <a:t>--&gt; document.getElementById()</a:t>
            </a:r>
          </a:p>
          <a:p>
            <a:pPr algn="just" rtl="0" lvl="0" indent="457200">
              <a:buNone/>
            </a:pPr>
            <a:r>
              <a:rPr b="1" lang="es"/>
              <a:t>--&gt; document.getElementsByTagName()</a:t>
            </a:r>
          </a:p>
          <a:p>
            <a:r>
              <a:t/>
            </a:r>
          </a:p>
          <a:p>
            <a:pPr algn="just" rtl="0" lvl="0" indent="0" marL="0">
              <a:buNone/>
            </a:pPr>
            <a:r>
              <a:rPr b="1" lang="es"/>
              <a:t>Nota: No ofrecen tanto control sobre las selecciones. </a:t>
            </a:r>
          </a:p>
        </p:txBody>
      </p:sp>
      <p:sp>
        <p:nvSpPr>
          <p:cNvPr id="60" name="Shape 60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SELECTORES</a:t>
            </a:r>
          </a:p>
        </p:txBody>
      </p:sp>
      <p:sp>
        <p:nvSpPr>
          <p:cNvPr id="66" name="Shape 66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8" name="Shape 68"/>
          <p:cNvSpPr txBox="1"/>
          <p:nvPr/>
        </p:nvSpPr>
        <p:spPr>
          <a:xfrm>
            <a:off y="2337174" x="1078000"/>
            <a:ext cy="2864700" cx="7165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s"/>
              <a:t>en jQuery:</a:t>
            </a:r>
          </a:p>
          <a:p>
            <a:r>
              <a:t/>
            </a:r>
          </a:p>
          <a:p>
            <a:pPr rtl="0" lvl="0">
              <a:buNone/>
            </a:pPr>
            <a:r>
              <a:rPr b="1" sz="3000" lang="es"/>
              <a:t>- Selectores de Clases</a:t>
            </a:r>
          </a:p>
          <a:p>
            <a:pPr rtl="0" lvl="0">
              <a:buNone/>
            </a:pPr>
            <a:r>
              <a:rPr b="1" sz="3000" lang="es"/>
              <a:t>- Selectores de IDs</a:t>
            </a:r>
          </a:p>
          <a:p>
            <a:pPr rtl="0" lvl="0">
              <a:buNone/>
            </a:pPr>
            <a:r>
              <a:rPr b="1" sz="3000" lang="es"/>
              <a:t>- Selectores de Elementos (HTML)</a:t>
            </a:r>
          </a:p>
          <a:p>
            <a:pPr rtl="0" lvl="0">
              <a:buNone/>
            </a:pPr>
            <a:r>
              <a:rPr b="1" sz="3000" lang="es"/>
              <a:t>- Selectores Avanzados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