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3" name="Shape 43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48" name="Shape 48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7" name="Shape 27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8" name="Shape 28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2" name="Shape 32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7" name="Shape 37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52" name="Shape 52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PSEUDO-SELECTORES EN JQUERY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sz="2400" lang="es"/>
              <a:t>Proporcionan un monera para poder filtrar las selecciones basándose en ciertas características de los elementos, como por ejemplo: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sz="2000" lang="es"/>
              <a:t>- Por la posición del elemento.</a:t>
            </a:r>
          </a:p>
          <a:p>
            <a:pPr algn="just" rtl="0" lvl="0">
              <a:buNone/>
            </a:pPr>
            <a:r>
              <a:rPr b="1" sz="2000" lang="es"/>
              <a:t>- Por las etiquetas que contiene.</a:t>
            </a:r>
          </a:p>
          <a:p>
            <a:pPr algn="just" rtl="0" lvl="0">
              <a:buNone/>
            </a:pPr>
            <a:r>
              <a:rPr b="1" sz="2000" lang="es"/>
              <a:t>- Por las etiquetas que no contiene.</a:t>
            </a:r>
          </a:p>
          <a:p>
            <a:pPr algn="just" rtl="0" lvl="0">
              <a:buNone/>
            </a:pPr>
            <a:r>
              <a:rPr b="1" sz="2000" lang="es"/>
              <a:t>- Por el texto que contiene.</a:t>
            </a:r>
          </a:p>
          <a:p>
            <a:pPr algn="just" rtl="0" lvl="0" indent="0" marL="0">
              <a:buNone/>
            </a:pPr>
            <a:r>
              <a:rPr b="1" sz="2000" lang="es"/>
              <a:t>- Por los elementos que se encuentran visibles o los ocultados.</a:t>
            </a:r>
          </a:p>
          <a:p>
            <a:pPr algn="just" rtl="0" lvl="0" indent="0" marL="0">
              <a:buNone/>
            </a:pPr>
            <a:r>
              <a:rPr b="1" sz="2000" lang="es"/>
              <a:t>- Por los elementos que se encuentran en una posición impar o par.</a:t>
            </a:r>
          </a:p>
        </p:txBody>
      </p:sp>
      <p:sp>
        <p:nvSpPr>
          <p:cNvPr id="60" name="Shape 60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PSEUDO-SELECTORES EN JQUERY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0" marL="0">
              <a:buNone/>
            </a:pPr>
            <a:r>
              <a:rPr b="1" lang="es"/>
              <a:t>
</a:t>
            </a:r>
            <a:r>
              <a:rPr b="1" lang="es"/>
              <a:t>Como reconocer a un pseudo-selector:</a:t>
            </a:r>
          </a:p>
          <a:p>
            <a:r>
              <a:t/>
            </a:r>
          </a:p>
          <a:p>
            <a:pPr algn="just" rtl="0" lvl="0" indent="0" marL="0">
              <a:buNone/>
            </a:pPr>
            <a:r>
              <a:rPr b="1" sz="2400" lang="es"/>
              <a:t>	</a:t>
            </a:r>
            <a:r>
              <a:rPr b="1" lang="es"/>
              <a:t>:nombre_pseudoselector</a:t>
            </a:r>
          </a:p>
          <a:p>
            <a:pPr algn="just" rtl="0" lvl="0" indent="0" marL="0">
              <a:buNone/>
            </a:pPr>
            <a:r>
              <a:rPr b="1" lang="es"/>
              <a:t>	:filtro</a:t>
            </a:r>
          </a:p>
        </p:txBody>
      </p:sp>
      <p:sp>
        <p:nvSpPr>
          <p:cNvPr id="67" name="Shape 67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