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4.xml" Type="http://schemas.openxmlformats.org/officeDocument/2006/relationships/theme" Id="rId1"/><Relationship Target="slides/slide4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3" name="Shape 43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8" name="Shape 48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7" name="Shape 27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8" name="Shape 28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2" name="Shape 32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7" name="Shape 37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y="920700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JQUERY</a:t>
            </a:r>
          </a:p>
          <a:p>
            <a:pPr rtl="0" lvl="0">
              <a:buNone/>
            </a:pPr>
            <a:r>
              <a:rPr sz="2400" lang="es" i="1">
                <a:latin typeface="Josefin Slab"/>
                <a:ea typeface="Josefin Slab"/>
                <a:cs typeface="Josefin Slab"/>
                <a:sym typeface="Josefin Slab"/>
              </a:rPr>
              <a:t>WRITE LESS, DO MORE</a:t>
            </a:r>
          </a:p>
        </p:txBody>
      </p:sp>
      <p:sp>
        <p:nvSpPr>
          <p:cNvPr id="52" name="Shape 52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DOM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652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DEFINICIÓN DE DOM.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s"/>
              <a:t>Modelo de Objetos de Documento.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s"/>
              <a:t>Protocolo del World Wide Web Consortium.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s"/>
              <a:t>Comunicación entre Javascript y HTML.</a:t>
            </a:r>
          </a:p>
        </p:txBody>
      </p:sp>
      <p:sp>
        <p:nvSpPr>
          <p:cNvPr id="60" name="Shape 60"/>
          <p:cNvSpPr/>
          <p:nvPr/>
        </p:nvSpPr>
        <p:spPr>
          <a:xfrm>
            <a:off y="4538674" x="5762775"/>
            <a:ext cy="1396526" cx="20640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1" name="Shape 61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USANDO EL ÁRBOL DOM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600200" x="457200"/>
            <a:ext cy="4652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CONSTRUCCIÓN DEL ÁRBOL DOM.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sz="1600" lang="es"/>
              <a:t>&lt;!DOCTYPE html&gt;</a:t>
            </a:r>
          </a:p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sz="1600" lang="es"/>
              <a:t>&lt;html&gt;</a:t>
            </a:r>
          </a:p>
          <a:p>
            <a:pPr rtl="0" lvl="0">
              <a:buNone/>
            </a:pPr>
            <a:r>
              <a:rPr sz="1600" lang="es"/>
              <a:t>&lt;head&gt;</a:t>
            </a:r>
          </a:p>
          <a:p>
            <a:pPr rtl="0" lvl="0">
              <a:buNone/>
            </a:pPr>
            <a:r>
              <a:rPr sz="1600" lang="es"/>
              <a:t>	&lt;title&gt;pagina web&lt;/title&gt;</a:t>
            </a:r>
          </a:p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sz="1600" lang="es"/>
              <a:t>&lt;/head&gt;</a:t>
            </a:r>
          </a:p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sz="1600" lang="es"/>
              <a:t>&lt;body class="home"&gt;</a:t>
            </a:r>
          </a:p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sz="1600" lang="es"/>
              <a:t>	&lt;h1 id="header"&gt;titulo&lt;/h1&gt;</a:t>
            </a:r>
          </a:p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sz="1600" lang="es"/>
              <a:t>	&lt;p&gt;un &lt;strong&gt;importante&lt;/strong&gt; texto&lt;/p&gt;</a:t>
            </a:r>
          </a:p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sz="1600" lang="es"/>
              <a:t>&lt;/body&gt;</a:t>
            </a:r>
          </a:p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sz="1600" lang="es"/>
              <a:t>&lt;/html&gt;</a:t>
            </a:r>
          </a:p>
          <a:p>
            <a:r>
              <a:t/>
            </a:r>
          </a:p>
        </p:txBody>
      </p:sp>
      <p:cxnSp>
        <p:nvCxnSpPr>
          <p:cNvPr id="68" name="Shape 68"/>
          <p:cNvCxnSpPr/>
          <p:nvPr/>
        </p:nvCxnSpPr>
        <p:spPr>
          <a:xfrm>
            <a:off y="3022175" x="1245400"/>
            <a:ext cy="79799" cx="318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9" name="Shape 69"/>
          <p:cNvSpPr txBox="1"/>
          <p:nvPr/>
        </p:nvSpPr>
        <p:spPr>
          <a:xfrm>
            <a:off y="2952475" x="4524675"/>
            <a:ext cy="457200" cx="48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1</a:t>
            </a:r>
          </a:p>
        </p:txBody>
      </p:sp>
      <p:cxnSp>
        <p:nvCxnSpPr>
          <p:cNvPr id="70" name="Shape 70"/>
          <p:cNvCxnSpPr/>
          <p:nvPr/>
        </p:nvCxnSpPr>
        <p:spPr>
          <a:xfrm>
            <a:off y="3287850" x="1361625"/>
            <a:ext cy="262800" cx="370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1" name="Shape 71"/>
          <p:cNvSpPr txBox="1"/>
          <p:nvPr/>
        </p:nvSpPr>
        <p:spPr>
          <a:xfrm>
            <a:off y="3354300" x="5108725"/>
            <a:ext cy="457200" cx="48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2</a:t>
            </a:r>
          </a:p>
        </p:txBody>
      </p:sp>
      <p:cxnSp>
        <p:nvCxnSpPr>
          <p:cNvPr id="72" name="Shape 72"/>
          <p:cNvCxnSpPr/>
          <p:nvPr/>
        </p:nvCxnSpPr>
        <p:spPr>
          <a:xfrm rot="10800000" flipH="1">
            <a:off y="3793349" x="2590425"/>
            <a:ext cy="391200" cx="2417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3" name="Shape 73"/>
          <p:cNvSpPr txBox="1"/>
          <p:nvPr/>
        </p:nvSpPr>
        <p:spPr>
          <a:xfrm>
            <a:off y="4292400" x="6130325"/>
            <a:ext cy="457200" cx="48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3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y="3662575" x="3326225"/>
            <a:ext cy="765899" cx="2728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5" name="Shape 75"/>
          <p:cNvCxnSpPr/>
          <p:nvPr/>
        </p:nvCxnSpPr>
        <p:spPr>
          <a:xfrm>
            <a:off y="4483450" x="3553550"/>
            <a:ext cy="1500" cx="2388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6" name="Shape 76"/>
          <p:cNvCxnSpPr/>
          <p:nvPr/>
        </p:nvCxnSpPr>
        <p:spPr>
          <a:xfrm rot="10800000" flipH="1">
            <a:off y="4596949" x="5097825"/>
            <a:ext cy="235200" cx="956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7" name="Shape 77"/>
          <p:cNvCxnSpPr/>
          <p:nvPr/>
        </p:nvCxnSpPr>
        <p:spPr>
          <a:xfrm>
            <a:off y="4989325" x="2186350"/>
            <a:ext cy="616799" cx="3102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8" name="Shape 78"/>
          <p:cNvSpPr txBox="1"/>
          <p:nvPr/>
        </p:nvSpPr>
        <p:spPr>
          <a:xfrm>
            <a:off y="5439387" x="5392375"/>
            <a:ext cy="457200" cx="48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4</a:t>
            </a:r>
          </a:p>
        </p:txBody>
      </p:sp>
      <p:sp>
        <p:nvSpPr>
          <p:cNvPr id="79" name="Shape 79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USANDO EL ÁRBOL DOM</a:t>
            </a:r>
          </a:p>
        </p:txBody>
      </p:sp>
      <p:sp>
        <p:nvSpPr>
          <p:cNvPr id="85" name="Shape 85"/>
          <p:cNvSpPr/>
          <p:nvPr/>
        </p:nvSpPr>
        <p:spPr>
          <a:xfrm>
            <a:off y="1724950" x="3833425"/>
            <a:ext cy="512700" cx="90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s"/>
              <a:t>html</a:t>
            </a:r>
          </a:p>
        </p:txBody>
      </p:sp>
      <p:sp>
        <p:nvSpPr>
          <p:cNvPr id="86" name="Shape 86"/>
          <p:cNvSpPr/>
          <p:nvPr/>
        </p:nvSpPr>
        <p:spPr>
          <a:xfrm>
            <a:off y="4964850" x="6535500"/>
            <a:ext cy="512700" cx="1007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s"/>
              <a:t>strong</a:t>
            </a:r>
          </a:p>
        </p:txBody>
      </p:sp>
      <p:sp>
        <p:nvSpPr>
          <p:cNvPr id="87" name="Shape 87"/>
          <p:cNvSpPr/>
          <p:nvPr/>
        </p:nvSpPr>
        <p:spPr>
          <a:xfrm>
            <a:off y="3989075" x="6586950"/>
            <a:ext cy="512700" cx="90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s"/>
              <a:t>p</a:t>
            </a:r>
          </a:p>
        </p:txBody>
      </p:sp>
      <p:sp>
        <p:nvSpPr>
          <p:cNvPr id="88" name="Shape 88"/>
          <p:cNvSpPr/>
          <p:nvPr/>
        </p:nvSpPr>
        <p:spPr>
          <a:xfrm>
            <a:off y="3989075" x="3645987"/>
            <a:ext cy="512700" cx="221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s"/>
              <a:t>h1 id="header"</a:t>
            </a:r>
          </a:p>
        </p:txBody>
      </p:sp>
      <p:sp>
        <p:nvSpPr>
          <p:cNvPr id="89" name="Shape 89"/>
          <p:cNvSpPr/>
          <p:nvPr/>
        </p:nvSpPr>
        <p:spPr>
          <a:xfrm>
            <a:off y="3964475" x="2019600"/>
            <a:ext cy="512700" cx="90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s"/>
              <a:t>title</a:t>
            </a:r>
          </a:p>
        </p:txBody>
      </p:sp>
      <p:sp>
        <p:nvSpPr>
          <p:cNvPr id="90" name="Shape 90"/>
          <p:cNvSpPr/>
          <p:nvPr/>
        </p:nvSpPr>
        <p:spPr>
          <a:xfrm>
            <a:off y="2816975" x="5117575"/>
            <a:ext cy="512700" cx="2374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s"/>
              <a:t>body class="home"</a:t>
            </a:r>
          </a:p>
        </p:txBody>
      </p:sp>
      <p:sp>
        <p:nvSpPr>
          <p:cNvPr id="91" name="Shape 91"/>
          <p:cNvSpPr/>
          <p:nvPr/>
        </p:nvSpPr>
        <p:spPr>
          <a:xfrm>
            <a:off y="2816975" x="2019600"/>
            <a:ext cy="512700" cx="905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s"/>
              <a:t>head</a:t>
            </a:r>
          </a:p>
        </p:txBody>
      </p:sp>
      <p:cxnSp>
        <p:nvCxnSpPr>
          <p:cNvPr id="92" name="Shape 92"/>
          <p:cNvCxnSpPr>
            <a:stCxn id="85" idx="2"/>
            <a:endCxn id="91" idx="0"/>
          </p:cNvCxnSpPr>
          <p:nvPr/>
        </p:nvCxnSpPr>
        <p:spPr>
          <a:xfrm flipH="1">
            <a:off y="2237650" x="2472149"/>
            <a:ext cy="579324" cx="18138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3" name="Shape 93"/>
          <p:cNvCxnSpPr>
            <a:stCxn id="85" idx="2"/>
            <a:endCxn id="90" idx="0"/>
          </p:cNvCxnSpPr>
          <p:nvPr/>
        </p:nvCxnSpPr>
        <p:spPr>
          <a:xfrm>
            <a:off y="2237650" x="4285974"/>
            <a:ext cy="579324" cx="20188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4" name="Shape 94"/>
          <p:cNvCxnSpPr>
            <a:stCxn id="91" idx="2"/>
            <a:endCxn id="89" idx="0"/>
          </p:cNvCxnSpPr>
          <p:nvPr/>
        </p:nvCxnSpPr>
        <p:spPr>
          <a:xfrm>
            <a:off y="3329675" x="2472149"/>
            <a:ext cy="6347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5" name="Shape 95"/>
          <p:cNvCxnSpPr>
            <a:stCxn id="90" idx="2"/>
            <a:endCxn id="88" idx="0"/>
          </p:cNvCxnSpPr>
          <p:nvPr/>
        </p:nvCxnSpPr>
        <p:spPr>
          <a:xfrm flipH="1">
            <a:off y="3329675" x="4755837"/>
            <a:ext cy="659399" cx="15489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6" name="Shape 96"/>
          <p:cNvCxnSpPr>
            <a:stCxn id="90" idx="2"/>
            <a:endCxn id="87" idx="0"/>
          </p:cNvCxnSpPr>
          <p:nvPr/>
        </p:nvCxnSpPr>
        <p:spPr>
          <a:xfrm>
            <a:off y="3329675" x="6304824"/>
            <a:ext cy="659399" cx="7346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7" name="Shape 97"/>
          <p:cNvCxnSpPr>
            <a:stCxn id="87" idx="2"/>
            <a:endCxn id="86" idx="0"/>
          </p:cNvCxnSpPr>
          <p:nvPr/>
        </p:nvCxnSpPr>
        <p:spPr>
          <a:xfrm flipH="1">
            <a:off y="4501775" x="7039499"/>
            <a:ext cy="463074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98" name="Shape 98"/>
          <p:cNvSpPr txBox="1"/>
          <p:nvPr/>
        </p:nvSpPr>
        <p:spPr>
          <a:xfrm>
            <a:off y="1752700" x="1086325"/>
            <a:ext cy="457200" cx="48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1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y="2844725" x="1086325"/>
            <a:ext cy="457200" cx="48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2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4016825" x="1086325"/>
            <a:ext cy="457200" cx="48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3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y="4992600" x="1086325"/>
            <a:ext cy="457200" cx="48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4</a:t>
            </a:r>
          </a:p>
        </p:txBody>
      </p:sp>
      <p:sp>
        <p:nvSpPr>
          <p:cNvPr id="102" name="Shape 102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b="0" sz="1400" lang="es">
                <a:solidFill>
                  <a:srgbClr val="000000"/>
                </a:solidFill>
              </a:rPr>
              <a:t>
</a:t>
            </a:r>
            <a:r>
              <a:rPr lang="es"/>
              <a:t>ENCADENAMIENTO DE FUNCIONES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2035762" x="562675"/>
            <a:ext cy="486000" cx="3363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s"/>
              <a:t>$("#destino").find("li");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y="2416708" x="3706087"/>
            <a:ext cy="3059504" cx="5066362"/>
            <a:chOff y="2528020" x="4028387"/>
            <a:chExt cy="3059504" cx="5066362"/>
          </a:xfrm>
        </p:grpSpPr>
        <p:sp>
          <p:nvSpPr>
            <p:cNvPr id="110" name="Shape 110"/>
            <p:cNvSpPr/>
            <p:nvPr/>
          </p:nvSpPr>
          <p:spPr>
            <a:xfrm>
              <a:off y="4261150" x="7422850"/>
              <a:ext cy="402000" cx="167189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s"/>
                <a:t>ul id="destino"</a:t>
              </a:r>
            </a:p>
          </p:txBody>
        </p:sp>
        <p:grpSp>
          <p:nvGrpSpPr>
            <p:cNvPr id="111" name="Shape 111"/>
            <p:cNvGrpSpPr/>
            <p:nvPr/>
          </p:nvGrpSpPr>
          <p:grpSpPr>
            <a:xfrm>
              <a:off y="2528020" x="4028387"/>
              <a:ext cy="2162660" cx="3904811"/>
              <a:chOff y="1959125" x="2617575"/>
              <a:chExt cy="2889325" cx="5150787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y="1959125" x="4431400"/>
                <a:ext cy="512700" cx="9050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 algn="ctr" rtl="0" lvl="0">
                  <a:buNone/>
                </a:pPr>
                <a:r>
                  <a:rPr b="1" lang="es"/>
                  <a:t>html</a:t>
                </a: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y="4335741" x="5987259"/>
                <a:ext cy="512700" cx="9050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 algn="ctr" rtl="0" lvl="0">
                  <a:buNone/>
                </a:pPr>
                <a:r>
                  <a:rPr b="1" lang="es"/>
                  <a:t>h2</a:t>
                </a: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y="4335750" x="4689993"/>
                <a:ext cy="512700" cx="9050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 algn="ctr" rtl="0" lvl="0">
                  <a:buNone/>
                </a:pPr>
                <a:r>
                  <a:rPr b="1" lang="es"/>
                  <a:t>h1</a:t>
                </a: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y="4198650" x="2617575"/>
                <a:ext cy="512700" cx="9050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 algn="ctr" rtl="0" lvl="0">
                  <a:buNone/>
                </a:pPr>
                <a:r>
                  <a:rPr b="1" lang="es"/>
                  <a:t>title</a:t>
                </a: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y="3051148" x="6086262"/>
                <a:ext cy="512700" cx="16820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 algn="ctr" rtl="0" lvl="0">
                  <a:buNone/>
                </a:pPr>
                <a:r>
                  <a:rPr b="1" lang="es"/>
                  <a:t>body </a:t>
                </a: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y="3051150" x="2617575"/>
                <a:ext cy="512700" cx="9050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 algn="ctr" rtl="0" lvl="0">
                  <a:buNone/>
                </a:pPr>
                <a:r>
                  <a:rPr b="1" lang="es"/>
                  <a:t>head</a:t>
                </a:r>
              </a:p>
            </p:txBody>
          </p:sp>
          <p:cxnSp>
            <p:nvCxnSpPr>
              <p:cNvPr id="118" name="Shape 118"/>
              <p:cNvCxnSpPr>
                <a:stCxn id="112" idx="2"/>
                <a:endCxn id="117" idx="0"/>
              </p:cNvCxnSpPr>
              <p:nvPr/>
            </p:nvCxnSpPr>
            <p:spPr>
              <a:xfrm flipH="1">
                <a:off y="2471825" x="3070124"/>
                <a:ext cy="579324" cx="1813825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119" name="Shape 119"/>
              <p:cNvCxnSpPr>
                <a:stCxn id="112" idx="2"/>
                <a:endCxn id="116" idx="0"/>
              </p:cNvCxnSpPr>
              <p:nvPr/>
            </p:nvCxnSpPr>
            <p:spPr>
              <a:xfrm>
                <a:off y="2471825" x="4883949"/>
                <a:ext cy="579323" cx="2043362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120" name="Shape 120"/>
              <p:cNvCxnSpPr>
                <a:stCxn id="117" idx="2"/>
                <a:endCxn id="115" idx="0"/>
              </p:cNvCxnSpPr>
              <p:nvPr/>
            </p:nvCxnSpPr>
            <p:spPr>
              <a:xfrm>
                <a:off y="3563850" x="3070124"/>
                <a:ext cy="634799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121" name="Shape 121"/>
              <p:cNvCxnSpPr/>
              <p:nvPr/>
            </p:nvCxnSpPr>
            <p:spPr>
              <a:xfrm flipH="1">
                <a:off y="3563838" x="5440010"/>
                <a:ext cy="771899" cx="14627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122" name="Shape 122"/>
              <p:cNvCxnSpPr/>
              <p:nvPr/>
            </p:nvCxnSpPr>
            <p:spPr>
              <a:xfrm flipH="1">
                <a:off y="3563838" x="6762397"/>
                <a:ext cy="771899" cx="1403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</p:grpSp>
        <p:cxnSp>
          <p:nvCxnSpPr>
            <p:cNvPr id="123" name="Shape 123"/>
            <p:cNvCxnSpPr>
              <a:endCxn id="110" idx="0"/>
            </p:cNvCxnSpPr>
            <p:nvPr/>
          </p:nvCxnSpPr>
          <p:spPr>
            <a:xfrm>
              <a:off y="3699850" x="7435599"/>
              <a:ext cy="561299" cx="8231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124" name="Shape 124"/>
            <p:cNvSpPr/>
            <p:nvPr/>
          </p:nvSpPr>
          <p:spPr>
            <a:xfrm>
              <a:off y="5185525" x="8176975"/>
              <a:ext cy="402000" cx="46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buNone/>
              </a:pPr>
              <a:r>
                <a:rPr b="1" lang="es"/>
                <a:t>li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y="5185525" x="7553900"/>
              <a:ext cy="402000" cx="46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buNone/>
              </a:pPr>
              <a:r>
                <a:rPr b="1" lang="es"/>
                <a:t>li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y="5185525" x="6861650"/>
              <a:ext cy="402000" cx="46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buNone/>
              </a:pPr>
              <a:r>
                <a:rPr b="1" lang="es"/>
                <a:t>li</a:t>
              </a:r>
            </a:p>
          </p:txBody>
        </p:sp>
        <p:cxnSp>
          <p:nvCxnSpPr>
            <p:cNvPr id="127" name="Shape 127"/>
            <p:cNvCxnSpPr>
              <a:stCxn id="110" idx="2"/>
              <a:endCxn id="126" idx="0"/>
            </p:cNvCxnSpPr>
            <p:nvPr/>
          </p:nvCxnSpPr>
          <p:spPr>
            <a:xfrm flipH="1">
              <a:off y="4663150" x="7091900"/>
              <a:ext cy="522374" cx="1166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28" name="Shape 128"/>
            <p:cNvCxnSpPr>
              <a:stCxn id="110" idx="2"/>
              <a:endCxn id="125" idx="0"/>
            </p:cNvCxnSpPr>
            <p:nvPr/>
          </p:nvCxnSpPr>
          <p:spPr>
            <a:xfrm flipH="1">
              <a:off y="4663150" x="7784150"/>
              <a:ext cy="522374" cx="47464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29" name="Shape 129"/>
            <p:cNvCxnSpPr>
              <a:stCxn id="110" idx="2"/>
              <a:endCxn id="124" idx="0"/>
            </p:cNvCxnSpPr>
            <p:nvPr/>
          </p:nvCxnSpPr>
          <p:spPr>
            <a:xfrm>
              <a:off y="4663150" x="8258799"/>
              <a:ext cy="522374" cx="148425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sp>
        <p:nvSpPr>
          <p:cNvPr id="130" name="Shape 130"/>
          <p:cNvSpPr txBox="1"/>
          <p:nvPr/>
        </p:nvSpPr>
        <p:spPr>
          <a:xfrm>
            <a:off y="3028837" x="562675"/>
            <a:ext cy="486000" cx="3363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s"/>
              <a:t>$("li").last();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y="2521762" x="562675"/>
            <a:ext cy="486000" cx="3363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s"/>
              <a:t>$("li").first();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3514837" x="562675"/>
            <a:ext cy="486000" cx="3363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s"/>
              <a:t>$("li").first().next();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y="4000837" x="562675"/>
            <a:ext cy="486000" cx="3363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s"/>
              <a:t>$("li").first().next().prev();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y="4442987" x="562675"/>
            <a:ext cy="486000" cx="3363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s"/>
              <a:t>$("li").first().parent();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4939537" x="562675"/>
            <a:ext cy="486000" cx="3363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000" lang="es"/>
              <a:t>$("#destino").children("li");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1157187" x="830275"/>
            <a:ext cy="486000" cx="6766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7" name="Shape 137"/>
          <p:cNvSpPr/>
          <p:nvPr/>
        </p:nvSpPr>
        <p:spPr>
          <a:xfrm>
            <a:off y="4909987" x="6110594"/>
            <a:ext cy="790825" cx="2462275"/>
          </a:xfrm>
          <a:custGeom>
            <a:pathLst>
              <a:path w="98491" extrusionOk="0" h="31633">
                <a:moveTo>
                  <a:pt y="0" x="22590"/>
                </a:moveTo>
                <a:cubicBezTo>
                  <a:pt y="1660" x="19158"/>
                  <a:pt y="6199" x="5320"/>
                  <a:pt y="9963" x="1999"/>
                </a:cubicBezTo>
                <a:cubicBezTo>
                  <a:pt y="13726" x="-1322"/>
                  <a:pt y="19151" x="117"/>
                  <a:pt y="22583" x="2664"/>
                </a:cubicBezTo>
                <a:cubicBezTo>
                  <a:pt y="26014" x="5210"/>
                  <a:pt y="29114" x="7977"/>
                  <a:pt y="30554" x="17276"/>
                </a:cubicBezTo>
                <a:cubicBezTo>
                  <a:pt y="31993" x="26575"/>
                  <a:pt y="31660" x="46834"/>
                  <a:pt y="31218" x="58458"/>
                </a:cubicBezTo>
                <a:cubicBezTo>
                  <a:pt y="30775" x="70081"/>
                  <a:pt y="30111" x="80598"/>
                  <a:pt y="27897" x="87019"/>
                </a:cubicBezTo>
                <a:cubicBezTo>
                  <a:pt y="25682" x="93439"/>
                  <a:pt y="21364" x="95542"/>
                  <a:pt y="17933" x="96982"/>
                </a:cubicBezTo>
                <a:cubicBezTo>
                  <a:pt y="14501" x="98421"/>
                  <a:pt y="10073" x="99971"/>
                  <a:pt y="7306" x="95654"/>
                </a:cubicBezTo>
                <a:cubicBezTo>
                  <a:pt y="4538" x="91336"/>
                  <a:pt y="1992" x="78938"/>
                  <a:pt y="1328" x="71078"/>
                </a:cubicBezTo>
                <a:cubicBezTo>
                  <a:pt y="663" x="63218"/>
                  <a:pt y="2988" x="52258"/>
                  <a:pt y="3321" x="48494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round/>
            <a:headEnd w="lg" len="lg" type="none"/>
            <a:tailEnd w="lg" len="lg" type="stealth"/>
          </a:ln>
        </p:spPr>
      </p:sp>
      <p:sp>
        <p:nvSpPr>
          <p:cNvPr id="138" name="Shape 138"/>
          <p:cNvSpPr/>
          <p:nvPr/>
        </p:nvSpPr>
        <p:spPr>
          <a:xfrm>
            <a:off y="4998541" x="6353616"/>
            <a:ext cy="585325" cx="783225"/>
          </a:xfrm>
          <a:custGeom>
            <a:pathLst>
              <a:path w="31329" extrusionOk="0" h="23413">
                <a:moveTo>
                  <a:pt y="1107" x="9548"/>
                </a:moveTo>
                <a:cubicBezTo>
                  <a:pt y="1992" x="8108"/>
                  <a:pt y="4207" x="2352"/>
                  <a:pt y="6421" x="913"/>
                </a:cubicBezTo>
                <a:cubicBezTo>
                  <a:pt y="8635" x="-526"/>
                  <a:pt y="12177" x="138"/>
                  <a:pt y="14391" x="913"/>
                </a:cubicBezTo>
                <a:cubicBezTo>
                  <a:pt y="16605" x="1688"/>
                  <a:pt y="18265" x="3238"/>
                  <a:pt y="19705" x="5563"/>
                </a:cubicBezTo>
                <a:cubicBezTo>
                  <a:pt y="21144" x="7887"/>
                  <a:pt y="22583" x="11541"/>
                  <a:pt y="23026" x="14862"/>
                </a:cubicBezTo>
                <a:cubicBezTo>
                  <a:pt y="23468" x="18183"/>
                  <a:pt y="23690" x="22832"/>
                  <a:pt y="22362" x="25489"/>
                </a:cubicBezTo>
                <a:cubicBezTo>
                  <a:pt y="21033" x="28145"/>
                  <a:pt y="17823" x="30028"/>
                  <a:pt y="15056" x="30803"/>
                </a:cubicBezTo>
                <a:cubicBezTo>
                  <a:pt y="12288" x="31578"/>
                  <a:pt y="8192" x="31356"/>
                  <a:pt y="5757" x="30139"/>
                </a:cubicBezTo>
                <a:cubicBezTo>
                  <a:pt y="3321" x="28921"/>
                  <a:pt y="1328" x="25820"/>
                  <a:pt y="443" x="23496"/>
                </a:cubicBezTo>
                <a:cubicBezTo>
                  <a:pt y="-442" x="21171"/>
                  <a:pt y="443" x="17407"/>
                  <a:pt y="443" x="16190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round/>
            <a:headEnd w="lg" len="lg" type="none"/>
            <a:tailEnd w="lg" len="lg" type="stealth"/>
          </a:ln>
        </p:spPr>
      </p:sp>
      <p:sp>
        <p:nvSpPr>
          <p:cNvPr id="139" name="Shape 139"/>
          <p:cNvSpPr/>
          <p:nvPr/>
        </p:nvSpPr>
        <p:spPr>
          <a:xfrm>
            <a:off y="4998541" x="7718191"/>
            <a:ext cy="585325" cx="783225"/>
          </a:xfrm>
          <a:custGeom>
            <a:pathLst>
              <a:path w="31329" extrusionOk="0" h="23413">
                <a:moveTo>
                  <a:pt y="1107" x="9548"/>
                </a:moveTo>
                <a:cubicBezTo>
                  <a:pt y="1992" x="8108"/>
                  <a:pt y="4207" x="2352"/>
                  <a:pt y="6421" x="913"/>
                </a:cubicBezTo>
                <a:cubicBezTo>
                  <a:pt y="8635" x="-526"/>
                  <a:pt y="12177" x="138"/>
                  <a:pt y="14391" x="913"/>
                </a:cubicBezTo>
                <a:cubicBezTo>
                  <a:pt y="16605" x="1688"/>
                  <a:pt y="18265" x="3238"/>
                  <a:pt y="19705" x="5563"/>
                </a:cubicBezTo>
                <a:cubicBezTo>
                  <a:pt y="21144" x="7887"/>
                  <a:pt y="22583" x="11541"/>
                  <a:pt y="23026" x="14862"/>
                </a:cubicBezTo>
                <a:cubicBezTo>
                  <a:pt y="23468" x="18183"/>
                  <a:pt y="23690" x="22832"/>
                  <a:pt y="22362" x="25489"/>
                </a:cubicBezTo>
                <a:cubicBezTo>
                  <a:pt y="21033" x="28145"/>
                  <a:pt y="17823" x="30028"/>
                  <a:pt y="15056" x="30803"/>
                </a:cubicBezTo>
                <a:cubicBezTo>
                  <a:pt y="12288" x="31578"/>
                  <a:pt y="8192" x="31356"/>
                  <a:pt y="5757" x="30139"/>
                </a:cubicBezTo>
                <a:cubicBezTo>
                  <a:pt y="3321" x="28921"/>
                  <a:pt y="1328" x="25820"/>
                  <a:pt y="443" x="23496"/>
                </a:cubicBezTo>
                <a:cubicBezTo>
                  <a:pt y="-442" x="21171"/>
                  <a:pt y="443" x="17407"/>
                  <a:pt y="443" x="16190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round/>
            <a:headEnd w="lg" len="lg" type="none"/>
            <a:tailEnd w="lg" len="lg" type="stealth"/>
          </a:ln>
        </p:spPr>
      </p:sp>
      <p:sp>
        <p:nvSpPr>
          <p:cNvPr id="140" name="Shape 140"/>
          <p:cNvSpPr/>
          <p:nvPr/>
        </p:nvSpPr>
        <p:spPr>
          <a:xfrm>
            <a:off y="5012741" x="7040341"/>
            <a:ext cy="585325" cx="783225"/>
          </a:xfrm>
          <a:custGeom>
            <a:pathLst>
              <a:path w="31329" extrusionOk="0" h="23413">
                <a:moveTo>
                  <a:pt y="1107" x="9548"/>
                </a:moveTo>
                <a:cubicBezTo>
                  <a:pt y="1992" x="8108"/>
                  <a:pt y="4207" x="2352"/>
                  <a:pt y="6421" x="913"/>
                </a:cubicBezTo>
                <a:cubicBezTo>
                  <a:pt y="8635" x="-526"/>
                  <a:pt y="12177" x="138"/>
                  <a:pt y="14391" x="913"/>
                </a:cubicBezTo>
                <a:cubicBezTo>
                  <a:pt y="16605" x="1688"/>
                  <a:pt y="18265" x="3238"/>
                  <a:pt y="19705" x="5563"/>
                </a:cubicBezTo>
                <a:cubicBezTo>
                  <a:pt y="21144" x="7887"/>
                  <a:pt y="22583" x="11541"/>
                  <a:pt y="23026" x="14862"/>
                </a:cubicBezTo>
                <a:cubicBezTo>
                  <a:pt y="23468" x="18183"/>
                  <a:pt y="23690" x="22832"/>
                  <a:pt y="22362" x="25489"/>
                </a:cubicBezTo>
                <a:cubicBezTo>
                  <a:pt y="21033" x="28145"/>
                  <a:pt y="17823" x="30028"/>
                  <a:pt y="15056" x="30803"/>
                </a:cubicBezTo>
                <a:cubicBezTo>
                  <a:pt y="12288" x="31578"/>
                  <a:pt y="8192" x="31356"/>
                  <a:pt y="5757" x="30139"/>
                </a:cubicBezTo>
                <a:cubicBezTo>
                  <a:pt y="3321" x="28921"/>
                  <a:pt y="1328" x="25820"/>
                  <a:pt y="443" x="23496"/>
                </a:cubicBezTo>
                <a:cubicBezTo>
                  <a:pt y="-442" x="21171"/>
                  <a:pt y="443" x="17407"/>
                  <a:pt y="443" x="16190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round/>
            <a:headEnd w="lg" len="lg" type="none"/>
            <a:tailEnd w="lg" len="lg" type="stealth"/>
          </a:ln>
        </p:spPr>
      </p:sp>
      <p:sp>
        <p:nvSpPr>
          <p:cNvPr id="141" name="Shape 141"/>
          <p:cNvSpPr/>
          <p:nvPr/>
        </p:nvSpPr>
        <p:spPr>
          <a:xfrm>
            <a:off y="5012741" x="6428891"/>
            <a:ext cy="585325" cx="783225"/>
          </a:xfrm>
          <a:custGeom>
            <a:pathLst>
              <a:path w="31329" extrusionOk="0" h="23413">
                <a:moveTo>
                  <a:pt y="1107" x="9548"/>
                </a:moveTo>
                <a:cubicBezTo>
                  <a:pt y="1992" x="8108"/>
                  <a:pt y="4207" x="2352"/>
                  <a:pt y="6421" x="913"/>
                </a:cubicBezTo>
                <a:cubicBezTo>
                  <a:pt y="8635" x="-526"/>
                  <a:pt y="12177" x="138"/>
                  <a:pt y="14391" x="913"/>
                </a:cubicBezTo>
                <a:cubicBezTo>
                  <a:pt y="16605" x="1688"/>
                  <a:pt y="18265" x="3238"/>
                  <a:pt y="19705" x="5563"/>
                </a:cubicBezTo>
                <a:cubicBezTo>
                  <a:pt y="21144" x="7887"/>
                  <a:pt y="22583" x="11541"/>
                  <a:pt y="23026" x="14862"/>
                </a:cubicBezTo>
                <a:cubicBezTo>
                  <a:pt y="23468" x="18183"/>
                  <a:pt y="23690" x="22832"/>
                  <a:pt y="22362" x="25489"/>
                </a:cubicBezTo>
                <a:cubicBezTo>
                  <a:pt y="21033" x="28145"/>
                  <a:pt y="17823" x="30028"/>
                  <a:pt y="15056" x="30803"/>
                </a:cubicBezTo>
                <a:cubicBezTo>
                  <a:pt y="12288" x="31578"/>
                  <a:pt y="8192" x="31356"/>
                  <a:pt y="5757" x="30139"/>
                </a:cubicBezTo>
                <a:cubicBezTo>
                  <a:pt y="3321" x="28921"/>
                  <a:pt y="1328" x="25820"/>
                  <a:pt y="443" x="23496"/>
                </a:cubicBezTo>
                <a:cubicBezTo>
                  <a:pt y="-442" x="21171"/>
                  <a:pt y="443" x="17407"/>
                  <a:pt y="443" x="16190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round/>
            <a:headEnd w="lg" len="lg" type="none"/>
            <a:tailEnd w="lg" len="lg" type="stealth"/>
          </a:ln>
        </p:spPr>
      </p:sp>
      <p:sp>
        <p:nvSpPr>
          <p:cNvPr id="142" name="Shape 142"/>
          <p:cNvSpPr/>
          <p:nvPr/>
        </p:nvSpPr>
        <p:spPr>
          <a:xfrm>
            <a:off y="4071408" x="6996742"/>
            <a:ext cy="672500" cx="1966600"/>
          </a:xfrm>
          <a:custGeom>
            <a:pathLst>
              <a:path w="78664" extrusionOk="0" h="26900">
                <a:moveTo>
                  <a:pt y="332" x="8399"/>
                </a:moveTo>
                <a:cubicBezTo>
                  <a:pt y="1107" x="7181"/>
                  <a:pt y="2103" x="2200"/>
                  <a:pt y="4982" x="1093"/>
                </a:cubicBezTo>
                <a:cubicBezTo>
                  <a:pt y="7860" x="-14"/>
                  <a:pt y="14059" x="-899"/>
                  <a:pt y="17602" x="1757"/>
                </a:cubicBezTo>
                <a:cubicBezTo>
                  <a:pt y="21144" x="4413"/>
                  <a:pt y="24907" x="9395"/>
                  <a:pt y="26236" x="17034"/>
                </a:cubicBezTo>
                <a:cubicBezTo>
                  <a:pt y="27564" x="24672"/>
                  <a:pt y="26014" x="39948"/>
                  <a:pt y="25572" x="47587"/>
                </a:cubicBezTo>
                <a:cubicBezTo>
                  <a:pt y="25129" x="55225"/>
                  <a:pt y="25019" x="58103"/>
                  <a:pt y="23580" x="62864"/>
                </a:cubicBezTo>
                <a:cubicBezTo>
                  <a:pt y="22140" x="67624"/>
                  <a:pt y="20368" x="73713"/>
                  <a:pt y="16937" x="76149"/>
                </a:cubicBezTo>
                <a:cubicBezTo>
                  <a:pt y="13505" x="78584"/>
                  <a:pt y="5756" x="79580"/>
                  <a:pt y="2989" x="77477"/>
                </a:cubicBezTo>
                <a:cubicBezTo>
                  <a:pt y="221" x="75373"/>
                  <a:pt y="664" x="69617"/>
                  <a:pt y="332" x="63529"/>
                </a:cubicBezTo>
                <a:cubicBezTo>
                  <a:pt y="0" x="57440"/>
                  <a:pt y="774" x="48472"/>
                  <a:pt y="996" x="40945"/>
                </a:cubicBezTo>
                <a:cubicBezTo>
                  <a:pt y="1217" x="33417"/>
                  <a:pt y="1550" x="22125"/>
                  <a:pt y="1661" x="18362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round/>
            <a:headEnd w="lg" len="lg" type="none"/>
            <a:tailEnd w="lg" len="lg" type="stealth"/>
          </a:ln>
        </p:spPr>
      </p:sp>
      <p:sp>
        <p:nvSpPr>
          <p:cNvPr id="143" name="Shape 143"/>
          <p:cNvSpPr/>
          <p:nvPr/>
        </p:nvSpPr>
        <p:spPr>
          <a:xfrm>
            <a:off y="4969145" x="6448655"/>
            <a:ext cy="672500" cx="1966600"/>
          </a:xfrm>
          <a:custGeom>
            <a:pathLst>
              <a:path w="78664" extrusionOk="0" h="26900">
                <a:moveTo>
                  <a:pt y="332" x="8399"/>
                </a:moveTo>
                <a:cubicBezTo>
                  <a:pt y="1107" x="7181"/>
                  <a:pt y="2103" x="2200"/>
                  <a:pt y="4982" x="1093"/>
                </a:cubicBezTo>
                <a:cubicBezTo>
                  <a:pt y="7860" x="-14"/>
                  <a:pt y="14059" x="-899"/>
                  <a:pt y="17602" x="1757"/>
                </a:cubicBezTo>
                <a:cubicBezTo>
                  <a:pt y="21144" x="4413"/>
                  <a:pt y="24907" x="9395"/>
                  <a:pt y="26236" x="17034"/>
                </a:cubicBezTo>
                <a:cubicBezTo>
                  <a:pt y="27564" x="24672"/>
                  <a:pt y="26014" x="39948"/>
                  <a:pt y="25572" x="47587"/>
                </a:cubicBezTo>
                <a:cubicBezTo>
                  <a:pt y="25129" x="55225"/>
                  <a:pt y="25019" x="58103"/>
                  <a:pt y="23580" x="62864"/>
                </a:cubicBezTo>
                <a:cubicBezTo>
                  <a:pt y="22140" x="67624"/>
                  <a:pt y="20368" x="73713"/>
                  <a:pt y="16937" x="76149"/>
                </a:cubicBezTo>
                <a:cubicBezTo>
                  <a:pt y="13505" x="78584"/>
                  <a:pt y="5756" x="79580"/>
                  <a:pt y="2989" x="77477"/>
                </a:cubicBezTo>
                <a:cubicBezTo>
                  <a:pt y="221" x="75373"/>
                  <a:pt y="664" x="69617"/>
                  <a:pt y="332" x="63529"/>
                </a:cubicBezTo>
                <a:cubicBezTo>
                  <a:pt y="0" x="57440"/>
                  <a:pt y="774" x="48472"/>
                  <a:pt y="996" x="40945"/>
                </a:cubicBezTo>
                <a:cubicBezTo>
                  <a:pt y="1217" x="33417"/>
                  <a:pt y="1550" x="22125"/>
                  <a:pt y="1661" x="18362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solid"/>
            <a:round/>
            <a:headEnd w="lg" len="lg" type="none"/>
            <a:tailEnd w="lg" len="lg" type="stealth"/>
          </a:ln>
        </p:spPr>
      </p:sp>
      <p:sp>
        <p:nvSpPr>
          <p:cNvPr id="144" name="Shape 144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