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A7FB036-9C05-4E52-966E-E56A9A5588BC}">
  <a:tblStyle styleName="Table_0" styleId="{7A7FB036-9C05-4E52-966E-E56A9A5588BC}"/>
</a:tblStyleLst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4.xml" Type="http://schemas.openxmlformats.org/officeDocument/2006/relationships/theme" Id="rId1"/><Relationship Target="slides/slide4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3" name="Shape 43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8" name="Shape 48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7" name="Shape 27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8" name="Shape 28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2" name="Shape 32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7" name="Shape 37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y="920700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JQUERY</a:t>
            </a:r>
          </a:p>
          <a:p>
            <a:pPr rtl="0" lvl="0">
              <a:buNone/>
            </a:pPr>
            <a:r>
              <a:rPr sz="2400" lang="es" i="1">
                <a:latin typeface="Josefin Slab"/>
                <a:ea typeface="Josefin Slab"/>
                <a:cs typeface="Josefin Slab"/>
                <a:sym typeface="Josefin Slab"/>
              </a:rPr>
              <a:t>WRITE LESS, DO MORE</a:t>
            </a:r>
          </a:p>
        </p:txBody>
      </p:sp>
      <p:sp>
        <p:nvSpPr>
          <p:cNvPr id="52" name="Shape 52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EFECTOS JQUERY</a:t>
            </a:r>
          </a:p>
        </p:txBody>
      </p:sp>
      <p:sp>
        <p:nvSpPr>
          <p:cNvPr id="59" name="Shape 59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0" name="Shape 60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graphicFrame>
        <p:nvGraphicFramePr>
          <p:cNvPr id="61" name="Shape 61"/>
          <p:cNvGraphicFramePr/>
          <p:nvPr/>
        </p:nvGraphicFramePr>
        <p:xfrm>
          <a:off y="2360350" x="16593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{7A7FB036-9C05-4E52-966E-E56A9A5588BC}</a:tableStyleId>
              </a:tblPr>
              <a:tblGrid>
                <a:gridCol w="2028825"/>
                <a:gridCol w="2028825"/>
                <a:gridCol w="2038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s"/>
                        <a:t>.click()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s"/>
                        <a:t>.hover()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s"/>
                        <a:t>.scroll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s"/>
                        <a:t>.mousedown()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s"/>
                        <a:t>.keydown()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s"/>
                        <a:t>.mouseout()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s"/>
                        <a:t>.keyup()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s"/>
                        <a:t>.mouseenter()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s"/>
                        <a:t>.keypress()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s"/>
                        <a:t>.mouseup()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s"/>
                        <a:t>.ready()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s"/>
                        <a:t>.mouseleave()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s"/>
                        <a:t>.on()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s"/>
                        <a:t>.mouseover()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s"/>
                        <a:t>.off()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s"/>
                        <a:t>.dblclik()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s"/>
                        <a:t>.resize()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62" name="Shape 62"/>
          <p:cNvSpPr txBox="1"/>
          <p:nvPr/>
        </p:nvSpPr>
        <p:spPr>
          <a:xfrm>
            <a:off y="1729550" x="962525"/>
            <a:ext cy="318899" cx="3669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s"/>
              <a:t>Para Repasar: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EFECTOS JQUERY</a:t>
            </a:r>
          </a:p>
        </p:txBody>
      </p:sp>
      <p:sp>
        <p:nvSpPr>
          <p:cNvPr id="68" name="Shape 68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9" name="Shape 69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0" name="Shape 70"/>
          <p:cNvSpPr txBox="1"/>
          <p:nvPr/>
        </p:nvSpPr>
        <p:spPr>
          <a:xfrm>
            <a:off y="1940100" x="571500"/>
            <a:ext cy="4256099" cx="729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600" lang="es"/>
              <a:t>-</a:t>
            </a:r>
            <a:r>
              <a:rPr b="1" sz="2600" lang="es"/>
              <a:t> Reacción.</a:t>
            </a:r>
          </a:p>
          <a:p>
            <a:pPr rtl="0" lvl="0">
              <a:buNone/>
            </a:pPr>
            <a:r>
              <a:rPr sz="2600" lang="es"/>
              <a:t>-</a:t>
            </a:r>
            <a:r>
              <a:rPr b="1" sz="2600" lang="es"/>
              <a:t> Tarea común de JavaScript  &lt;---&gt; jQuery.</a:t>
            </a:r>
          </a:p>
          <a:p>
            <a:pPr rtl="0" lvl="0">
              <a:buNone/>
            </a:pPr>
            <a:r>
              <a:rPr sz="2600" lang="es"/>
              <a:t>-</a:t>
            </a:r>
            <a:r>
              <a:rPr b="1" sz="2600" lang="es"/>
              <a:t> A través de las selecciones.</a:t>
            </a:r>
          </a:p>
          <a:p>
            <a:pPr rtl="0" lvl="0">
              <a:buNone/>
            </a:pPr>
            <a:r>
              <a:rPr sz="2400" lang="es"/>
              <a:t>-</a:t>
            </a:r>
          </a:p>
          <a:p>
            <a:pPr rtl="0" lvl="0">
              <a:buNone/>
            </a:pPr>
            <a:r>
              <a:rPr b="1" sz="2400" lang="es"/>
              <a:t>Ejemplo:</a:t>
            </a:r>
          </a:p>
          <a:p>
            <a:pPr rtl="0" lvl="0">
              <a:buNone/>
            </a:pPr>
            <a:r>
              <a:rPr b="1" sz="2800" lang="es">
                <a:latin typeface="Courier New"/>
                <a:ea typeface="Courier New"/>
                <a:cs typeface="Courier New"/>
                <a:sym typeface="Courier New"/>
              </a:rPr>
              <a:t>$(“.elemento”).</a:t>
            </a:r>
            <a:r>
              <a:rPr b="1" sz="2800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hide()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EFECTOS JQUERY</a:t>
            </a:r>
          </a:p>
        </p:txBody>
      </p:sp>
      <p:sp>
        <p:nvSpPr>
          <p:cNvPr id="76" name="Shape 76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7" name="Shape 77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y="1949375" x="793500"/>
            <a:ext cy="4301025" cx="72628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