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Neue Montreal" charset="1" panose="00000400000000000000"/>
      <p:regular r:id="rId18"/>
    </p:embeddedFont>
    <p:embeddedFont>
      <p:font typeface="ITC Cheltenham Condensed" charset="1" panose="02040606050505020404"/>
      <p:regular r:id="rId19"/>
    </p:embeddedFont>
    <p:embeddedFont>
      <p:font typeface="Neue Montreal Bold" charset="1" panose="00000400000000000000"/>
      <p:regular r:id="rId20"/>
    </p:embeddedFont>
    <p:embeddedFont>
      <p:font typeface="Neue Montreal Medium" charset="1" panose="000004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89667">
            <a:off x="10867554" y="2258199"/>
            <a:ext cx="11731626" cy="10426482"/>
          </a:xfrm>
          <a:custGeom>
            <a:avLst/>
            <a:gdLst/>
            <a:ahLst/>
            <a:cxnLst/>
            <a:rect r="r" b="b" t="t" l="l"/>
            <a:pathLst>
              <a:path h="10426482" w="11731626">
                <a:moveTo>
                  <a:pt x="0" y="0"/>
                </a:moveTo>
                <a:lnTo>
                  <a:pt x="11731626" y="0"/>
                </a:lnTo>
                <a:lnTo>
                  <a:pt x="11731626" y="10426482"/>
                </a:lnTo>
                <a:lnTo>
                  <a:pt x="0" y="10426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69524" y="2393441"/>
            <a:ext cx="8583302" cy="9987842"/>
            <a:chOff x="0" y="0"/>
            <a:chExt cx="6985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7145"/>
              <a:ext cx="698500" cy="798511"/>
            </a:xfrm>
            <a:custGeom>
              <a:avLst/>
              <a:gdLst/>
              <a:ahLst/>
              <a:cxnLst/>
              <a:rect r="r" b="b" t="t" l="l"/>
              <a:pathLst>
                <a:path h="798511" w="698500">
                  <a:moveTo>
                    <a:pt x="381409" y="11566"/>
                  </a:moveTo>
                  <a:lnTo>
                    <a:pt x="666341" y="177344"/>
                  </a:lnTo>
                  <a:cubicBezTo>
                    <a:pt x="686251" y="188928"/>
                    <a:pt x="698500" y="210226"/>
                    <a:pt x="698500" y="233261"/>
                  </a:cubicBezTo>
                  <a:lnTo>
                    <a:pt x="698500" y="565249"/>
                  </a:lnTo>
                  <a:cubicBezTo>
                    <a:pt x="698500" y="588284"/>
                    <a:pt x="686251" y="609582"/>
                    <a:pt x="666341" y="621166"/>
                  </a:cubicBezTo>
                  <a:lnTo>
                    <a:pt x="381409" y="786944"/>
                  </a:lnTo>
                  <a:cubicBezTo>
                    <a:pt x="361530" y="798510"/>
                    <a:pt x="336970" y="798510"/>
                    <a:pt x="317091" y="786944"/>
                  </a:cubicBezTo>
                  <a:lnTo>
                    <a:pt x="32159" y="621166"/>
                  </a:lnTo>
                  <a:cubicBezTo>
                    <a:pt x="12249" y="609582"/>
                    <a:pt x="0" y="588284"/>
                    <a:pt x="0" y="565249"/>
                  </a:cubicBezTo>
                  <a:lnTo>
                    <a:pt x="0" y="233261"/>
                  </a:lnTo>
                  <a:cubicBezTo>
                    <a:pt x="0" y="210226"/>
                    <a:pt x="12249" y="188928"/>
                    <a:pt x="32159" y="177344"/>
                  </a:cubicBezTo>
                  <a:lnTo>
                    <a:pt x="317091" y="11566"/>
                  </a:lnTo>
                  <a:cubicBezTo>
                    <a:pt x="336970" y="0"/>
                    <a:pt x="361530" y="0"/>
                    <a:pt x="381409" y="1156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1789667">
            <a:off x="11888538" y="-2988695"/>
            <a:ext cx="9341030" cy="8301840"/>
          </a:xfrm>
          <a:custGeom>
            <a:avLst/>
            <a:gdLst/>
            <a:ahLst/>
            <a:cxnLst/>
            <a:rect r="r" b="b" t="t" l="l"/>
            <a:pathLst>
              <a:path h="8301840" w="9341030">
                <a:moveTo>
                  <a:pt x="0" y="0"/>
                </a:moveTo>
                <a:lnTo>
                  <a:pt x="9341030" y="0"/>
                </a:lnTo>
                <a:lnTo>
                  <a:pt x="9341030" y="8301840"/>
                </a:lnTo>
                <a:lnTo>
                  <a:pt x="0" y="83018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23314" y="-2881012"/>
            <a:ext cx="6834252" cy="7952584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8973"/>
              <a:ext cx="698500" cy="794854"/>
            </a:xfrm>
            <a:custGeom>
              <a:avLst/>
              <a:gdLst/>
              <a:ahLst/>
              <a:cxnLst/>
              <a:rect r="r" b="b" t="t" l="l"/>
              <a:pathLst>
                <a:path h="794854" w="698500">
                  <a:moveTo>
                    <a:pt x="389640" y="14526"/>
                  </a:moveTo>
                  <a:lnTo>
                    <a:pt x="658110" y="170728"/>
                  </a:lnTo>
                  <a:cubicBezTo>
                    <a:pt x="683116" y="185277"/>
                    <a:pt x="698500" y="212025"/>
                    <a:pt x="698500" y="240955"/>
                  </a:cubicBezTo>
                  <a:lnTo>
                    <a:pt x="698500" y="553899"/>
                  </a:lnTo>
                  <a:cubicBezTo>
                    <a:pt x="698500" y="582829"/>
                    <a:pt x="683116" y="609577"/>
                    <a:pt x="658110" y="624126"/>
                  </a:cubicBezTo>
                  <a:lnTo>
                    <a:pt x="389640" y="780328"/>
                  </a:lnTo>
                  <a:cubicBezTo>
                    <a:pt x="364672" y="794854"/>
                    <a:pt x="333828" y="794854"/>
                    <a:pt x="308860" y="780328"/>
                  </a:cubicBezTo>
                  <a:lnTo>
                    <a:pt x="40390" y="624126"/>
                  </a:lnTo>
                  <a:cubicBezTo>
                    <a:pt x="15384" y="609577"/>
                    <a:pt x="0" y="582829"/>
                    <a:pt x="0" y="553899"/>
                  </a:cubicBezTo>
                  <a:lnTo>
                    <a:pt x="0" y="240955"/>
                  </a:lnTo>
                  <a:cubicBezTo>
                    <a:pt x="0" y="212025"/>
                    <a:pt x="15384" y="185277"/>
                    <a:pt x="40390" y="170728"/>
                  </a:cubicBezTo>
                  <a:lnTo>
                    <a:pt x="308860" y="14526"/>
                  </a:lnTo>
                  <a:cubicBezTo>
                    <a:pt x="333828" y="0"/>
                    <a:pt x="364672" y="0"/>
                    <a:pt x="389640" y="145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86481" y="8449531"/>
            <a:ext cx="91950" cy="130877"/>
          </a:xfrm>
          <a:custGeom>
            <a:avLst/>
            <a:gdLst/>
            <a:ahLst/>
            <a:cxnLst/>
            <a:rect r="r" b="b" t="t" l="l"/>
            <a:pathLst>
              <a:path h="130877" w="91950">
                <a:moveTo>
                  <a:pt x="0" y="0"/>
                </a:moveTo>
                <a:lnTo>
                  <a:pt x="91950" y="0"/>
                </a:lnTo>
                <a:lnTo>
                  <a:pt x="91950" y="130878"/>
                </a:lnTo>
                <a:lnTo>
                  <a:pt x="0" y="1308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76264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265680">
            <a:off x="-1873501" y="6465278"/>
            <a:ext cx="5804403" cy="4194634"/>
          </a:xfrm>
          <a:custGeom>
            <a:avLst/>
            <a:gdLst/>
            <a:ahLst/>
            <a:cxnLst/>
            <a:rect r="r" b="b" t="t" l="l"/>
            <a:pathLst>
              <a:path h="4194634" w="5804403">
                <a:moveTo>
                  <a:pt x="0" y="0"/>
                </a:moveTo>
                <a:lnTo>
                  <a:pt x="5804402" y="0"/>
                </a:lnTo>
                <a:lnTo>
                  <a:pt x="5804402" y="4194634"/>
                </a:lnTo>
                <a:lnTo>
                  <a:pt x="0" y="41946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01792" t="-26353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99800" y="3409402"/>
            <a:ext cx="7151793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College/Organization logo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Presenter names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👉 Instruction: Keep it formal, add your logo, date, and city.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899800" y="7357140"/>
            <a:ext cx="5991780" cy="50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621">
                <a:solidFill>
                  <a:srgbClr val="000000"/>
                </a:solidFill>
                <a:latin typeface="ITC Cheltenham Condensed"/>
                <a:ea typeface="ITC Cheltenham Condensed"/>
                <a:cs typeface="ITC Cheltenham Condensed"/>
                <a:sym typeface="ITC Cheltenham Condensed"/>
              </a:rPr>
              <a:t>Vishwakarma Institute of Technology, Pune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2664" y="1960669"/>
            <a:ext cx="12535654" cy="1496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3"/>
              </a:lnSpc>
            </a:pPr>
            <a:r>
              <a:rPr lang="en-US" sz="8695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PRISM Conference 2025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9" id="19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54555" y="1489166"/>
            <a:ext cx="1077888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Publications &amp; Media Coverage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Any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newspaper, magazine, or online features.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Screenshots, clippings, or social media highlights.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24311" y="1479641"/>
            <a:ext cx="803937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Awards &amp; Recognitions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Awa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rds received (name, issuing body, date).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Why it was significant for your committee.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2372" y="1489166"/>
            <a:ext cx="1086325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Conclusion &amp; Acknowledgment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R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ecap of key points.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Thank you note.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Contact info (email, social media links).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-9525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72033" y="1489166"/>
            <a:ext cx="834393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Introduction to NSS Unit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Sh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ort description of your Unit.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Your core focus areas (welfare, social work, development projects).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👉 Instruction: Keep it within 3–4 bullet points.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57303" y="1489166"/>
            <a:ext cx="557339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Vision &amp; Mission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Vision: What l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ong-term change your committee wants to create.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Mission: Your specific role, target audience, and approach.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👉 Instruction: Write 5–6 sentences or 2 short paragraphs.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76901" y="1489166"/>
            <a:ext cx="673419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Activities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List all maj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or events/projects you organized last year.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Mention type of activity (awareness drive, social project, conference, etc.).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👉 Instruction: Keep it as a summary/roadmap (bullet list).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3130" y="1489166"/>
            <a:ext cx="858174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Highlight Event/Project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Ti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tle, date, duration.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Purpose/objective.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Target audience/participants.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Key activities.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Photos/screenshots if available.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12789" y="1489166"/>
            <a:ext cx="866242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Highlight Event/Project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Ti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tle, date, duration.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Purpose/objective.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Target audience/participants.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Key activities.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Photos/screenshots if available.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25962" y="1489166"/>
            <a:ext cx="943607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Achievements &amp; Outcomes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Impac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 created (e.g., number of participants, funds raised, awareness spread).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Key milestones reached.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👉 Instruction: Use statistics, feedback quotes, or visuals.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53773" y="1489166"/>
            <a:ext cx="818045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Challenges &amp; Learnings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75823" y="3408511"/>
            <a:ext cx="7151793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Wha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 difficulties you faced during projects/events.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How you solved them.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Lessons for future improvements.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3" id="13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96" r="0" b="-92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76121" y="7933785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578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44944">
            <a:off x="-4097819" y="5645378"/>
            <a:ext cx="12577510" cy="5093892"/>
          </a:xfrm>
          <a:custGeom>
            <a:avLst/>
            <a:gdLst/>
            <a:ahLst/>
            <a:cxnLst/>
            <a:rect r="r" b="b" t="t" l="l"/>
            <a:pathLst>
              <a:path h="5093892" w="12577510">
                <a:moveTo>
                  <a:pt x="0" y="0"/>
                </a:moveTo>
                <a:lnTo>
                  <a:pt x="12577510" y="0"/>
                </a:lnTo>
                <a:lnTo>
                  <a:pt x="12577510" y="5093891"/>
                </a:lnTo>
                <a:lnTo>
                  <a:pt x="0" y="509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35157" y="1489166"/>
            <a:ext cx="841768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4578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Future Plans &amp; Ideations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143" y="1329354"/>
            <a:ext cx="826076" cy="3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314" b="true">
                <a:solidFill>
                  <a:srgbClr val="FFFFFF"/>
                </a:solidFill>
                <a:latin typeface="Neue Montreal Medium"/>
                <a:ea typeface="Neue Montreal Medium"/>
                <a:cs typeface="Neue Montreal Medium"/>
                <a:sym typeface="Neue Montreal Medium"/>
              </a:rPr>
              <a:t>Since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880409">
            <a:off x="16401168" y="-2300517"/>
            <a:ext cx="3745477" cy="4898767"/>
          </a:xfrm>
          <a:custGeom>
            <a:avLst/>
            <a:gdLst/>
            <a:ahLst/>
            <a:cxnLst/>
            <a:rect r="r" b="b" t="t" l="l"/>
            <a:pathLst>
              <a:path h="4898767" w="3745477">
                <a:moveTo>
                  <a:pt x="0" y="0"/>
                </a:moveTo>
                <a:lnTo>
                  <a:pt x="3745477" y="0"/>
                </a:lnTo>
                <a:lnTo>
                  <a:pt x="3745477" y="4898767"/>
                </a:lnTo>
                <a:lnTo>
                  <a:pt x="0" y="48987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82671" t="-2021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1067" y="9239250"/>
            <a:ext cx="673366" cy="291231"/>
          </a:xfrm>
          <a:custGeom>
            <a:avLst/>
            <a:gdLst/>
            <a:ahLst/>
            <a:cxnLst/>
            <a:rect r="r" b="b" t="t" l="l"/>
            <a:pathLst>
              <a:path h="291231" w="673366">
                <a:moveTo>
                  <a:pt x="0" y="0"/>
                </a:moveTo>
                <a:lnTo>
                  <a:pt x="673366" y="0"/>
                </a:lnTo>
                <a:lnTo>
                  <a:pt x="673366" y="291231"/>
                </a:lnTo>
                <a:lnTo>
                  <a:pt x="0" y="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23" y="3408511"/>
            <a:ext cx="7151793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St</a:t>
            </a: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rategic priorities for the coming year.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Planned events or programs (with tentative timeline).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Sustainability &amp; scalability ideas.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65722"/>
            <a:ext cx="3844701" cy="1525956"/>
            <a:chOff x="0" y="0"/>
            <a:chExt cx="5126268" cy="2034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588764" y="341809"/>
              <a:ext cx="1969412" cy="1355050"/>
            </a:xfrm>
            <a:custGeom>
              <a:avLst/>
              <a:gdLst/>
              <a:ahLst/>
              <a:cxnLst/>
              <a:rect r="r" b="b" t="t" l="l"/>
              <a:pathLst>
                <a:path h="1355050" w="1969412">
                  <a:moveTo>
                    <a:pt x="0" y="0"/>
                  </a:moveTo>
                  <a:lnTo>
                    <a:pt x="1969412" y="0"/>
                  </a:lnTo>
                  <a:lnTo>
                    <a:pt x="1969412" y="1355051"/>
                  </a:lnTo>
                  <a:lnTo>
                    <a:pt x="0" y="1355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3203" r="-10583" b="-37517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 flipV="true">
              <a:off x="1765738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4608" cy="2034608"/>
            </a:xfrm>
            <a:custGeom>
              <a:avLst/>
              <a:gdLst/>
              <a:ahLst/>
              <a:cxnLst/>
              <a:rect r="r" b="b" t="t" l="l"/>
              <a:pathLst>
                <a:path h="2034608" w="2034608">
                  <a:moveTo>
                    <a:pt x="0" y="0"/>
                  </a:moveTo>
                  <a:lnTo>
                    <a:pt x="2034608" y="0"/>
                  </a:lnTo>
                  <a:lnTo>
                    <a:pt x="2034608" y="2034608"/>
                  </a:lnTo>
                  <a:lnTo>
                    <a:pt x="0" y="20346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72476" y="305138"/>
              <a:ext cx="1453792" cy="1453792"/>
            </a:xfrm>
            <a:custGeom>
              <a:avLst/>
              <a:gdLst/>
              <a:ahLst/>
              <a:cxnLst/>
              <a:rect r="r" b="b" t="t" l="l"/>
              <a:pathLst>
                <a:path h="1453792" w="1453792">
                  <a:moveTo>
                    <a:pt x="0" y="0"/>
                  </a:moveTo>
                  <a:lnTo>
                    <a:pt x="1453792" y="0"/>
                  </a:lnTo>
                  <a:lnTo>
                    <a:pt x="1453792" y="1453793"/>
                  </a:lnTo>
                  <a:lnTo>
                    <a:pt x="0" y="1453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V="true">
              <a:off x="3558176" y="219580"/>
              <a:ext cx="0" cy="1595449"/>
            </a:xfrm>
            <a:prstGeom prst="line">
              <a:avLst/>
            </a:prstGeom>
            <a:ln cap="flat" w="50800">
              <a:solidFill>
                <a:srgbClr val="234D2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DAGz9x9MLoc</dc:identifier>
  <dcterms:modified xsi:type="dcterms:W3CDTF">2011-08-01T06:04:30Z</dcterms:modified>
  <cp:revision>1</cp:revision>
  <dc:title>PRSIM Templete</dc:title>
</cp:coreProperties>
</file>