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71" r:id="rId8"/>
    <p:sldId id="270" r:id="rId9"/>
    <p:sldId id="262" r:id="rId10"/>
    <p:sldId id="263" r:id="rId11"/>
    <p:sldId id="264" r:id="rId12"/>
    <p:sldId id="269" r:id="rId13"/>
    <p:sldId id="265" r:id="rId14"/>
    <p:sldId id="266" r:id="rId15"/>
    <p:sldId id="267" r:id="rId1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8" roundtripDataSignature="AMtx7mjl0Ohi3ZbXb8sJlkNgX4sZ5pZTz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38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79fab303f2_1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g279fab303f2_1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069453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79fab303f2_1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g279fab303f2_1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79fab303f2_1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79fab303f2_1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79fab303f2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79fab303f2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79fab303f2_1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g279fab303f2_1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764236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1836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0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" name="Google Shape;20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6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7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DevCoder-7/Advance-Clock-Group-11-BST-Schematic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58252" y="172193"/>
            <a:ext cx="4275496" cy="4143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6" name="Google Shape;86;p1"/>
          <p:cNvGrpSpPr/>
          <p:nvPr/>
        </p:nvGrpSpPr>
        <p:grpSpPr>
          <a:xfrm>
            <a:off x="3549445" y="3306880"/>
            <a:ext cx="5501147" cy="1805055"/>
            <a:chOff x="3392129" y="3719835"/>
            <a:chExt cx="5501147" cy="1805055"/>
          </a:xfrm>
        </p:grpSpPr>
        <p:sp>
          <p:nvSpPr>
            <p:cNvPr id="87" name="Google Shape;87;p1"/>
            <p:cNvSpPr/>
            <p:nvPr/>
          </p:nvSpPr>
          <p:spPr>
            <a:xfrm>
              <a:off x="3633018" y="3921397"/>
              <a:ext cx="5260258" cy="1160206"/>
            </a:xfrm>
            <a:prstGeom prst="roundRect">
              <a:avLst>
                <a:gd name="adj" fmla="val 16667"/>
              </a:avLst>
            </a:prstGeom>
            <a:solidFill>
              <a:schemeClr val="dk1"/>
            </a:solidFill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18900000" algn="b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3392129" y="3719835"/>
              <a:ext cx="5260258" cy="1160206"/>
            </a:xfrm>
            <a:prstGeom prst="roundRect">
              <a:avLst>
                <a:gd name="adj" fmla="val 16667"/>
              </a:avLst>
            </a:prstGeom>
            <a:solidFill>
              <a:srgbClr val="E1EFD8"/>
            </a:solidFill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18900000" algn="b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3600" b="1" dirty="0">
                  <a:solidFill>
                    <a:schemeClr val="dk1"/>
                  </a:solidFill>
                </a:rPr>
                <a:t>Advance </a:t>
              </a:r>
              <a:r>
                <a:rPr lang="id-ID" sz="3600" b="1" dirty="0" err="1">
                  <a:solidFill>
                    <a:schemeClr val="dk1"/>
                  </a:solidFill>
                </a:rPr>
                <a:t>Clock</a:t>
              </a:r>
              <a:endParaRPr sz="36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4627305" y="4862780"/>
              <a:ext cx="3338051" cy="662110"/>
            </a:xfrm>
            <a:prstGeom prst="roundRect">
              <a:avLst>
                <a:gd name="adj" fmla="val 16667"/>
              </a:avLst>
            </a:prstGeom>
            <a:solidFill>
              <a:schemeClr val="dk1"/>
            </a:solidFill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18900000" algn="b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D"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JOBDESK LO</a:t>
              </a:r>
              <a:endPara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4426974" y="4670162"/>
              <a:ext cx="3338051" cy="662110"/>
            </a:xfrm>
            <a:prstGeom prst="roundRect">
              <a:avLst>
                <a:gd name="adj" fmla="val 16667"/>
              </a:avLst>
            </a:prstGeom>
            <a:solidFill>
              <a:srgbClr val="E1EFD8"/>
            </a:solidFill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18900000" algn="b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Kelompo</a:t>
              </a:r>
              <a:r>
                <a:rPr lang="id-ID" sz="1600" dirty="0">
                  <a:solidFill>
                    <a:schemeClr val="dk1"/>
                  </a:solidFill>
                </a:rPr>
                <a:t>k 11</a:t>
              </a:r>
              <a:endParaRPr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79fab303f2_1_9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pic>
        <p:nvPicPr>
          <p:cNvPr id="187" name="Google Shape;187;g279fab303f2_1_9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8" name="Google Shape;188;g279fab303f2_1_94"/>
          <p:cNvGrpSpPr/>
          <p:nvPr/>
        </p:nvGrpSpPr>
        <p:grpSpPr>
          <a:xfrm>
            <a:off x="4984518" y="2697307"/>
            <a:ext cx="960491" cy="877186"/>
            <a:chOff x="2871690" y="938150"/>
            <a:chExt cx="781395" cy="623400"/>
          </a:xfrm>
        </p:grpSpPr>
        <p:sp>
          <p:nvSpPr>
            <p:cNvPr id="189" name="Google Shape;189;g279fab303f2_1_94"/>
            <p:cNvSpPr/>
            <p:nvPr/>
          </p:nvSpPr>
          <p:spPr>
            <a:xfrm>
              <a:off x="2947785" y="1014350"/>
              <a:ext cx="705300" cy="547200"/>
            </a:xfrm>
            <a:prstGeom prst="rect">
              <a:avLst/>
            </a:prstGeom>
            <a:solidFill>
              <a:srgbClr val="000000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g279fab303f2_1_94"/>
            <p:cNvSpPr/>
            <p:nvPr/>
          </p:nvSpPr>
          <p:spPr>
            <a:xfrm>
              <a:off x="2871690" y="938150"/>
              <a:ext cx="705300" cy="547200"/>
            </a:xfrm>
            <a:prstGeom prst="rect">
              <a:avLst/>
            </a:prstGeom>
            <a:solidFill>
              <a:srgbClr val="3BD09A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D" sz="5000">
                  <a:solidFill>
                    <a:srgbClr val="FFFFFF"/>
                  </a:solidFill>
                </a:rPr>
                <a:t>3</a:t>
              </a:r>
              <a:endParaRPr sz="5000">
                <a:solidFill>
                  <a:srgbClr val="FFFFFF"/>
                </a:solidFill>
              </a:endParaRPr>
            </a:p>
          </p:txBody>
        </p:sp>
      </p:grpSp>
      <p:sp>
        <p:nvSpPr>
          <p:cNvPr id="191" name="Google Shape;191;g279fab303f2_1_94"/>
          <p:cNvSpPr/>
          <p:nvPr/>
        </p:nvSpPr>
        <p:spPr>
          <a:xfrm>
            <a:off x="6327375" y="2657250"/>
            <a:ext cx="4895100" cy="957300"/>
          </a:xfrm>
          <a:prstGeom prst="roundRect">
            <a:avLst>
              <a:gd name="adj" fmla="val 16667"/>
            </a:avLst>
          </a:prstGeom>
          <a:solidFill>
            <a:srgbClr val="3BD09A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189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3600" b="1">
                <a:solidFill>
                  <a:schemeClr val="lt1"/>
                </a:solidFill>
              </a:rPr>
              <a:t>Kendala &amp; Solusi</a:t>
            </a:r>
            <a:endParaRPr sz="36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pic>
        <p:nvPicPr>
          <p:cNvPr id="197" name="Google Shape;197;p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0" y="-1"/>
            <a:ext cx="12192000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8" name="Google Shape;198;p6"/>
          <p:cNvGrpSpPr/>
          <p:nvPr/>
        </p:nvGrpSpPr>
        <p:grpSpPr>
          <a:xfrm>
            <a:off x="2698957" y="1027906"/>
            <a:ext cx="4468760" cy="1061423"/>
            <a:chOff x="4670323" y="160479"/>
            <a:chExt cx="5520811" cy="1449912"/>
          </a:xfrm>
        </p:grpSpPr>
        <p:sp>
          <p:nvSpPr>
            <p:cNvPr id="199" name="Google Shape;199;p6"/>
            <p:cNvSpPr/>
            <p:nvPr/>
          </p:nvSpPr>
          <p:spPr>
            <a:xfrm>
              <a:off x="4930876" y="450185"/>
              <a:ext cx="5260258" cy="1160206"/>
            </a:xfrm>
            <a:prstGeom prst="roundRect">
              <a:avLst>
                <a:gd name="adj" fmla="val 16667"/>
              </a:avLst>
            </a:prstGeom>
            <a:solidFill>
              <a:schemeClr val="dk1"/>
            </a:solidFill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18900000" algn="b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6"/>
            <p:cNvSpPr/>
            <p:nvPr/>
          </p:nvSpPr>
          <p:spPr>
            <a:xfrm>
              <a:off x="4670323" y="160479"/>
              <a:ext cx="5260258" cy="1160206"/>
            </a:xfrm>
            <a:prstGeom prst="roundRect">
              <a:avLst>
                <a:gd name="adj" fmla="val 16667"/>
              </a:avLst>
            </a:prstGeom>
            <a:solidFill>
              <a:srgbClr val="E1EFD8"/>
            </a:solidFill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18900000" algn="b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D" sz="3000" b="1">
                  <a:solidFill>
                    <a:schemeClr val="dk1"/>
                  </a:solidFill>
                </a:rPr>
                <a:t>Kendala &amp; Solusi</a:t>
              </a:r>
              <a:endPara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1" name="Google Shape;201;p6"/>
          <p:cNvSpPr txBox="1"/>
          <p:nvPr/>
        </p:nvSpPr>
        <p:spPr>
          <a:xfrm>
            <a:off x="2909859" y="2353469"/>
            <a:ext cx="6981000" cy="163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sz="2000" dirty="0" err="1">
                <a:solidFill>
                  <a:srgbClr val="E1EFD8"/>
                </a:solidFill>
              </a:rPr>
              <a:t>Kendala</a:t>
            </a:r>
            <a:r>
              <a:rPr sz="2000" dirty="0">
                <a:solidFill>
                  <a:srgbClr val="E1EFD8"/>
                </a:solidFill>
              </a:rPr>
              <a:t> </a:t>
            </a:r>
            <a:r>
              <a:rPr sz="2000" dirty="0" err="1">
                <a:solidFill>
                  <a:srgbClr val="E1EFD8"/>
                </a:solidFill>
              </a:rPr>
              <a:t>utama</a:t>
            </a:r>
            <a:r>
              <a:rPr sz="2000" dirty="0">
                <a:solidFill>
                  <a:srgbClr val="E1EFD8"/>
                </a:solidFill>
              </a:rPr>
              <a:t> yang </a:t>
            </a:r>
            <a:r>
              <a:rPr sz="2000" dirty="0" err="1">
                <a:solidFill>
                  <a:srgbClr val="E1EFD8"/>
                </a:solidFill>
              </a:rPr>
              <a:t>dialami</a:t>
            </a:r>
            <a:r>
              <a:rPr sz="2000" dirty="0">
                <a:solidFill>
                  <a:srgbClr val="E1EFD8"/>
                </a:solidFill>
              </a:rPr>
              <a:t> </a:t>
            </a:r>
            <a:r>
              <a:rPr sz="2000" dirty="0" err="1">
                <a:solidFill>
                  <a:srgbClr val="E1EFD8"/>
                </a:solidFill>
              </a:rPr>
              <a:t>saat</a:t>
            </a:r>
            <a:r>
              <a:rPr sz="2000" dirty="0">
                <a:solidFill>
                  <a:srgbClr val="E1EFD8"/>
                </a:solidFill>
              </a:rPr>
              <a:t> </a:t>
            </a:r>
            <a:r>
              <a:rPr sz="2000" dirty="0" err="1">
                <a:solidFill>
                  <a:srgbClr val="E1EFD8"/>
                </a:solidFill>
              </a:rPr>
              <a:t>mengerjakan</a:t>
            </a:r>
            <a:r>
              <a:rPr sz="2000" dirty="0">
                <a:solidFill>
                  <a:srgbClr val="E1EFD8"/>
                </a:solidFill>
              </a:rPr>
              <a:t> Final Project </a:t>
            </a:r>
            <a:r>
              <a:rPr sz="2000" dirty="0" err="1">
                <a:solidFill>
                  <a:srgbClr val="E1EFD8"/>
                </a:solidFill>
              </a:rPr>
              <a:t>ini</a:t>
            </a:r>
            <a:r>
              <a:rPr sz="2000" dirty="0">
                <a:solidFill>
                  <a:srgbClr val="E1EFD8"/>
                </a:solidFill>
              </a:rPr>
              <a:t> </a:t>
            </a:r>
            <a:r>
              <a:rPr sz="2000" dirty="0" err="1">
                <a:solidFill>
                  <a:srgbClr val="E1EFD8"/>
                </a:solidFill>
              </a:rPr>
              <a:t>adalah</a:t>
            </a:r>
            <a:r>
              <a:rPr sz="2000" dirty="0">
                <a:solidFill>
                  <a:srgbClr val="E1EFD8"/>
                </a:solidFill>
              </a:rPr>
              <a:t> </a:t>
            </a:r>
            <a:r>
              <a:rPr sz="2000" dirty="0" err="1">
                <a:solidFill>
                  <a:srgbClr val="E1EFD8"/>
                </a:solidFill>
              </a:rPr>
              <a:t>kurangnya</a:t>
            </a:r>
            <a:r>
              <a:rPr sz="2000" dirty="0">
                <a:solidFill>
                  <a:srgbClr val="E1EFD8"/>
                </a:solidFill>
              </a:rPr>
              <a:t> </a:t>
            </a:r>
            <a:r>
              <a:rPr sz="2000" dirty="0" err="1">
                <a:solidFill>
                  <a:srgbClr val="E1EFD8"/>
                </a:solidFill>
              </a:rPr>
              <a:t>partisipasi</a:t>
            </a:r>
            <a:r>
              <a:rPr sz="2000" dirty="0">
                <a:solidFill>
                  <a:srgbClr val="E1EFD8"/>
                </a:solidFill>
              </a:rPr>
              <a:t> dan </a:t>
            </a:r>
            <a:r>
              <a:rPr sz="2000" dirty="0" err="1">
                <a:solidFill>
                  <a:srgbClr val="E1EFD8"/>
                </a:solidFill>
              </a:rPr>
              <a:t>tanggung</a:t>
            </a:r>
            <a:r>
              <a:rPr sz="2000" dirty="0">
                <a:solidFill>
                  <a:srgbClr val="E1EFD8"/>
                </a:solidFill>
              </a:rPr>
              <a:t> </a:t>
            </a:r>
            <a:r>
              <a:rPr sz="2000" dirty="0" err="1">
                <a:solidFill>
                  <a:srgbClr val="E1EFD8"/>
                </a:solidFill>
              </a:rPr>
              <a:t>jawab</a:t>
            </a:r>
            <a:r>
              <a:rPr sz="2000" dirty="0">
                <a:solidFill>
                  <a:srgbClr val="E1EFD8"/>
                </a:solidFill>
              </a:rPr>
              <a:t> </a:t>
            </a:r>
            <a:r>
              <a:rPr sz="2000" dirty="0" err="1">
                <a:solidFill>
                  <a:srgbClr val="E1EFD8"/>
                </a:solidFill>
              </a:rPr>
              <a:t>dari</a:t>
            </a:r>
            <a:r>
              <a:rPr sz="2000" dirty="0">
                <a:solidFill>
                  <a:srgbClr val="E1EFD8"/>
                </a:solidFill>
              </a:rPr>
              <a:t> </a:t>
            </a:r>
            <a:r>
              <a:rPr sz="2000" dirty="0" err="1">
                <a:solidFill>
                  <a:srgbClr val="E1EFD8"/>
                </a:solidFill>
              </a:rPr>
              <a:t>anggota</a:t>
            </a:r>
            <a:r>
              <a:rPr sz="2000" dirty="0">
                <a:solidFill>
                  <a:srgbClr val="E1EFD8"/>
                </a:solidFill>
              </a:rPr>
              <a:t> </a:t>
            </a:r>
            <a:r>
              <a:rPr sz="2000" dirty="0" err="1">
                <a:solidFill>
                  <a:srgbClr val="E1EFD8"/>
                </a:solidFill>
              </a:rPr>
              <a:t>kelompok</a:t>
            </a:r>
            <a:r>
              <a:rPr sz="2000" dirty="0">
                <a:solidFill>
                  <a:srgbClr val="E1EFD8"/>
                </a:solidFill>
              </a:rPr>
              <a:t>. Serta </a:t>
            </a:r>
            <a:r>
              <a:rPr sz="2000" dirty="0" err="1">
                <a:solidFill>
                  <a:srgbClr val="E1EFD8"/>
                </a:solidFill>
              </a:rPr>
              <a:t>kurangnya</a:t>
            </a:r>
            <a:r>
              <a:rPr sz="2000" dirty="0">
                <a:solidFill>
                  <a:srgbClr val="E1EFD8"/>
                </a:solidFill>
              </a:rPr>
              <a:t> </a:t>
            </a:r>
            <a:r>
              <a:rPr sz="2000" dirty="0" err="1">
                <a:solidFill>
                  <a:srgbClr val="E1EFD8"/>
                </a:solidFill>
              </a:rPr>
              <a:t>keaktifan</a:t>
            </a:r>
            <a:r>
              <a:rPr sz="2000" dirty="0">
                <a:solidFill>
                  <a:srgbClr val="E1EFD8"/>
                </a:solidFill>
              </a:rPr>
              <a:t> masing-masing </a:t>
            </a:r>
            <a:r>
              <a:rPr sz="2000" dirty="0" err="1">
                <a:solidFill>
                  <a:srgbClr val="E1EFD8"/>
                </a:solidFill>
              </a:rPr>
              <a:t>anggota</a:t>
            </a:r>
            <a:r>
              <a:rPr sz="2000" dirty="0">
                <a:solidFill>
                  <a:srgbClr val="E1EFD8"/>
                </a:solidFill>
              </a:rPr>
              <a:t> </a:t>
            </a:r>
            <a:r>
              <a:rPr sz="2000" dirty="0" err="1">
                <a:solidFill>
                  <a:srgbClr val="E1EFD8"/>
                </a:solidFill>
              </a:rPr>
              <a:t>dalam</a:t>
            </a:r>
            <a:r>
              <a:rPr sz="2000" dirty="0">
                <a:solidFill>
                  <a:srgbClr val="E1EFD8"/>
                </a:solidFill>
              </a:rPr>
              <a:t> </a:t>
            </a:r>
            <a:r>
              <a:rPr sz="2000" dirty="0" err="1">
                <a:solidFill>
                  <a:srgbClr val="E1EFD8"/>
                </a:solidFill>
              </a:rPr>
              <a:t>membantu</a:t>
            </a:r>
            <a:r>
              <a:rPr sz="2000" dirty="0">
                <a:solidFill>
                  <a:srgbClr val="E1EFD8"/>
                </a:solidFill>
              </a:rPr>
              <a:t> </a:t>
            </a:r>
            <a:r>
              <a:rPr sz="2000" dirty="0" err="1">
                <a:solidFill>
                  <a:srgbClr val="E1EFD8"/>
                </a:solidFill>
              </a:rPr>
              <a:t>penyelesaian</a:t>
            </a:r>
            <a:r>
              <a:rPr sz="2000" dirty="0">
                <a:solidFill>
                  <a:srgbClr val="E1EFD8"/>
                </a:solidFill>
              </a:rPr>
              <a:t> Final Project.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pic>
        <p:nvPicPr>
          <p:cNvPr id="197" name="Google Shape;197;p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0" y="-1"/>
            <a:ext cx="12192000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8" name="Google Shape;198;p6"/>
          <p:cNvGrpSpPr/>
          <p:nvPr/>
        </p:nvGrpSpPr>
        <p:grpSpPr>
          <a:xfrm>
            <a:off x="2698957" y="1027906"/>
            <a:ext cx="4468760" cy="1061423"/>
            <a:chOff x="4670323" y="160479"/>
            <a:chExt cx="5520811" cy="1449912"/>
          </a:xfrm>
        </p:grpSpPr>
        <p:sp>
          <p:nvSpPr>
            <p:cNvPr id="199" name="Google Shape;199;p6"/>
            <p:cNvSpPr/>
            <p:nvPr/>
          </p:nvSpPr>
          <p:spPr>
            <a:xfrm>
              <a:off x="4930876" y="450185"/>
              <a:ext cx="5260258" cy="1160206"/>
            </a:xfrm>
            <a:prstGeom prst="roundRect">
              <a:avLst>
                <a:gd name="adj" fmla="val 16667"/>
              </a:avLst>
            </a:prstGeom>
            <a:solidFill>
              <a:schemeClr val="dk1"/>
            </a:solidFill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18900000" algn="b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6"/>
            <p:cNvSpPr/>
            <p:nvPr/>
          </p:nvSpPr>
          <p:spPr>
            <a:xfrm>
              <a:off x="4670323" y="160479"/>
              <a:ext cx="5260258" cy="1160206"/>
            </a:xfrm>
            <a:prstGeom prst="roundRect">
              <a:avLst>
                <a:gd name="adj" fmla="val 16667"/>
              </a:avLst>
            </a:prstGeom>
            <a:solidFill>
              <a:srgbClr val="E1EFD8"/>
            </a:solidFill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18900000" algn="b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D" sz="3000" b="1">
                  <a:solidFill>
                    <a:schemeClr val="dk1"/>
                  </a:solidFill>
                </a:rPr>
                <a:t>Kendala &amp; Solusi</a:t>
              </a:r>
              <a:endPara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1" name="Google Shape;201;p6"/>
          <p:cNvSpPr txBox="1"/>
          <p:nvPr/>
        </p:nvSpPr>
        <p:spPr>
          <a:xfrm>
            <a:off x="2909859" y="2353469"/>
            <a:ext cx="6981000" cy="163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sz="2000" dirty="0" err="1">
                <a:solidFill>
                  <a:srgbClr val="E1EFD8"/>
                </a:solidFill>
              </a:rPr>
              <a:t>Solusinya</a:t>
            </a:r>
            <a:r>
              <a:rPr sz="2000" dirty="0">
                <a:solidFill>
                  <a:srgbClr val="E1EFD8"/>
                </a:solidFill>
              </a:rPr>
              <a:t> </a:t>
            </a:r>
            <a:r>
              <a:rPr sz="2000" dirty="0" err="1">
                <a:solidFill>
                  <a:srgbClr val="E1EFD8"/>
                </a:solidFill>
              </a:rPr>
              <a:t>adalah</a:t>
            </a:r>
            <a:r>
              <a:rPr sz="2000" dirty="0">
                <a:solidFill>
                  <a:srgbClr val="E1EFD8"/>
                </a:solidFill>
              </a:rPr>
              <a:t> </a:t>
            </a:r>
            <a:r>
              <a:rPr sz="2000" dirty="0" err="1">
                <a:solidFill>
                  <a:srgbClr val="E1EFD8"/>
                </a:solidFill>
              </a:rPr>
              <a:t>mengerjakan</a:t>
            </a:r>
            <a:r>
              <a:rPr sz="2000" dirty="0">
                <a:solidFill>
                  <a:srgbClr val="E1EFD8"/>
                </a:solidFill>
              </a:rPr>
              <a:t> Final Project </a:t>
            </a:r>
            <a:r>
              <a:rPr sz="2000" dirty="0" err="1">
                <a:solidFill>
                  <a:srgbClr val="E1EFD8"/>
                </a:solidFill>
              </a:rPr>
              <a:t>ini</a:t>
            </a:r>
            <a:r>
              <a:rPr sz="2000" dirty="0">
                <a:solidFill>
                  <a:srgbClr val="E1EFD8"/>
                </a:solidFill>
              </a:rPr>
              <a:t> </a:t>
            </a:r>
            <a:r>
              <a:rPr sz="2000" dirty="0" err="1">
                <a:solidFill>
                  <a:srgbClr val="E1EFD8"/>
                </a:solidFill>
              </a:rPr>
              <a:t>dengan</a:t>
            </a:r>
            <a:r>
              <a:rPr sz="2000" dirty="0">
                <a:solidFill>
                  <a:srgbClr val="E1EFD8"/>
                </a:solidFill>
              </a:rPr>
              <a:t> </a:t>
            </a:r>
            <a:r>
              <a:rPr sz="2000" dirty="0" err="1">
                <a:solidFill>
                  <a:srgbClr val="E1EFD8"/>
                </a:solidFill>
              </a:rPr>
              <a:t>inisiatif</a:t>
            </a:r>
            <a:r>
              <a:rPr sz="2000" dirty="0">
                <a:solidFill>
                  <a:srgbClr val="E1EFD8"/>
                </a:solidFill>
              </a:rPr>
              <a:t> </a:t>
            </a:r>
            <a:r>
              <a:rPr sz="2000" dirty="0" err="1">
                <a:solidFill>
                  <a:srgbClr val="E1EFD8"/>
                </a:solidFill>
              </a:rPr>
              <a:t>sendiri</a:t>
            </a:r>
            <a:r>
              <a:rPr sz="2000" dirty="0">
                <a:solidFill>
                  <a:srgbClr val="E1EFD8"/>
                </a:solidFill>
              </a:rPr>
              <a:t> dan </a:t>
            </a:r>
            <a:r>
              <a:rPr sz="2000" dirty="0" err="1">
                <a:solidFill>
                  <a:srgbClr val="E1EFD8"/>
                </a:solidFill>
              </a:rPr>
              <a:t>tanggung</a:t>
            </a:r>
            <a:r>
              <a:rPr sz="2000" dirty="0">
                <a:solidFill>
                  <a:srgbClr val="E1EFD8"/>
                </a:solidFill>
              </a:rPr>
              <a:t> </a:t>
            </a:r>
            <a:r>
              <a:rPr sz="2000" dirty="0" err="1">
                <a:solidFill>
                  <a:srgbClr val="E1EFD8"/>
                </a:solidFill>
              </a:rPr>
              <a:t>jawab</a:t>
            </a:r>
            <a:r>
              <a:rPr sz="2000" dirty="0">
                <a:solidFill>
                  <a:srgbClr val="E1EFD8"/>
                </a:solidFill>
              </a:rPr>
              <a:t> </a:t>
            </a:r>
            <a:r>
              <a:rPr sz="2000" dirty="0" err="1">
                <a:solidFill>
                  <a:srgbClr val="E1EFD8"/>
                </a:solidFill>
              </a:rPr>
              <a:t>sendiri</a:t>
            </a:r>
            <a:r>
              <a:rPr sz="2000" dirty="0">
                <a:solidFill>
                  <a:srgbClr val="E1EFD8"/>
                </a:solidFill>
              </a:rPr>
              <a:t>. Oleh </a:t>
            </a:r>
            <a:r>
              <a:rPr sz="2000" dirty="0" err="1">
                <a:solidFill>
                  <a:srgbClr val="E1EFD8"/>
                </a:solidFill>
              </a:rPr>
              <a:t>karena</a:t>
            </a:r>
            <a:r>
              <a:rPr sz="2000" dirty="0">
                <a:solidFill>
                  <a:srgbClr val="E1EFD8"/>
                </a:solidFill>
              </a:rPr>
              <a:t> </a:t>
            </a:r>
            <a:r>
              <a:rPr sz="2000" dirty="0" err="1">
                <a:solidFill>
                  <a:srgbClr val="E1EFD8"/>
                </a:solidFill>
              </a:rPr>
              <a:t>anggota</a:t>
            </a:r>
            <a:r>
              <a:rPr sz="2000" dirty="0">
                <a:solidFill>
                  <a:srgbClr val="E1EFD8"/>
                </a:solidFill>
              </a:rPr>
              <a:t> </a:t>
            </a:r>
            <a:r>
              <a:rPr sz="2000" dirty="0" err="1">
                <a:solidFill>
                  <a:srgbClr val="E1EFD8"/>
                </a:solidFill>
              </a:rPr>
              <a:t>kelompok</a:t>
            </a:r>
            <a:r>
              <a:rPr sz="2000" dirty="0">
                <a:solidFill>
                  <a:srgbClr val="E1EFD8"/>
                </a:solidFill>
              </a:rPr>
              <a:t> yang </a:t>
            </a:r>
            <a:r>
              <a:rPr sz="2000" dirty="0" err="1">
                <a:solidFill>
                  <a:srgbClr val="E1EFD8"/>
                </a:solidFill>
              </a:rPr>
              <a:t>tidak</a:t>
            </a:r>
            <a:r>
              <a:rPr sz="2000" dirty="0">
                <a:solidFill>
                  <a:srgbClr val="E1EFD8"/>
                </a:solidFill>
              </a:rPr>
              <a:t> </a:t>
            </a:r>
            <a:r>
              <a:rPr sz="2000" dirty="0" err="1">
                <a:solidFill>
                  <a:srgbClr val="E1EFD8"/>
                </a:solidFill>
              </a:rPr>
              <a:t>bisa</a:t>
            </a:r>
            <a:r>
              <a:rPr sz="2000" dirty="0">
                <a:solidFill>
                  <a:srgbClr val="E1EFD8"/>
                </a:solidFill>
              </a:rPr>
              <a:t> </a:t>
            </a:r>
            <a:r>
              <a:rPr sz="2000" dirty="0" err="1">
                <a:solidFill>
                  <a:srgbClr val="E1EFD8"/>
                </a:solidFill>
              </a:rPr>
              <a:t>diandalkan</a:t>
            </a:r>
            <a:r>
              <a:rPr sz="2000" dirty="0">
                <a:solidFill>
                  <a:srgbClr val="E1EFD8"/>
                </a:solidFill>
              </a:rPr>
              <a:t>, </a:t>
            </a:r>
            <a:r>
              <a:rPr sz="2000" dirty="0" err="1">
                <a:solidFill>
                  <a:srgbClr val="E1EFD8"/>
                </a:solidFill>
              </a:rPr>
              <a:t>maka</a:t>
            </a:r>
            <a:r>
              <a:rPr sz="2000" dirty="0">
                <a:solidFill>
                  <a:srgbClr val="E1EFD8"/>
                </a:solidFill>
              </a:rPr>
              <a:t> </a:t>
            </a:r>
            <a:r>
              <a:rPr sz="2000" dirty="0" err="1">
                <a:solidFill>
                  <a:srgbClr val="E1EFD8"/>
                </a:solidFill>
              </a:rPr>
              <a:t>lebih</a:t>
            </a:r>
            <a:r>
              <a:rPr sz="2000" dirty="0">
                <a:solidFill>
                  <a:srgbClr val="E1EFD8"/>
                </a:solidFill>
              </a:rPr>
              <a:t> </a:t>
            </a:r>
            <a:r>
              <a:rPr sz="2000" dirty="0" err="1">
                <a:solidFill>
                  <a:srgbClr val="E1EFD8"/>
                </a:solidFill>
              </a:rPr>
              <a:t>baik</a:t>
            </a:r>
            <a:r>
              <a:rPr sz="2000" dirty="0">
                <a:solidFill>
                  <a:srgbClr val="E1EFD8"/>
                </a:solidFill>
              </a:rPr>
              <a:t> </a:t>
            </a:r>
            <a:r>
              <a:rPr sz="2000" dirty="0" err="1">
                <a:solidFill>
                  <a:srgbClr val="E1EFD8"/>
                </a:solidFill>
              </a:rPr>
              <a:t>menyelesaikan</a:t>
            </a:r>
            <a:r>
              <a:rPr sz="2000" dirty="0">
                <a:solidFill>
                  <a:srgbClr val="E1EFD8"/>
                </a:solidFill>
              </a:rPr>
              <a:t> project </a:t>
            </a:r>
            <a:r>
              <a:rPr sz="2000" dirty="0" err="1">
                <a:solidFill>
                  <a:srgbClr val="E1EFD8"/>
                </a:solidFill>
              </a:rPr>
              <a:t>ini</a:t>
            </a:r>
            <a:r>
              <a:rPr sz="2000" dirty="0">
                <a:solidFill>
                  <a:srgbClr val="E1EFD8"/>
                </a:solidFill>
              </a:rPr>
              <a:t> </a:t>
            </a:r>
            <a:r>
              <a:rPr sz="2000" dirty="0" err="1">
                <a:solidFill>
                  <a:srgbClr val="E1EFD8"/>
                </a:solidFill>
              </a:rPr>
              <a:t>hanya</a:t>
            </a:r>
            <a:r>
              <a:rPr sz="2000" dirty="0">
                <a:solidFill>
                  <a:srgbClr val="E1EFD8"/>
                </a:solidFill>
              </a:rPr>
              <a:t> </a:t>
            </a:r>
            <a:r>
              <a:rPr sz="2000" dirty="0" err="1">
                <a:solidFill>
                  <a:srgbClr val="E1EFD8"/>
                </a:solidFill>
              </a:rPr>
              <a:t>dengan</a:t>
            </a:r>
            <a:r>
              <a:rPr sz="2000" dirty="0">
                <a:solidFill>
                  <a:srgbClr val="E1EFD8"/>
                </a:solidFill>
              </a:rPr>
              <a:t> </a:t>
            </a:r>
            <a:r>
              <a:rPr sz="2000" dirty="0" err="1">
                <a:solidFill>
                  <a:srgbClr val="E1EFD8"/>
                </a:solidFill>
              </a:rPr>
              <a:t>beberapa</a:t>
            </a:r>
            <a:r>
              <a:rPr sz="2000" dirty="0">
                <a:solidFill>
                  <a:srgbClr val="E1EFD8"/>
                </a:solidFill>
              </a:rPr>
              <a:t> </a:t>
            </a:r>
            <a:r>
              <a:rPr sz="2000" dirty="0" err="1">
                <a:solidFill>
                  <a:srgbClr val="E1EFD8"/>
                </a:solidFill>
              </a:rPr>
              <a:t>anggota</a:t>
            </a:r>
            <a:r>
              <a:rPr sz="2000" dirty="0">
                <a:solidFill>
                  <a:srgbClr val="E1EFD8"/>
                </a:solidFill>
              </a:rPr>
              <a:t> </a:t>
            </a:r>
            <a:r>
              <a:rPr sz="2000" dirty="0" err="1">
                <a:solidFill>
                  <a:srgbClr val="E1EFD8"/>
                </a:solidFill>
              </a:rPr>
              <a:t>atau</a:t>
            </a:r>
            <a:r>
              <a:rPr sz="2000" dirty="0">
                <a:solidFill>
                  <a:srgbClr val="E1EFD8"/>
                </a:solidFill>
              </a:rPr>
              <a:t> </a:t>
            </a:r>
            <a:r>
              <a:rPr sz="2000" dirty="0" err="1">
                <a:solidFill>
                  <a:srgbClr val="E1EFD8"/>
                </a:solidFill>
              </a:rPr>
              <a:t>bahkan</a:t>
            </a:r>
            <a:r>
              <a:rPr sz="2000" dirty="0">
                <a:solidFill>
                  <a:srgbClr val="E1EFD8"/>
                </a:solidFill>
              </a:rPr>
              <a:t> </a:t>
            </a:r>
            <a:r>
              <a:rPr sz="2000" u="sng" dirty="0" err="1">
                <a:solidFill>
                  <a:srgbClr val="E1EFD8"/>
                </a:solidFill>
              </a:rPr>
              <a:t>sendirian</a:t>
            </a:r>
            <a:r>
              <a:rPr sz="2000" dirty="0">
                <a:solidFill>
                  <a:srgbClr val="E1EFD8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293370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79fab303f2_1_10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pic>
        <p:nvPicPr>
          <p:cNvPr id="207" name="Google Shape;207;g279fab303f2_1_103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8" name="Google Shape;208;g279fab303f2_1_103"/>
          <p:cNvGrpSpPr/>
          <p:nvPr/>
        </p:nvGrpSpPr>
        <p:grpSpPr>
          <a:xfrm>
            <a:off x="4984518" y="2697307"/>
            <a:ext cx="960491" cy="877186"/>
            <a:chOff x="2871690" y="938150"/>
            <a:chExt cx="781395" cy="623400"/>
          </a:xfrm>
        </p:grpSpPr>
        <p:sp>
          <p:nvSpPr>
            <p:cNvPr id="209" name="Google Shape;209;g279fab303f2_1_103"/>
            <p:cNvSpPr/>
            <p:nvPr/>
          </p:nvSpPr>
          <p:spPr>
            <a:xfrm>
              <a:off x="2947785" y="1014350"/>
              <a:ext cx="705300" cy="547200"/>
            </a:xfrm>
            <a:prstGeom prst="rect">
              <a:avLst/>
            </a:prstGeom>
            <a:solidFill>
              <a:srgbClr val="000000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g279fab303f2_1_103"/>
            <p:cNvSpPr/>
            <p:nvPr/>
          </p:nvSpPr>
          <p:spPr>
            <a:xfrm>
              <a:off x="2871690" y="938150"/>
              <a:ext cx="705300" cy="547200"/>
            </a:xfrm>
            <a:prstGeom prst="rect">
              <a:avLst/>
            </a:prstGeom>
            <a:solidFill>
              <a:srgbClr val="3BD09A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D" sz="5000">
                  <a:solidFill>
                    <a:srgbClr val="FFFFFF"/>
                  </a:solidFill>
                </a:rPr>
                <a:t>4</a:t>
              </a:r>
              <a:endParaRPr sz="5000">
                <a:solidFill>
                  <a:srgbClr val="FFFFFF"/>
                </a:solidFill>
              </a:endParaRPr>
            </a:p>
          </p:txBody>
        </p:sp>
      </p:grpSp>
      <p:sp>
        <p:nvSpPr>
          <p:cNvPr id="211" name="Google Shape;211;g279fab303f2_1_103"/>
          <p:cNvSpPr/>
          <p:nvPr/>
        </p:nvSpPr>
        <p:spPr>
          <a:xfrm>
            <a:off x="6327375" y="2657250"/>
            <a:ext cx="4895100" cy="957300"/>
          </a:xfrm>
          <a:prstGeom prst="roundRect">
            <a:avLst>
              <a:gd name="adj" fmla="val 16667"/>
            </a:avLst>
          </a:prstGeom>
          <a:solidFill>
            <a:srgbClr val="3BD09A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189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3600" b="1">
                <a:solidFill>
                  <a:schemeClr val="lt1"/>
                </a:solidFill>
              </a:rPr>
              <a:t>Hasil / Output</a:t>
            </a:r>
            <a:endParaRPr sz="36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pic>
        <p:nvPicPr>
          <p:cNvPr id="217" name="Google Shape;217;p5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" y="0"/>
            <a:ext cx="12191998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8" name="Google Shape;218;p5"/>
          <p:cNvGrpSpPr/>
          <p:nvPr/>
        </p:nvGrpSpPr>
        <p:grpSpPr>
          <a:xfrm>
            <a:off x="3053654" y="202363"/>
            <a:ext cx="5260258" cy="1550499"/>
            <a:chOff x="4930876" y="59892"/>
            <a:chExt cx="5260258" cy="1550499"/>
          </a:xfrm>
        </p:grpSpPr>
        <p:sp>
          <p:nvSpPr>
            <p:cNvPr id="219" name="Google Shape;219;p5"/>
            <p:cNvSpPr/>
            <p:nvPr/>
          </p:nvSpPr>
          <p:spPr>
            <a:xfrm>
              <a:off x="4930876" y="450185"/>
              <a:ext cx="5260258" cy="1160206"/>
            </a:xfrm>
            <a:prstGeom prst="roundRect">
              <a:avLst>
                <a:gd name="adj" fmla="val 16667"/>
              </a:avLst>
            </a:prstGeom>
            <a:solidFill>
              <a:schemeClr val="dk1"/>
            </a:solidFill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18900000" algn="b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5"/>
            <p:cNvSpPr/>
            <p:nvPr/>
          </p:nvSpPr>
          <p:spPr>
            <a:xfrm>
              <a:off x="4930876" y="59892"/>
              <a:ext cx="5260258" cy="1160206"/>
            </a:xfrm>
            <a:prstGeom prst="roundRect">
              <a:avLst>
                <a:gd name="adj" fmla="val 16667"/>
              </a:avLst>
            </a:prstGeom>
            <a:solidFill>
              <a:srgbClr val="E1EFD8"/>
            </a:solidFill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18900000" algn="b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D" sz="3600" b="1" dirty="0">
                  <a:solidFill>
                    <a:schemeClr val="dk1"/>
                  </a:solidFill>
                </a:rPr>
                <a:t>Hasil / Output</a:t>
              </a:r>
              <a:endParaRPr sz="3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" name="Gambar 2">
            <a:extLst>
              <a:ext uri="{FF2B5EF4-FFF2-40B4-BE49-F238E27FC236}">
                <a16:creationId xmlns:a16="http://schemas.microsoft.com/office/drawing/2014/main" id="{9DA8BA9C-1095-20B4-47ED-D1103F07EF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072" y="1530714"/>
            <a:ext cx="4812415" cy="2705885"/>
          </a:xfrm>
          <a:prstGeom prst="rect">
            <a:avLst/>
          </a:prstGeom>
        </p:spPr>
      </p:pic>
      <p:pic>
        <p:nvPicPr>
          <p:cNvPr id="5" name="Gambar 4">
            <a:extLst>
              <a:ext uri="{FF2B5EF4-FFF2-40B4-BE49-F238E27FC236}">
                <a16:creationId xmlns:a16="http://schemas.microsoft.com/office/drawing/2014/main" id="{BEE0B0F9-2BD5-D7AC-6F49-6A83C845A3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0590" y="1530711"/>
            <a:ext cx="4812415" cy="2705885"/>
          </a:xfrm>
          <a:prstGeom prst="rect">
            <a:avLst/>
          </a:prstGeom>
        </p:spPr>
      </p:pic>
      <p:pic>
        <p:nvPicPr>
          <p:cNvPr id="7" name="Gambar 6">
            <a:extLst>
              <a:ext uri="{FF2B5EF4-FFF2-40B4-BE49-F238E27FC236}">
                <a16:creationId xmlns:a16="http://schemas.microsoft.com/office/drawing/2014/main" id="{48E29B2E-308C-9CD1-96AC-3D6D472141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77575" y="4050579"/>
            <a:ext cx="4812415" cy="270588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Google Shape;226;g279fab303f2_1_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199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5"/>
          <p:cNvSpPr txBox="1"/>
          <p:nvPr/>
        </p:nvSpPr>
        <p:spPr>
          <a:xfrm>
            <a:off x="1332912" y="2143155"/>
            <a:ext cx="6981000" cy="163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000" dirty="0">
                <a:solidFill>
                  <a:srgbClr val="E1EFD8"/>
                </a:solidFill>
              </a:rPr>
              <a:t>Hasil atau </a:t>
            </a:r>
            <a:r>
              <a:rPr lang="id-ID" sz="2000" dirty="0" err="1">
                <a:solidFill>
                  <a:srgbClr val="E1EFD8"/>
                </a:solidFill>
              </a:rPr>
              <a:t>Output</a:t>
            </a:r>
            <a:r>
              <a:rPr lang="id-ID" sz="2000" dirty="0">
                <a:solidFill>
                  <a:srgbClr val="E1EFD8"/>
                </a:solidFill>
              </a:rPr>
              <a:t> dapat dilihat pada:</a:t>
            </a: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ID" sz="2000" dirty="0">
              <a:solidFill>
                <a:srgbClr val="E1EFD8"/>
              </a:solidFill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000" dirty="0">
                <a:solidFill>
                  <a:srgbClr val="E1EFD8"/>
                </a:solidFill>
                <a:hlinkClick r:id="rId4"/>
              </a:rPr>
              <a:t>https://github.com/DevCoder-7/Advance-Clock-Group-11-BST-Schematics</a:t>
            </a:r>
            <a:endParaRPr lang="id-ID" sz="2000" dirty="0">
              <a:solidFill>
                <a:srgbClr val="E1EFD8"/>
              </a:solidFill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ID" sz="2000" dirty="0">
              <a:solidFill>
                <a:srgbClr val="E1EFD8"/>
              </a:solidFill>
            </a:endParaRPr>
          </a:p>
        </p:txBody>
      </p:sp>
      <p:grpSp>
        <p:nvGrpSpPr>
          <p:cNvPr id="2" name="Google Shape;218;p5">
            <a:extLst>
              <a:ext uri="{FF2B5EF4-FFF2-40B4-BE49-F238E27FC236}">
                <a16:creationId xmlns:a16="http://schemas.microsoft.com/office/drawing/2014/main" id="{AEF35FCD-2F1E-E9AA-1BFC-87CDC6F120B3}"/>
              </a:ext>
            </a:extLst>
          </p:cNvPr>
          <p:cNvGrpSpPr/>
          <p:nvPr/>
        </p:nvGrpSpPr>
        <p:grpSpPr>
          <a:xfrm>
            <a:off x="3053654" y="202363"/>
            <a:ext cx="5260258" cy="1550499"/>
            <a:chOff x="4930876" y="59892"/>
            <a:chExt cx="5260258" cy="1550499"/>
          </a:xfrm>
        </p:grpSpPr>
        <p:sp>
          <p:nvSpPr>
            <p:cNvPr id="3" name="Google Shape;219;p5">
              <a:extLst>
                <a:ext uri="{FF2B5EF4-FFF2-40B4-BE49-F238E27FC236}">
                  <a16:creationId xmlns:a16="http://schemas.microsoft.com/office/drawing/2014/main" id="{0733D6E5-7FA1-FD5F-55E0-F34808E0A358}"/>
                </a:ext>
              </a:extLst>
            </p:cNvPr>
            <p:cNvSpPr/>
            <p:nvPr/>
          </p:nvSpPr>
          <p:spPr>
            <a:xfrm>
              <a:off x="4930876" y="450185"/>
              <a:ext cx="5260258" cy="1160206"/>
            </a:xfrm>
            <a:prstGeom prst="roundRect">
              <a:avLst>
                <a:gd name="adj" fmla="val 16667"/>
              </a:avLst>
            </a:prstGeom>
            <a:solidFill>
              <a:schemeClr val="dk1"/>
            </a:solidFill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18900000" algn="b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" name="Google Shape;220;p5">
              <a:extLst>
                <a:ext uri="{FF2B5EF4-FFF2-40B4-BE49-F238E27FC236}">
                  <a16:creationId xmlns:a16="http://schemas.microsoft.com/office/drawing/2014/main" id="{7720872F-56F1-E946-9D61-8D2439D5C3C0}"/>
                </a:ext>
              </a:extLst>
            </p:cNvPr>
            <p:cNvSpPr/>
            <p:nvPr/>
          </p:nvSpPr>
          <p:spPr>
            <a:xfrm>
              <a:off x="4930876" y="59892"/>
              <a:ext cx="5260258" cy="1160206"/>
            </a:xfrm>
            <a:prstGeom prst="roundRect">
              <a:avLst>
                <a:gd name="adj" fmla="val 16667"/>
              </a:avLst>
            </a:prstGeom>
            <a:solidFill>
              <a:srgbClr val="E1EFD8"/>
            </a:solidFill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18900000" algn="b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D" sz="3600" b="1" dirty="0">
                  <a:solidFill>
                    <a:schemeClr val="dk1"/>
                  </a:solidFill>
                </a:rPr>
                <a:t>Hasil / Output</a:t>
              </a:r>
              <a:endParaRPr sz="3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g279fab303f2_1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199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6" name="Google Shape;96;g279fab303f2_1_15"/>
          <p:cNvGrpSpPr/>
          <p:nvPr/>
        </p:nvGrpSpPr>
        <p:grpSpPr>
          <a:xfrm>
            <a:off x="3689236" y="342204"/>
            <a:ext cx="4813545" cy="1183912"/>
            <a:chOff x="4670323" y="160479"/>
            <a:chExt cx="5520753" cy="1449806"/>
          </a:xfrm>
        </p:grpSpPr>
        <p:sp>
          <p:nvSpPr>
            <p:cNvPr id="97" name="Google Shape;97;g279fab303f2_1_15"/>
            <p:cNvSpPr/>
            <p:nvPr/>
          </p:nvSpPr>
          <p:spPr>
            <a:xfrm>
              <a:off x="4930876" y="450185"/>
              <a:ext cx="5260200" cy="1160100"/>
            </a:xfrm>
            <a:prstGeom prst="roundRect">
              <a:avLst>
                <a:gd name="adj" fmla="val 16667"/>
              </a:avLst>
            </a:prstGeom>
            <a:solidFill>
              <a:schemeClr val="dk1"/>
            </a:solidFill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18900000" algn="b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g279fab303f2_1_15"/>
            <p:cNvSpPr/>
            <p:nvPr/>
          </p:nvSpPr>
          <p:spPr>
            <a:xfrm>
              <a:off x="4670323" y="160479"/>
              <a:ext cx="5260200" cy="1160100"/>
            </a:xfrm>
            <a:prstGeom prst="roundRect">
              <a:avLst>
                <a:gd name="adj" fmla="val 16667"/>
              </a:avLst>
            </a:prstGeom>
            <a:solidFill>
              <a:srgbClr val="E1EFD8"/>
            </a:solidFill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18900000" algn="b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D" sz="3300" b="1">
                  <a:solidFill>
                    <a:schemeClr val="dk1"/>
                  </a:solidFill>
                </a:rPr>
                <a:t>Anggota Kelompok</a:t>
              </a:r>
              <a:endParaRPr sz="33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9" name="Google Shape;99;g279fab303f2_1_15"/>
          <p:cNvGrpSpPr/>
          <p:nvPr/>
        </p:nvGrpSpPr>
        <p:grpSpPr>
          <a:xfrm>
            <a:off x="1409663" y="1970371"/>
            <a:ext cx="684143" cy="630649"/>
            <a:chOff x="898500" y="2010450"/>
            <a:chExt cx="525900" cy="501550"/>
          </a:xfrm>
        </p:grpSpPr>
        <p:sp>
          <p:nvSpPr>
            <p:cNvPr id="100" name="Google Shape;100;g279fab303f2_1_15"/>
            <p:cNvSpPr/>
            <p:nvPr/>
          </p:nvSpPr>
          <p:spPr>
            <a:xfrm>
              <a:off x="976200" y="2063800"/>
              <a:ext cx="448200" cy="448200"/>
            </a:xfrm>
            <a:prstGeom prst="ellipse">
              <a:avLst/>
            </a:prstGeom>
            <a:solidFill>
              <a:srgbClr val="000000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g279fab303f2_1_15"/>
            <p:cNvSpPr/>
            <p:nvPr/>
          </p:nvSpPr>
          <p:spPr>
            <a:xfrm>
              <a:off x="898500" y="2010450"/>
              <a:ext cx="448200" cy="448200"/>
            </a:xfrm>
            <a:prstGeom prst="ellipse">
              <a:avLst/>
            </a:prstGeom>
            <a:solidFill>
              <a:srgbClr val="E1EFD8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D"/>
                <a:t>1</a:t>
              </a:r>
              <a:endParaRPr/>
            </a:p>
          </p:txBody>
        </p:sp>
      </p:grpSp>
      <p:grpSp>
        <p:nvGrpSpPr>
          <p:cNvPr id="102" name="Google Shape;102;g279fab303f2_1_15"/>
          <p:cNvGrpSpPr/>
          <p:nvPr/>
        </p:nvGrpSpPr>
        <p:grpSpPr>
          <a:xfrm>
            <a:off x="6326238" y="5195071"/>
            <a:ext cx="684143" cy="630649"/>
            <a:chOff x="898500" y="2010450"/>
            <a:chExt cx="525900" cy="501550"/>
          </a:xfrm>
        </p:grpSpPr>
        <p:sp>
          <p:nvSpPr>
            <p:cNvPr id="103" name="Google Shape;103;g279fab303f2_1_15"/>
            <p:cNvSpPr/>
            <p:nvPr/>
          </p:nvSpPr>
          <p:spPr>
            <a:xfrm>
              <a:off x="976200" y="2063800"/>
              <a:ext cx="448200" cy="448200"/>
            </a:xfrm>
            <a:prstGeom prst="ellipse">
              <a:avLst/>
            </a:prstGeom>
            <a:solidFill>
              <a:srgbClr val="000000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g279fab303f2_1_15"/>
            <p:cNvSpPr/>
            <p:nvPr/>
          </p:nvSpPr>
          <p:spPr>
            <a:xfrm>
              <a:off x="898500" y="2010450"/>
              <a:ext cx="448200" cy="448200"/>
            </a:xfrm>
            <a:prstGeom prst="ellipse">
              <a:avLst/>
            </a:prstGeom>
            <a:solidFill>
              <a:srgbClr val="E1EFD8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D"/>
                <a:t>8</a:t>
              </a:r>
              <a:endParaRPr/>
            </a:p>
          </p:txBody>
        </p:sp>
      </p:grpSp>
      <p:grpSp>
        <p:nvGrpSpPr>
          <p:cNvPr id="105" name="Google Shape;105;g279fab303f2_1_15"/>
          <p:cNvGrpSpPr/>
          <p:nvPr/>
        </p:nvGrpSpPr>
        <p:grpSpPr>
          <a:xfrm>
            <a:off x="6326238" y="4120171"/>
            <a:ext cx="684143" cy="630649"/>
            <a:chOff x="898500" y="2010450"/>
            <a:chExt cx="525900" cy="501550"/>
          </a:xfrm>
        </p:grpSpPr>
        <p:sp>
          <p:nvSpPr>
            <p:cNvPr id="106" name="Google Shape;106;g279fab303f2_1_15"/>
            <p:cNvSpPr/>
            <p:nvPr/>
          </p:nvSpPr>
          <p:spPr>
            <a:xfrm>
              <a:off x="976200" y="2063800"/>
              <a:ext cx="448200" cy="448200"/>
            </a:xfrm>
            <a:prstGeom prst="ellipse">
              <a:avLst/>
            </a:prstGeom>
            <a:solidFill>
              <a:srgbClr val="000000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g279fab303f2_1_15"/>
            <p:cNvSpPr/>
            <p:nvPr/>
          </p:nvSpPr>
          <p:spPr>
            <a:xfrm>
              <a:off x="898500" y="2010450"/>
              <a:ext cx="448200" cy="448200"/>
            </a:xfrm>
            <a:prstGeom prst="ellipse">
              <a:avLst/>
            </a:prstGeom>
            <a:solidFill>
              <a:srgbClr val="E1EFD8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D"/>
                <a:t>7</a:t>
              </a:r>
              <a:endParaRPr/>
            </a:p>
          </p:txBody>
        </p:sp>
      </p:grpSp>
      <p:grpSp>
        <p:nvGrpSpPr>
          <p:cNvPr id="108" name="Google Shape;108;g279fab303f2_1_15"/>
          <p:cNvGrpSpPr/>
          <p:nvPr/>
        </p:nvGrpSpPr>
        <p:grpSpPr>
          <a:xfrm>
            <a:off x="6326238" y="3045271"/>
            <a:ext cx="684143" cy="630649"/>
            <a:chOff x="898500" y="2010450"/>
            <a:chExt cx="525900" cy="501550"/>
          </a:xfrm>
        </p:grpSpPr>
        <p:sp>
          <p:nvSpPr>
            <p:cNvPr id="109" name="Google Shape;109;g279fab303f2_1_15"/>
            <p:cNvSpPr/>
            <p:nvPr/>
          </p:nvSpPr>
          <p:spPr>
            <a:xfrm>
              <a:off x="976200" y="2063800"/>
              <a:ext cx="448200" cy="448200"/>
            </a:xfrm>
            <a:prstGeom prst="ellipse">
              <a:avLst/>
            </a:prstGeom>
            <a:solidFill>
              <a:srgbClr val="000000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g279fab303f2_1_15"/>
            <p:cNvSpPr/>
            <p:nvPr/>
          </p:nvSpPr>
          <p:spPr>
            <a:xfrm>
              <a:off x="898500" y="2010450"/>
              <a:ext cx="448200" cy="448200"/>
            </a:xfrm>
            <a:prstGeom prst="ellipse">
              <a:avLst/>
            </a:prstGeom>
            <a:solidFill>
              <a:srgbClr val="E1EFD8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D"/>
                <a:t>6</a:t>
              </a:r>
              <a:endParaRPr/>
            </a:p>
          </p:txBody>
        </p:sp>
      </p:grpSp>
      <p:grpSp>
        <p:nvGrpSpPr>
          <p:cNvPr id="111" name="Google Shape;111;g279fab303f2_1_15"/>
          <p:cNvGrpSpPr/>
          <p:nvPr/>
        </p:nvGrpSpPr>
        <p:grpSpPr>
          <a:xfrm>
            <a:off x="6326238" y="1970371"/>
            <a:ext cx="684143" cy="630649"/>
            <a:chOff x="898500" y="2010450"/>
            <a:chExt cx="525900" cy="501550"/>
          </a:xfrm>
        </p:grpSpPr>
        <p:sp>
          <p:nvSpPr>
            <p:cNvPr id="112" name="Google Shape;112;g279fab303f2_1_15"/>
            <p:cNvSpPr/>
            <p:nvPr/>
          </p:nvSpPr>
          <p:spPr>
            <a:xfrm>
              <a:off x="976200" y="2063800"/>
              <a:ext cx="448200" cy="448200"/>
            </a:xfrm>
            <a:prstGeom prst="ellipse">
              <a:avLst/>
            </a:prstGeom>
            <a:solidFill>
              <a:srgbClr val="000000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g279fab303f2_1_15"/>
            <p:cNvSpPr/>
            <p:nvPr/>
          </p:nvSpPr>
          <p:spPr>
            <a:xfrm>
              <a:off x="898500" y="2010450"/>
              <a:ext cx="448200" cy="448200"/>
            </a:xfrm>
            <a:prstGeom prst="ellipse">
              <a:avLst/>
            </a:prstGeom>
            <a:solidFill>
              <a:srgbClr val="E1EFD8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D"/>
                <a:t>5</a:t>
              </a:r>
              <a:endParaRPr/>
            </a:p>
          </p:txBody>
        </p:sp>
      </p:grpSp>
      <p:grpSp>
        <p:nvGrpSpPr>
          <p:cNvPr id="114" name="Google Shape;114;g279fab303f2_1_15"/>
          <p:cNvGrpSpPr/>
          <p:nvPr/>
        </p:nvGrpSpPr>
        <p:grpSpPr>
          <a:xfrm>
            <a:off x="1409663" y="5195071"/>
            <a:ext cx="684143" cy="630649"/>
            <a:chOff x="898500" y="2010450"/>
            <a:chExt cx="525900" cy="501550"/>
          </a:xfrm>
        </p:grpSpPr>
        <p:sp>
          <p:nvSpPr>
            <p:cNvPr id="115" name="Google Shape;115;g279fab303f2_1_15"/>
            <p:cNvSpPr/>
            <p:nvPr/>
          </p:nvSpPr>
          <p:spPr>
            <a:xfrm>
              <a:off x="976200" y="2063800"/>
              <a:ext cx="448200" cy="448200"/>
            </a:xfrm>
            <a:prstGeom prst="ellipse">
              <a:avLst/>
            </a:prstGeom>
            <a:solidFill>
              <a:srgbClr val="000000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g279fab303f2_1_15"/>
            <p:cNvSpPr/>
            <p:nvPr/>
          </p:nvSpPr>
          <p:spPr>
            <a:xfrm>
              <a:off x="898500" y="2010450"/>
              <a:ext cx="448200" cy="448200"/>
            </a:xfrm>
            <a:prstGeom prst="ellipse">
              <a:avLst/>
            </a:prstGeom>
            <a:solidFill>
              <a:srgbClr val="E1EFD8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D"/>
                <a:t>4</a:t>
              </a:r>
              <a:endParaRPr/>
            </a:p>
          </p:txBody>
        </p:sp>
      </p:grpSp>
      <p:grpSp>
        <p:nvGrpSpPr>
          <p:cNvPr id="117" name="Google Shape;117;g279fab303f2_1_15"/>
          <p:cNvGrpSpPr/>
          <p:nvPr/>
        </p:nvGrpSpPr>
        <p:grpSpPr>
          <a:xfrm>
            <a:off x="1409663" y="4120183"/>
            <a:ext cx="684143" cy="630649"/>
            <a:chOff x="898500" y="2010450"/>
            <a:chExt cx="525900" cy="501550"/>
          </a:xfrm>
        </p:grpSpPr>
        <p:sp>
          <p:nvSpPr>
            <p:cNvPr id="118" name="Google Shape;118;g279fab303f2_1_15"/>
            <p:cNvSpPr/>
            <p:nvPr/>
          </p:nvSpPr>
          <p:spPr>
            <a:xfrm>
              <a:off x="976200" y="2063800"/>
              <a:ext cx="448200" cy="448200"/>
            </a:xfrm>
            <a:prstGeom prst="ellipse">
              <a:avLst/>
            </a:prstGeom>
            <a:solidFill>
              <a:srgbClr val="000000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g279fab303f2_1_15"/>
            <p:cNvSpPr/>
            <p:nvPr/>
          </p:nvSpPr>
          <p:spPr>
            <a:xfrm>
              <a:off x="898500" y="2010450"/>
              <a:ext cx="448200" cy="448200"/>
            </a:xfrm>
            <a:prstGeom prst="ellipse">
              <a:avLst/>
            </a:prstGeom>
            <a:solidFill>
              <a:srgbClr val="E1EFD8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D"/>
                <a:t>3</a:t>
              </a:r>
              <a:endParaRPr/>
            </a:p>
          </p:txBody>
        </p:sp>
      </p:grpSp>
      <p:grpSp>
        <p:nvGrpSpPr>
          <p:cNvPr id="120" name="Google Shape;120;g279fab303f2_1_15"/>
          <p:cNvGrpSpPr/>
          <p:nvPr/>
        </p:nvGrpSpPr>
        <p:grpSpPr>
          <a:xfrm>
            <a:off x="1409663" y="3045271"/>
            <a:ext cx="684143" cy="630649"/>
            <a:chOff x="898500" y="2010450"/>
            <a:chExt cx="525900" cy="501550"/>
          </a:xfrm>
        </p:grpSpPr>
        <p:sp>
          <p:nvSpPr>
            <p:cNvPr id="121" name="Google Shape;121;g279fab303f2_1_15"/>
            <p:cNvSpPr/>
            <p:nvPr/>
          </p:nvSpPr>
          <p:spPr>
            <a:xfrm>
              <a:off x="976200" y="2063800"/>
              <a:ext cx="448200" cy="448200"/>
            </a:xfrm>
            <a:prstGeom prst="ellipse">
              <a:avLst/>
            </a:prstGeom>
            <a:solidFill>
              <a:srgbClr val="000000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g279fab303f2_1_15"/>
            <p:cNvSpPr/>
            <p:nvPr/>
          </p:nvSpPr>
          <p:spPr>
            <a:xfrm>
              <a:off x="898500" y="2010450"/>
              <a:ext cx="448200" cy="448200"/>
            </a:xfrm>
            <a:prstGeom prst="ellipse">
              <a:avLst/>
            </a:prstGeom>
            <a:solidFill>
              <a:srgbClr val="E1EFD8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D"/>
                <a:t>2</a:t>
              </a:r>
              <a:endParaRPr/>
            </a:p>
          </p:txBody>
        </p:sp>
      </p:grpSp>
      <p:sp>
        <p:nvSpPr>
          <p:cNvPr id="123" name="Google Shape;123;g279fab303f2_1_15"/>
          <p:cNvSpPr txBox="1"/>
          <p:nvPr/>
        </p:nvSpPr>
        <p:spPr>
          <a:xfrm>
            <a:off x="2190731" y="3064535"/>
            <a:ext cx="27939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800" dirty="0">
                <a:solidFill>
                  <a:schemeClr val="lt1"/>
                </a:solidFill>
              </a:rPr>
              <a:t>A</a:t>
            </a:r>
            <a:r>
              <a:rPr lang="id-ID" sz="1800" dirty="0" err="1">
                <a:solidFill>
                  <a:schemeClr val="lt1"/>
                </a:solidFill>
              </a:rPr>
              <a:t>aqila</a:t>
            </a:r>
            <a:r>
              <a:rPr lang="en-ID" sz="1800" dirty="0">
                <a:solidFill>
                  <a:schemeClr val="lt1"/>
                </a:solidFill>
              </a:rPr>
              <a:t> D</a:t>
            </a:r>
            <a:r>
              <a:rPr lang="id-ID" sz="1800" dirty="0" err="1">
                <a:solidFill>
                  <a:schemeClr val="lt1"/>
                </a:solidFill>
              </a:rPr>
              <a:t>effa</a:t>
            </a:r>
            <a:r>
              <a:rPr lang="en-ID" sz="1800" dirty="0">
                <a:solidFill>
                  <a:schemeClr val="lt1"/>
                </a:solidFill>
              </a:rPr>
              <a:t> </a:t>
            </a:r>
            <a:r>
              <a:rPr lang="id-ID" sz="1800" dirty="0" err="1">
                <a:solidFill>
                  <a:schemeClr val="lt1"/>
                </a:solidFill>
              </a:rPr>
              <a:t>Widhisatriyo</a:t>
            </a:r>
            <a:r>
              <a:rPr lang="id-ID" sz="1800" dirty="0">
                <a:solidFill>
                  <a:schemeClr val="lt1"/>
                </a:solidFill>
              </a:rPr>
              <a:t> </a:t>
            </a:r>
            <a:endParaRPr lang="en-ID" sz="1800" dirty="0">
              <a:solidFill>
                <a:schemeClr val="lt1"/>
              </a:solidFill>
            </a:endParaRPr>
          </a:p>
        </p:txBody>
      </p:sp>
      <p:sp>
        <p:nvSpPr>
          <p:cNvPr id="124" name="Google Shape;124;g279fab303f2_1_15"/>
          <p:cNvSpPr txBox="1"/>
          <p:nvPr/>
        </p:nvSpPr>
        <p:spPr>
          <a:xfrm>
            <a:off x="2194886" y="4100668"/>
            <a:ext cx="2781300" cy="644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D" sz="1800" dirty="0" err="1">
                <a:solidFill>
                  <a:schemeClr val="lt1"/>
                </a:solidFill>
              </a:rPr>
              <a:t>Adinda</a:t>
            </a:r>
            <a:r>
              <a:rPr lang="en-ID" sz="1800" dirty="0">
                <a:solidFill>
                  <a:schemeClr val="lt1"/>
                </a:solidFill>
              </a:rPr>
              <a:t> Putri Maharani </a:t>
            </a:r>
            <a:r>
              <a:rPr lang="en-ID" sz="1800" dirty="0" err="1">
                <a:solidFill>
                  <a:schemeClr val="lt1"/>
                </a:solidFill>
              </a:rPr>
              <a:t>Rustan</a:t>
            </a:r>
            <a:endParaRPr lang="en-ID" sz="1800" dirty="0">
              <a:solidFill>
                <a:schemeClr val="lt1"/>
              </a:solidFill>
            </a:endParaRPr>
          </a:p>
        </p:txBody>
      </p:sp>
      <p:sp>
        <p:nvSpPr>
          <p:cNvPr id="125" name="Google Shape;125;g279fab303f2_1_15"/>
          <p:cNvSpPr txBox="1"/>
          <p:nvPr/>
        </p:nvSpPr>
        <p:spPr>
          <a:xfrm>
            <a:off x="2181236" y="5273037"/>
            <a:ext cx="2781300" cy="4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lang="en-ID" sz="1800" dirty="0">
                <a:solidFill>
                  <a:schemeClr val="lt1"/>
                </a:solidFill>
              </a:rPr>
              <a:t>Ardhi Putra </a:t>
            </a:r>
            <a:r>
              <a:rPr lang="en-ID" sz="1800" dirty="0" err="1">
                <a:solidFill>
                  <a:schemeClr val="lt1"/>
                </a:solidFill>
              </a:rPr>
              <a:t>Pradana</a:t>
            </a:r>
            <a:endParaRPr lang="en-ID" sz="1800" dirty="0">
              <a:solidFill>
                <a:schemeClr val="lt1"/>
              </a:solidFill>
            </a:endParaRPr>
          </a:p>
        </p:txBody>
      </p:sp>
      <p:sp>
        <p:nvSpPr>
          <p:cNvPr id="126" name="Google Shape;126;g279fab303f2_1_15"/>
          <p:cNvSpPr txBox="1"/>
          <p:nvPr/>
        </p:nvSpPr>
        <p:spPr>
          <a:xfrm>
            <a:off x="7207370" y="2025029"/>
            <a:ext cx="2781300" cy="4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lang="en-ID" sz="1800" dirty="0">
                <a:solidFill>
                  <a:schemeClr val="lt1"/>
                </a:solidFill>
              </a:rPr>
              <a:t>Arya Sheva </a:t>
            </a:r>
            <a:r>
              <a:rPr lang="en-ID" sz="1800" dirty="0" err="1">
                <a:solidFill>
                  <a:schemeClr val="lt1"/>
                </a:solidFill>
              </a:rPr>
              <a:t>Satyatama</a:t>
            </a:r>
            <a:endParaRPr lang="en-ID" sz="1800" dirty="0">
              <a:solidFill>
                <a:schemeClr val="dk1"/>
              </a:solidFill>
            </a:endParaRPr>
          </a:p>
        </p:txBody>
      </p:sp>
      <p:sp>
        <p:nvSpPr>
          <p:cNvPr id="127" name="Google Shape;127;g279fab303f2_1_15"/>
          <p:cNvSpPr txBox="1"/>
          <p:nvPr/>
        </p:nvSpPr>
        <p:spPr>
          <a:xfrm>
            <a:off x="7207370" y="2982052"/>
            <a:ext cx="2793900" cy="704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800" dirty="0">
                <a:solidFill>
                  <a:schemeClr val="lt1"/>
                </a:solidFill>
              </a:rPr>
              <a:t>Daniel Oliver Enoch </a:t>
            </a:r>
            <a:r>
              <a:rPr lang="en-ID" sz="1800" dirty="0" err="1">
                <a:solidFill>
                  <a:schemeClr val="lt1"/>
                </a:solidFill>
              </a:rPr>
              <a:t>Bachtiar</a:t>
            </a:r>
            <a:endParaRPr lang="en-ID" sz="1800" dirty="0">
              <a:solidFill>
                <a:schemeClr val="lt1"/>
              </a:solidFill>
            </a:endParaRPr>
          </a:p>
        </p:txBody>
      </p:sp>
      <p:sp>
        <p:nvSpPr>
          <p:cNvPr id="128" name="Google Shape;128;g279fab303f2_1_15"/>
          <p:cNvSpPr txBox="1"/>
          <p:nvPr/>
        </p:nvSpPr>
        <p:spPr>
          <a:xfrm>
            <a:off x="7246350" y="4089736"/>
            <a:ext cx="2781300" cy="704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i-FI" sz="1800" dirty="0">
                <a:solidFill>
                  <a:schemeClr val="lt1"/>
                </a:solidFill>
              </a:rPr>
              <a:t>Dewa Putu Ananda Taurean Mahesa</a:t>
            </a:r>
            <a:endParaRPr lang="en-ID" sz="1800" dirty="0">
              <a:solidFill>
                <a:schemeClr val="lt1"/>
              </a:solidFill>
            </a:endParaRPr>
          </a:p>
        </p:txBody>
      </p:sp>
      <p:sp>
        <p:nvSpPr>
          <p:cNvPr id="129" name="Google Shape;129;g279fab303f2_1_15"/>
          <p:cNvSpPr txBox="1"/>
          <p:nvPr/>
        </p:nvSpPr>
        <p:spPr>
          <a:xfrm>
            <a:off x="2189715" y="2038223"/>
            <a:ext cx="2781300" cy="4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lang="en-ID" sz="1950" dirty="0">
                <a:solidFill>
                  <a:schemeClr val="lt1"/>
                </a:solidFill>
              </a:rPr>
              <a:t> </a:t>
            </a:r>
            <a:r>
              <a:rPr lang="id-ID" sz="1950" dirty="0">
                <a:solidFill>
                  <a:schemeClr val="lt1"/>
                </a:solidFill>
              </a:rPr>
              <a:t>G</a:t>
            </a:r>
            <a:r>
              <a:rPr lang="id-ID" sz="1800" dirty="0">
                <a:solidFill>
                  <a:schemeClr val="lt1"/>
                </a:solidFill>
              </a:rPr>
              <a:t>lenn</a:t>
            </a:r>
            <a:r>
              <a:rPr lang="id-ID" sz="1950" dirty="0">
                <a:solidFill>
                  <a:schemeClr val="lt1"/>
                </a:solidFill>
              </a:rPr>
              <a:t> Josia </a:t>
            </a:r>
            <a:r>
              <a:rPr lang="id-ID" sz="1950" dirty="0" err="1">
                <a:solidFill>
                  <a:schemeClr val="lt1"/>
                </a:solidFill>
              </a:rPr>
              <a:t>Devano</a:t>
            </a:r>
            <a:endParaRPr lang="en-ID" sz="1950" dirty="0">
              <a:solidFill>
                <a:schemeClr val="dk1"/>
              </a:solidFill>
            </a:endParaRPr>
          </a:p>
        </p:txBody>
      </p:sp>
      <p:sp>
        <p:nvSpPr>
          <p:cNvPr id="130" name="Google Shape;130;g279fab303f2_1_15"/>
          <p:cNvSpPr txBox="1"/>
          <p:nvPr/>
        </p:nvSpPr>
        <p:spPr>
          <a:xfrm>
            <a:off x="7246350" y="5297725"/>
            <a:ext cx="2781300" cy="4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lang="en-ID" sz="1950" dirty="0" err="1">
                <a:solidFill>
                  <a:schemeClr val="lt1"/>
                </a:solidFill>
              </a:rPr>
              <a:t>Salsabila</a:t>
            </a:r>
            <a:r>
              <a:rPr lang="en-ID" sz="1950" dirty="0">
                <a:solidFill>
                  <a:schemeClr val="lt1"/>
                </a:solidFill>
              </a:rPr>
              <a:t> </a:t>
            </a:r>
            <a:r>
              <a:rPr lang="en-ID" sz="1950" dirty="0" err="1">
                <a:solidFill>
                  <a:schemeClr val="lt1"/>
                </a:solidFill>
              </a:rPr>
              <a:t>Firjatu</a:t>
            </a:r>
            <a:r>
              <a:rPr lang="en-ID" sz="1950" dirty="0">
                <a:solidFill>
                  <a:schemeClr val="lt1"/>
                </a:solidFill>
              </a:rPr>
              <a:t> </a:t>
            </a:r>
            <a:r>
              <a:rPr lang="en-ID" sz="1800" dirty="0" err="1">
                <a:solidFill>
                  <a:schemeClr val="lt1"/>
                </a:solidFill>
              </a:rPr>
              <a:t>Prasita</a:t>
            </a:r>
            <a:endParaRPr lang="en-ID" sz="18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pic>
        <p:nvPicPr>
          <p:cNvPr id="136" name="Google Shape;136;p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"/>
          <p:cNvSpPr txBox="1"/>
          <p:nvPr/>
        </p:nvSpPr>
        <p:spPr>
          <a:xfrm rot="-407609">
            <a:off x="2748897" y="874622"/>
            <a:ext cx="1980707" cy="861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500" b="1">
                <a:solidFill>
                  <a:schemeClr val="dk1"/>
                </a:solidFill>
              </a:rPr>
              <a:t>Penjelasan </a:t>
            </a:r>
            <a:endParaRPr sz="2500" b="1">
              <a:solidFill>
                <a:schemeClr val="dk1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500" b="1">
                <a:solidFill>
                  <a:schemeClr val="dk1"/>
                </a:solidFill>
              </a:rPr>
              <a:t>Kode</a:t>
            </a:r>
            <a:endParaRPr sz="2500" b="1">
              <a:solidFill>
                <a:schemeClr val="dk1"/>
              </a:solidFill>
            </a:endParaRPr>
          </a:p>
        </p:txBody>
      </p:sp>
      <p:sp>
        <p:nvSpPr>
          <p:cNvPr id="138" name="Google Shape;138;p2"/>
          <p:cNvSpPr txBox="1"/>
          <p:nvPr/>
        </p:nvSpPr>
        <p:spPr>
          <a:xfrm rot="630481">
            <a:off x="7139901" y="826570"/>
            <a:ext cx="1740387" cy="800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300" b="1">
                <a:solidFill>
                  <a:schemeClr val="dk1"/>
                </a:solidFill>
              </a:rPr>
              <a:t>Penjelasan Soal</a:t>
            </a:r>
            <a:endParaRPr sz="2500" b="1">
              <a:solidFill>
                <a:schemeClr val="dk1"/>
              </a:solidFill>
            </a:endParaRPr>
          </a:p>
        </p:txBody>
      </p:sp>
      <p:sp>
        <p:nvSpPr>
          <p:cNvPr id="139" name="Google Shape;139;p2"/>
          <p:cNvSpPr txBox="1"/>
          <p:nvPr/>
        </p:nvSpPr>
        <p:spPr>
          <a:xfrm rot="728306">
            <a:off x="1400708" y="3703106"/>
            <a:ext cx="2583767" cy="1616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ID" sz="3300" b="1">
                <a:solidFill>
                  <a:schemeClr val="dk1"/>
                </a:solidFill>
              </a:rPr>
              <a:t>Kendala </a:t>
            </a:r>
            <a:endParaRPr sz="3300" b="1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ID" sz="3300" b="1">
                <a:solidFill>
                  <a:schemeClr val="dk1"/>
                </a:solidFill>
              </a:rPr>
              <a:t>&amp; </a:t>
            </a:r>
            <a:endParaRPr sz="3300" b="1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3300" b="1">
                <a:solidFill>
                  <a:schemeClr val="dk1"/>
                </a:solidFill>
              </a:rPr>
              <a:t>Solusi</a:t>
            </a:r>
            <a:endParaRPr sz="2900" b="1">
              <a:solidFill>
                <a:schemeClr val="dk1"/>
              </a:solidFill>
            </a:endParaRPr>
          </a:p>
        </p:txBody>
      </p:sp>
      <p:sp>
        <p:nvSpPr>
          <p:cNvPr id="140" name="Google Shape;140;p2"/>
          <p:cNvSpPr txBox="1"/>
          <p:nvPr/>
        </p:nvSpPr>
        <p:spPr>
          <a:xfrm rot="-632153">
            <a:off x="6607251" y="3838839"/>
            <a:ext cx="2974549" cy="1108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3300" b="1">
                <a:solidFill>
                  <a:schemeClr val="dk1"/>
                </a:solidFill>
              </a:rPr>
              <a:t>Demo</a:t>
            </a:r>
            <a:endParaRPr sz="3300" b="1">
              <a:solidFill>
                <a:schemeClr val="dk1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3300" b="1">
                <a:solidFill>
                  <a:schemeClr val="dk1"/>
                </a:solidFill>
              </a:rPr>
              <a:t>Hasil / Output</a:t>
            </a:r>
            <a:endParaRPr sz="33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pic>
        <p:nvPicPr>
          <p:cNvPr id="146" name="Google Shape;146;p7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1998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7" name="Google Shape;147;p7"/>
          <p:cNvGrpSpPr/>
          <p:nvPr/>
        </p:nvGrpSpPr>
        <p:grpSpPr>
          <a:xfrm>
            <a:off x="4984518" y="2697307"/>
            <a:ext cx="960491" cy="877186"/>
            <a:chOff x="2871690" y="938150"/>
            <a:chExt cx="781395" cy="623400"/>
          </a:xfrm>
        </p:grpSpPr>
        <p:sp>
          <p:nvSpPr>
            <p:cNvPr id="148" name="Google Shape;148;p7"/>
            <p:cNvSpPr/>
            <p:nvPr/>
          </p:nvSpPr>
          <p:spPr>
            <a:xfrm>
              <a:off x="2947785" y="1014350"/>
              <a:ext cx="705300" cy="547200"/>
            </a:xfrm>
            <a:prstGeom prst="rect">
              <a:avLst/>
            </a:prstGeom>
            <a:solidFill>
              <a:srgbClr val="000000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7"/>
            <p:cNvSpPr/>
            <p:nvPr/>
          </p:nvSpPr>
          <p:spPr>
            <a:xfrm>
              <a:off x="2871690" y="938150"/>
              <a:ext cx="705300" cy="547200"/>
            </a:xfrm>
            <a:prstGeom prst="rect">
              <a:avLst/>
            </a:prstGeom>
            <a:solidFill>
              <a:srgbClr val="3BD09A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D" sz="5000">
                  <a:solidFill>
                    <a:srgbClr val="FFFFFF"/>
                  </a:solidFill>
                </a:rPr>
                <a:t>1</a:t>
              </a:r>
              <a:endParaRPr sz="5000">
                <a:solidFill>
                  <a:srgbClr val="FFFFFF"/>
                </a:solidFill>
              </a:endParaRPr>
            </a:p>
          </p:txBody>
        </p:sp>
      </p:grpSp>
      <p:sp>
        <p:nvSpPr>
          <p:cNvPr id="150" name="Google Shape;150;p7"/>
          <p:cNvSpPr/>
          <p:nvPr/>
        </p:nvSpPr>
        <p:spPr>
          <a:xfrm>
            <a:off x="6327375" y="2657250"/>
            <a:ext cx="4895100" cy="957300"/>
          </a:xfrm>
          <a:prstGeom prst="roundRect">
            <a:avLst>
              <a:gd name="adj" fmla="val 16667"/>
            </a:avLst>
          </a:prstGeom>
          <a:solidFill>
            <a:srgbClr val="3BD09A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189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3600" b="1">
                <a:solidFill>
                  <a:schemeClr val="lt1"/>
                </a:solidFill>
              </a:rPr>
              <a:t>Penjelasan Soal</a:t>
            </a:r>
            <a:endParaRPr sz="36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endParaRPr/>
          </a:p>
        </p:txBody>
      </p:sp>
      <p:sp>
        <p:nvSpPr>
          <p:cNvPr id="156" name="Google Shape;156;p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pic>
        <p:nvPicPr>
          <p:cNvPr id="157" name="Google Shape;157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3"/>
          <p:cNvSpPr txBox="1"/>
          <p:nvPr/>
        </p:nvSpPr>
        <p:spPr>
          <a:xfrm>
            <a:off x="4837585" y="1953627"/>
            <a:ext cx="6981000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000" b="0" i="0" u="none" strike="noStrike" cap="none" dirty="0">
                <a:solidFill>
                  <a:srgbClr val="E1EFD8"/>
                </a:solidFill>
                <a:latin typeface="Arial"/>
                <a:ea typeface="Arial"/>
                <a:cs typeface="Arial"/>
                <a:sym typeface="Arial"/>
              </a:rPr>
              <a:t>Final Project Advance </a:t>
            </a:r>
            <a:r>
              <a:rPr lang="id-ID" sz="2000" b="0" i="0" u="none" strike="noStrike" cap="none" dirty="0" err="1">
                <a:solidFill>
                  <a:srgbClr val="E1EFD8"/>
                </a:solidFill>
                <a:latin typeface="Arial"/>
                <a:ea typeface="Arial"/>
                <a:cs typeface="Arial"/>
                <a:sym typeface="Arial"/>
              </a:rPr>
              <a:t>Clock</a:t>
            </a:r>
            <a:r>
              <a:rPr lang="id-ID" sz="2000" b="0" i="0" u="none" strike="noStrike" cap="none" dirty="0">
                <a:solidFill>
                  <a:srgbClr val="E1EFD8"/>
                </a:solidFill>
                <a:latin typeface="Arial"/>
                <a:ea typeface="Arial"/>
                <a:cs typeface="Arial"/>
                <a:sym typeface="Arial"/>
              </a:rPr>
              <a:t> adalah </a:t>
            </a:r>
            <a:r>
              <a:rPr lang="id-ID" sz="2000" b="0" i="0" u="none" strike="noStrike" cap="none" dirty="0" err="1">
                <a:solidFill>
                  <a:srgbClr val="E1EFD8"/>
                </a:solidFill>
                <a:latin typeface="Arial"/>
                <a:ea typeface="Arial"/>
                <a:cs typeface="Arial"/>
                <a:sym typeface="Arial"/>
              </a:rPr>
              <a:t>website</a:t>
            </a:r>
            <a:r>
              <a:rPr lang="id-ID" sz="2000" b="0" i="0" u="none" strike="noStrike" cap="none" dirty="0">
                <a:solidFill>
                  <a:srgbClr val="E1EFD8"/>
                </a:solidFill>
                <a:latin typeface="Arial"/>
                <a:ea typeface="Arial"/>
                <a:cs typeface="Arial"/>
                <a:sym typeface="Arial"/>
              </a:rPr>
              <a:t> yang menampilkan waktu lokal secara akurat dan real-</a:t>
            </a:r>
            <a:r>
              <a:rPr lang="id-ID" sz="2000" b="0" i="0" u="none" strike="noStrike" cap="none" dirty="0" err="1">
                <a:solidFill>
                  <a:srgbClr val="E1EFD8"/>
                </a:solidFill>
                <a:latin typeface="Arial"/>
                <a:ea typeface="Arial"/>
                <a:cs typeface="Arial"/>
                <a:sym typeface="Arial"/>
              </a:rPr>
              <a:t>time</a:t>
            </a:r>
            <a:r>
              <a:rPr lang="id-ID" sz="2000" b="0" i="0" u="none" strike="noStrike" cap="none" dirty="0">
                <a:solidFill>
                  <a:srgbClr val="E1EFD8"/>
                </a:solidFill>
                <a:latin typeface="Arial"/>
                <a:ea typeface="Arial"/>
                <a:cs typeface="Arial"/>
                <a:sym typeface="Arial"/>
              </a:rPr>
              <a:t>. Selain fungsi jam utama, </a:t>
            </a:r>
            <a:r>
              <a:rPr lang="id-ID" sz="2000" b="0" i="0" u="none" strike="noStrike" cap="none" dirty="0" err="1">
                <a:solidFill>
                  <a:srgbClr val="E1EFD8"/>
                </a:solidFill>
                <a:latin typeface="Arial"/>
                <a:ea typeface="Arial"/>
                <a:cs typeface="Arial"/>
                <a:sym typeface="Arial"/>
              </a:rPr>
              <a:t>website</a:t>
            </a:r>
            <a:r>
              <a:rPr lang="id-ID" sz="2000" b="0" i="0" u="none" strike="noStrike" cap="none" dirty="0">
                <a:solidFill>
                  <a:srgbClr val="E1EFD8"/>
                </a:solidFill>
                <a:latin typeface="Arial"/>
                <a:ea typeface="Arial"/>
                <a:cs typeface="Arial"/>
                <a:sym typeface="Arial"/>
              </a:rPr>
              <a:t> ini juga memiliki fitur </a:t>
            </a:r>
            <a:r>
              <a:rPr lang="id-ID" sz="2000" b="0" i="0" u="none" strike="noStrike" cap="none" dirty="0" err="1">
                <a:solidFill>
                  <a:srgbClr val="E1EFD8"/>
                </a:solidFill>
                <a:latin typeface="Arial"/>
                <a:ea typeface="Arial"/>
                <a:cs typeface="Arial"/>
                <a:sym typeface="Arial"/>
              </a:rPr>
              <a:t>Timer</a:t>
            </a:r>
            <a:r>
              <a:rPr lang="id-ID" sz="2000" b="0" i="0" u="none" strike="noStrike" cap="none" dirty="0">
                <a:solidFill>
                  <a:srgbClr val="E1EFD8"/>
                </a:solidFill>
                <a:latin typeface="Arial"/>
                <a:ea typeface="Arial"/>
                <a:cs typeface="Arial"/>
                <a:sym typeface="Arial"/>
              </a:rPr>
              <a:t> dan </a:t>
            </a:r>
            <a:r>
              <a:rPr lang="id-ID" sz="2000" b="0" i="0" u="none" strike="noStrike" cap="none" dirty="0" err="1">
                <a:solidFill>
                  <a:srgbClr val="E1EFD8"/>
                </a:solidFill>
                <a:latin typeface="Arial"/>
                <a:ea typeface="Arial"/>
                <a:cs typeface="Arial"/>
                <a:sym typeface="Arial"/>
              </a:rPr>
              <a:t>Stopwatch</a:t>
            </a:r>
            <a:r>
              <a:rPr lang="id-ID" sz="2000" b="0" i="0" u="none" strike="noStrike" cap="none" dirty="0">
                <a:solidFill>
                  <a:srgbClr val="E1EFD8"/>
                </a:solidFill>
                <a:latin typeface="Arial"/>
                <a:ea typeface="Arial"/>
                <a:cs typeface="Arial"/>
                <a:sym typeface="Arial"/>
              </a:rPr>
              <a:t>, yang memungkinkan pengguna untuk mengatur hitungan mundur dan menghitung waktu berlalu dengan mudah</a:t>
            </a:r>
            <a:endParaRPr sz="2000" i="1" dirty="0">
              <a:solidFill>
                <a:srgbClr val="E1EFD8"/>
              </a:solidFill>
            </a:endParaRPr>
          </a:p>
        </p:txBody>
      </p:sp>
      <p:grpSp>
        <p:nvGrpSpPr>
          <p:cNvPr id="159" name="Google Shape;159;p3"/>
          <p:cNvGrpSpPr/>
          <p:nvPr/>
        </p:nvGrpSpPr>
        <p:grpSpPr>
          <a:xfrm>
            <a:off x="4837585" y="547247"/>
            <a:ext cx="4937813" cy="1073660"/>
            <a:chOff x="4670323" y="160479"/>
            <a:chExt cx="5520811" cy="1449912"/>
          </a:xfrm>
        </p:grpSpPr>
        <p:sp>
          <p:nvSpPr>
            <p:cNvPr id="160" name="Google Shape;160;p3"/>
            <p:cNvSpPr/>
            <p:nvPr/>
          </p:nvSpPr>
          <p:spPr>
            <a:xfrm>
              <a:off x="4930876" y="450185"/>
              <a:ext cx="5260258" cy="1160206"/>
            </a:xfrm>
            <a:prstGeom prst="roundRect">
              <a:avLst>
                <a:gd name="adj" fmla="val 16667"/>
              </a:avLst>
            </a:prstGeom>
            <a:solidFill>
              <a:schemeClr val="dk1"/>
            </a:solidFill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18900000" algn="b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4670323" y="160479"/>
              <a:ext cx="5260258" cy="1160206"/>
            </a:xfrm>
            <a:prstGeom prst="roundRect">
              <a:avLst>
                <a:gd name="adj" fmla="val 16667"/>
              </a:avLst>
            </a:prstGeom>
            <a:solidFill>
              <a:srgbClr val="E1EFD8"/>
            </a:solidFill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18900000" algn="b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D" sz="3600" b="1">
                  <a:solidFill>
                    <a:schemeClr val="dk1"/>
                  </a:solidFill>
                </a:rPr>
                <a:t>Penjelasan Soal</a:t>
              </a:r>
              <a:endPara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79fab303f2_1_8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pic>
        <p:nvPicPr>
          <p:cNvPr id="167" name="Google Shape;167;g279fab303f2_1_85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8" name="Google Shape;168;g279fab303f2_1_85"/>
          <p:cNvGrpSpPr/>
          <p:nvPr/>
        </p:nvGrpSpPr>
        <p:grpSpPr>
          <a:xfrm>
            <a:off x="4984518" y="2697307"/>
            <a:ext cx="960491" cy="877186"/>
            <a:chOff x="2871690" y="938150"/>
            <a:chExt cx="781395" cy="623400"/>
          </a:xfrm>
        </p:grpSpPr>
        <p:sp>
          <p:nvSpPr>
            <p:cNvPr id="169" name="Google Shape;169;g279fab303f2_1_85"/>
            <p:cNvSpPr/>
            <p:nvPr/>
          </p:nvSpPr>
          <p:spPr>
            <a:xfrm>
              <a:off x="2947785" y="1014350"/>
              <a:ext cx="705300" cy="547200"/>
            </a:xfrm>
            <a:prstGeom prst="rect">
              <a:avLst/>
            </a:prstGeom>
            <a:solidFill>
              <a:srgbClr val="000000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g279fab303f2_1_85"/>
            <p:cNvSpPr/>
            <p:nvPr/>
          </p:nvSpPr>
          <p:spPr>
            <a:xfrm>
              <a:off x="2871690" y="938150"/>
              <a:ext cx="705300" cy="547200"/>
            </a:xfrm>
            <a:prstGeom prst="rect">
              <a:avLst/>
            </a:prstGeom>
            <a:solidFill>
              <a:srgbClr val="3BD09A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D" sz="5000">
                  <a:solidFill>
                    <a:srgbClr val="FFFFFF"/>
                  </a:solidFill>
                </a:rPr>
                <a:t>2</a:t>
              </a:r>
              <a:endParaRPr sz="5000">
                <a:solidFill>
                  <a:srgbClr val="FFFFFF"/>
                </a:solidFill>
              </a:endParaRPr>
            </a:p>
          </p:txBody>
        </p:sp>
      </p:grpSp>
      <p:sp>
        <p:nvSpPr>
          <p:cNvPr id="171" name="Google Shape;171;g279fab303f2_1_85"/>
          <p:cNvSpPr/>
          <p:nvPr/>
        </p:nvSpPr>
        <p:spPr>
          <a:xfrm>
            <a:off x="6327375" y="2657250"/>
            <a:ext cx="4895100" cy="957300"/>
          </a:xfrm>
          <a:prstGeom prst="roundRect">
            <a:avLst>
              <a:gd name="adj" fmla="val 16667"/>
            </a:avLst>
          </a:prstGeom>
          <a:solidFill>
            <a:srgbClr val="3BD09A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189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3600" b="1">
                <a:solidFill>
                  <a:schemeClr val="lt1"/>
                </a:solidFill>
              </a:rPr>
              <a:t>Penjelasan Kode</a:t>
            </a:r>
            <a:endParaRPr sz="36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pic>
        <p:nvPicPr>
          <p:cNvPr id="177" name="Google Shape;177;p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0" y="-1"/>
            <a:ext cx="12192000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8" name="Google Shape;178;p4"/>
          <p:cNvGrpSpPr/>
          <p:nvPr/>
        </p:nvGrpSpPr>
        <p:grpSpPr>
          <a:xfrm>
            <a:off x="471937" y="124468"/>
            <a:ext cx="5072521" cy="1325510"/>
            <a:chOff x="4670323" y="160479"/>
            <a:chExt cx="5520811" cy="1449912"/>
          </a:xfrm>
        </p:grpSpPr>
        <p:sp>
          <p:nvSpPr>
            <p:cNvPr id="179" name="Google Shape;179;p4"/>
            <p:cNvSpPr/>
            <p:nvPr/>
          </p:nvSpPr>
          <p:spPr>
            <a:xfrm>
              <a:off x="4930876" y="450185"/>
              <a:ext cx="5260258" cy="1160206"/>
            </a:xfrm>
            <a:prstGeom prst="roundRect">
              <a:avLst>
                <a:gd name="adj" fmla="val 16667"/>
              </a:avLst>
            </a:prstGeom>
            <a:solidFill>
              <a:schemeClr val="dk1"/>
            </a:solidFill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18900000" algn="b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4"/>
            <p:cNvSpPr/>
            <p:nvPr/>
          </p:nvSpPr>
          <p:spPr>
            <a:xfrm>
              <a:off x="4670323" y="160479"/>
              <a:ext cx="5260258" cy="1160206"/>
            </a:xfrm>
            <a:prstGeom prst="roundRect">
              <a:avLst>
                <a:gd name="adj" fmla="val 16667"/>
              </a:avLst>
            </a:prstGeom>
            <a:solidFill>
              <a:srgbClr val="E1EFD8"/>
            </a:solidFill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18900000" algn="b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D" sz="3600" b="1" dirty="0" err="1">
                  <a:solidFill>
                    <a:schemeClr val="dk1"/>
                  </a:solidFill>
                </a:rPr>
                <a:t>Penjelasan</a:t>
              </a:r>
              <a:r>
                <a:rPr lang="en-ID" sz="3600" b="1" dirty="0">
                  <a:solidFill>
                    <a:schemeClr val="dk1"/>
                  </a:solidFill>
                </a:rPr>
                <a:t> Kode</a:t>
              </a:r>
              <a:endParaRPr sz="36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1" name="Google Shape;181;p4"/>
          <p:cNvSpPr txBox="1"/>
          <p:nvPr/>
        </p:nvSpPr>
        <p:spPr>
          <a:xfrm>
            <a:off x="4588352" y="1908642"/>
            <a:ext cx="698100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just"/>
            <a:r>
              <a:rPr lang="en-ID" sz="2000" b="1" dirty="0">
                <a:solidFill>
                  <a:schemeClr val="dk1"/>
                </a:solidFill>
              </a:rPr>
              <a:t>P</a:t>
            </a:r>
            <a:r>
              <a:rPr lang="id-ID" sz="2000" b="1" dirty="0" err="1">
                <a:solidFill>
                  <a:schemeClr val="dk1"/>
                </a:solidFill>
              </a:rPr>
              <a:t>otongan</a:t>
            </a:r>
            <a:r>
              <a:rPr lang="en-ID" sz="2000" b="1" dirty="0">
                <a:solidFill>
                  <a:schemeClr val="dk1"/>
                </a:solidFill>
              </a:rPr>
              <a:t> Kode</a:t>
            </a:r>
            <a:r>
              <a:rPr lang="id-ID" sz="2000" b="1" dirty="0">
                <a:solidFill>
                  <a:schemeClr val="dk1"/>
                </a:solidFill>
              </a:rPr>
              <a:t> HTML</a:t>
            </a:r>
            <a:endParaRPr lang="en-ID" sz="20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Gambar 6">
            <a:extLst>
              <a:ext uri="{FF2B5EF4-FFF2-40B4-BE49-F238E27FC236}">
                <a16:creationId xmlns:a16="http://schemas.microsoft.com/office/drawing/2014/main" id="{B913E60E-D680-635E-25BF-BB7FE295C8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9601" y="2519986"/>
            <a:ext cx="6981000" cy="2177940"/>
          </a:xfrm>
          <a:prstGeom prst="rect">
            <a:avLst/>
          </a:prstGeom>
        </p:spPr>
      </p:pic>
      <p:sp>
        <p:nvSpPr>
          <p:cNvPr id="2" name="Google Shape;158;p3">
            <a:extLst>
              <a:ext uri="{FF2B5EF4-FFF2-40B4-BE49-F238E27FC236}">
                <a16:creationId xmlns:a16="http://schemas.microsoft.com/office/drawing/2014/main" id="{EAA8989E-E116-95E7-C827-65396B2B1F2A}"/>
              </a:ext>
            </a:extLst>
          </p:cNvPr>
          <p:cNvSpPr txBox="1"/>
          <p:nvPr/>
        </p:nvSpPr>
        <p:spPr>
          <a:xfrm>
            <a:off x="1729601" y="4709166"/>
            <a:ext cx="8742685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000" dirty="0">
                <a:solidFill>
                  <a:schemeClr val="bg1"/>
                </a:solidFill>
              </a:rPr>
              <a:t>Halaman </a:t>
            </a:r>
            <a:r>
              <a:rPr lang="id-ID" sz="2000" dirty="0" err="1">
                <a:solidFill>
                  <a:schemeClr val="bg1"/>
                </a:solidFill>
              </a:rPr>
              <a:t>website</a:t>
            </a:r>
            <a:r>
              <a:rPr lang="id-ID" sz="2000" dirty="0">
                <a:solidFill>
                  <a:schemeClr val="bg1"/>
                </a:solidFill>
              </a:rPr>
              <a:t> menampilkan judul, menu navigasi, dan tombol untuk mode gelap dan terang. Bagian </a:t>
            </a:r>
            <a:r>
              <a:rPr lang="id-ID" sz="2000" dirty="0" err="1">
                <a:solidFill>
                  <a:schemeClr val="bg1"/>
                </a:solidFill>
              </a:rPr>
              <a:t>Clock</a:t>
            </a:r>
            <a:r>
              <a:rPr lang="id-ID" sz="2000" dirty="0">
                <a:solidFill>
                  <a:schemeClr val="bg1"/>
                </a:solidFill>
              </a:rPr>
              <a:t> memungkinkan pemilihan zona waktu dengan tombol panah. Bagian </a:t>
            </a:r>
            <a:r>
              <a:rPr lang="id-ID" sz="2000" dirty="0" err="1">
                <a:solidFill>
                  <a:schemeClr val="bg1"/>
                </a:solidFill>
              </a:rPr>
              <a:t>Timer</a:t>
            </a:r>
            <a:r>
              <a:rPr lang="id-ID" sz="2000" dirty="0">
                <a:solidFill>
                  <a:schemeClr val="bg1"/>
                </a:solidFill>
              </a:rPr>
              <a:t> untuk mengatur dan mengontrol </a:t>
            </a:r>
            <a:r>
              <a:rPr lang="id-ID" sz="2000" dirty="0" err="1">
                <a:solidFill>
                  <a:schemeClr val="bg1"/>
                </a:solidFill>
              </a:rPr>
              <a:t>timer</a:t>
            </a:r>
            <a:r>
              <a:rPr lang="id-ID" sz="2000" dirty="0">
                <a:solidFill>
                  <a:schemeClr val="bg1"/>
                </a:solidFill>
              </a:rPr>
              <a:t>, dan bagian </a:t>
            </a:r>
            <a:r>
              <a:rPr lang="id-ID" sz="2000" dirty="0" err="1">
                <a:solidFill>
                  <a:schemeClr val="bg1"/>
                </a:solidFill>
              </a:rPr>
              <a:t>Stopwatch</a:t>
            </a:r>
            <a:r>
              <a:rPr lang="id-ID" sz="2000" dirty="0">
                <a:solidFill>
                  <a:schemeClr val="bg1"/>
                </a:solidFill>
              </a:rPr>
              <a:t> menampilkan waktu secara analog dan digital dengan kontrol </a:t>
            </a:r>
            <a:r>
              <a:rPr lang="id-ID" sz="2000" dirty="0" err="1">
                <a:solidFill>
                  <a:schemeClr val="bg1"/>
                </a:solidFill>
              </a:rPr>
              <a:t>stopwatch</a:t>
            </a:r>
            <a:r>
              <a:rPr lang="id-ID" sz="2000" dirty="0">
                <a:solidFill>
                  <a:schemeClr val="bg1"/>
                </a:solidFill>
              </a:rPr>
              <a:t>. Halaman ini terhubung dengan </a:t>
            </a:r>
            <a:r>
              <a:rPr lang="id-ID" sz="2000" dirty="0" err="1">
                <a:solidFill>
                  <a:schemeClr val="bg1"/>
                </a:solidFill>
              </a:rPr>
              <a:t>file</a:t>
            </a:r>
            <a:r>
              <a:rPr lang="id-ID" sz="2000" dirty="0">
                <a:solidFill>
                  <a:schemeClr val="bg1"/>
                </a:solidFill>
              </a:rPr>
              <a:t> CSS dan </a:t>
            </a:r>
            <a:r>
              <a:rPr lang="id-ID" sz="2000" dirty="0" err="1">
                <a:solidFill>
                  <a:schemeClr val="bg1"/>
                </a:solidFill>
              </a:rPr>
              <a:t>file</a:t>
            </a:r>
            <a:r>
              <a:rPr lang="id-ID" sz="2000" dirty="0">
                <a:solidFill>
                  <a:schemeClr val="bg1"/>
                </a:solidFill>
              </a:rPr>
              <a:t> </a:t>
            </a:r>
            <a:r>
              <a:rPr lang="id-ID" sz="2000" dirty="0" err="1">
                <a:solidFill>
                  <a:schemeClr val="bg1"/>
                </a:solidFill>
              </a:rPr>
              <a:t>JavaScript</a:t>
            </a:r>
            <a:endParaRPr lang="id-ID" sz="20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832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pic>
        <p:nvPicPr>
          <p:cNvPr id="177" name="Google Shape;177;p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0" y="-1"/>
            <a:ext cx="12192000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8" name="Google Shape;178;p4"/>
          <p:cNvGrpSpPr/>
          <p:nvPr/>
        </p:nvGrpSpPr>
        <p:grpSpPr>
          <a:xfrm>
            <a:off x="471937" y="124468"/>
            <a:ext cx="5072521" cy="1325510"/>
            <a:chOff x="4670323" y="160479"/>
            <a:chExt cx="5520811" cy="1449912"/>
          </a:xfrm>
        </p:grpSpPr>
        <p:sp>
          <p:nvSpPr>
            <p:cNvPr id="179" name="Google Shape;179;p4"/>
            <p:cNvSpPr/>
            <p:nvPr/>
          </p:nvSpPr>
          <p:spPr>
            <a:xfrm>
              <a:off x="4930876" y="450185"/>
              <a:ext cx="5260258" cy="1160206"/>
            </a:xfrm>
            <a:prstGeom prst="roundRect">
              <a:avLst>
                <a:gd name="adj" fmla="val 16667"/>
              </a:avLst>
            </a:prstGeom>
            <a:solidFill>
              <a:schemeClr val="dk1"/>
            </a:solidFill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18900000" algn="b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4"/>
            <p:cNvSpPr/>
            <p:nvPr/>
          </p:nvSpPr>
          <p:spPr>
            <a:xfrm>
              <a:off x="4670323" y="160479"/>
              <a:ext cx="5260258" cy="1160206"/>
            </a:xfrm>
            <a:prstGeom prst="roundRect">
              <a:avLst>
                <a:gd name="adj" fmla="val 16667"/>
              </a:avLst>
            </a:prstGeom>
            <a:solidFill>
              <a:srgbClr val="E1EFD8"/>
            </a:solidFill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18900000" algn="b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D" sz="3600" b="1">
                  <a:solidFill>
                    <a:schemeClr val="dk1"/>
                  </a:solidFill>
                </a:rPr>
                <a:t>Penjelasan Kode</a:t>
              </a:r>
              <a:endPara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1" name="Google Shape;181;p4"/>
          <p:cNvSpPr txBox="1"/>
          <p:nvPr/>
        </p:nvSpPr>
        <p:spPr>
          <a:xfrm>
            <a:off x="4732731" y="1929265"/>
            <a:ext cx="698100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just"/>
            <a:r>
              <a:rPr lang="en-ID" sz="2000" b="1" dirty="0">
                <a:solidFill>
                  <a:schemeClr val="dk1"/>
                </a:solidFill>
              </a:rPr>
              <a:t>P</a:t>
            </a:r>
            <a:r>
              <a:rPr lang="id-ID" sz="2000" b="1" dirty="0" err="1">
                <a:solidFill>
                  <a:schemeClr val="dk1"/>
                </a:solidFill>
              </a:rPr>
              <a:t>otongan</a:t>
            </a:r>
            <a:r>
              <a:rPr lang="en-ID" sz="2000" b="1" dirty="0">
                <a:solidFill>
                  <a:schemeClr val="dk1"/>
                </a:solidFill>
              </a:rPr>
              <a:t> Kode</a:t>
            </a:r>
            <a:r>
              <a:rPr lang="id-ID" sz="2000" b="1" dirty="0">
                <a:solidFill>
                  <a:schemeClr val="dk1"/>
                </a:solidFill>
              </a:rPr>
              <a:t> CSS</a:t>
            </a:r>
            <a:endParaRPr lang="en-ID" sz="20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Gambar 4">
            <a:extLst>
              <a:ext uri="{FF2B5EF4-FFF2-40B4-BE49-F238E27FC236}">
                <a16:creationId xmlns:a16="http://schemas.microsoft.com/office/drawing/2014/main" id="{BAA2F0FF-8602-4BEF-17C5-81E5053AE9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4848" y="2522621"/>
            <a:ext cx="2537951" cy="3926812"/>
          </a:xfrm>
          <a:prstGeom prst="rect">
            <a:avLst/>
          </a:prstGeom>
        </p:spPr>
      </p:pic>
      <p:sp>
        <p:nvSpPr>
          <p:cNvPr id="3" name="Kotak Teks 2">
            <a:extLst>
              <a:ext uri="{FF2B5EF4-FFF2-40B4-BE49-F238E27FC236}">
                <a16:creationId xmlns:a16="http://schemas.microsoft.com/office/drawing/2014/main" id="{479322AE-1312-308A-95C6-94FCD37A0A1C}"/>
              </a:ext>
            </a:extLst>
          </p:cNvPr>
          <p:cNvSpPr txBox="1"/>
          <p:nvPr/>
        </p:nvSpPr>
        <p:spPr>
          <a:xfrm>
            <a:off x="4272799" y="2519662"/>
            <a:ext cx="6184354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id-ID" sz="2000" dirty="0">
                <a:solidFill>
                  <a:schemeClr val="bg1"/>
                </a:solidFill>
              </a:rPr>
              <a:t>Kode CSS ini mengatur tampilan halaman web dengan dukungan untuk mode terang dan gelap menggunakan variabel warna. Ini menetapkan gaya untuk </a:t>
            </a:r>
            <a:r>
              <a:rPr lang="id-ID" sz="2000" dirty="0" err="1">
                <a:solidFill>
                  <a:schemeClr val="bg1"/>
                </a:solidFill>
              </a:rPr>
              <a:t>body</a:t>
            </a:r>
            <a:r>
              <a:rPr lang="id-ID" sz="2000" dirty="0">
                <a:solidFill>
                  <a:schemeClr val="bg1"/>
                </a:solidFill>
              </a:rPr>
              <a:t>, </a:t>
            </a:r>
            <a:r>
              <a:rPr lang="id-ID" sz="2000" dirty="0" err="1">
                <a:solidFill>
                  <a:schemeClr val="bg1"/>
                </a:solidFill>
              </a:rPr>
              <a:t>header</a:t>
            </a:r>
            <a:r>
              <a:rPr lang="id-ID" sz="2000" dirty="0">
                <a:solidFill>
                  <a:schemeClr val="bg1"/>
                </a:solidFill>
              </a:rPr>
              <a:t>, dan </a:t>
            </a:r>
            <a:r>
              <a:rPr lang="id-ID" sz="2000" dirty="0" err="1">
                <a:solidFill>
                  <a:schemeClr val="bg1"/>
                </a:solidFill>
              </a:rPr>
              <a:t>container</a:t>
            </a:r>
            <a:r>
              <a:rPr lang="id-ID" sz="2000" dirty="0">
                <a:solidFill>
                  <a:schemeClr val="bg1"/>
                </a:solidFill>
              </a:rPr>
              <a:t>, serta mengatur navigasi, tombol, dan </a:t>
            </a:r>
            <a:r>
              <a:rPr lang="id-ID" sz="2000" dirty="0" err="1">
                <a:solidFill>
                  <a:schemeClr val="bg1"/>
                </a:solidFill>
              </a:rPr>
              <a:t>input</a:t>
            </a:r>
            <a:r>
              <a:rPr lang="id-ID" sz="2000" dirty="0">
                <a:solidFill>
                  <a:schemeClr val="bg1"/>
                </a:solidFill>
              </a:rPr>
              <a:t> dengan transisi yang halus. Mode gelap dan terang memodifikasi warna latar belakang, teks, dan tombol untuk meningkatkan keterbacaan. Selain itu, kode ini juga mengatur elemen khusus seperti tampilan jam dan </a:t>
            </a:r>
            <a:r>
              <a:rPr lang="id-ID" sz="2000" dirty="0" err="1">
                <a:solidFill>
                  <a:schemeClr val="bg1"/>
                </a:solidFill>
              </a:rPr>
              <a:t>input</a:t>
            </a:r>
            <a:r>
              <a:rPr lang="id-ID" sz="2000" dirty="0">
                <a:solidFill>
                  <a:schemeClr val="bg1"/>
                </a:solidFill>
              </a:rPr>
              <a:t> dengan </a:t>
            </a:r>
            <a:r>
              <a:rPr lang="id-ID" sz="2000" dirty="0" err="1">
                <a:solidFill>
                  <a:schemeClr val="bg1"/>
                </a:solidFill>
              </a:rPr>
              <a:t>scroll</a:t>
            </a:r>
            <a:r>
              <a:rPr lang="id-ID" sz="2000" dirty="0">
                <a:solidFill>
                  <a:schemeClr val="bg1"/>
                </a:solidFill>
              </a:rPr>
              <a:t>, serta navigasi dengan efek </a:t>
            </a:r>
            <a:r>
              <a:rPr lang="id-ID" sz="2000" dirty="0" err="1">
                <a:solidFill>
                  <a:schemeClr val="bg1"/>
                </a:solidFill>
              </a:rPr>
              <a:t>hover</a:t>
            </a:r>
            <a:r>
              <a:rPr lang="id-ID" sz="2000" dirty="0">
                <a:solidFill>
                  <a:schemeClr val="bg1"/>
                </a:solidFill>
              </a:rPr>
              <a:t> pada tautan</a:t>
            </a:r>
          </a:p>
        </p:txBody>
      </p:sp>
    </p:spTree>
    <p:extLst>
      <p:ext uri="{BB962C8B-B14F-4D97-AF65-F5344CB8AC3E}">
        <p14:creationId xmlns:p14="http://schemas.microsoft.com/office/powerpoint/2010/main" val="1004302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pic>
        <p:nvPicPr>
          <p:cNvPr id="177" name="Google Shape;177;p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0" y="-1"/>
            <a:ext cx="12192000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8" name="Google Shape;178;p4"/>
          <p:cNvGrpSpPr/>
          <p:nvPr/>
        </p:nvGrpSpPr>
        <p:grpSpPr>
          <a:xfrm>
            <a:off x="471937" y="124468"/>
            <a:ext cx="5072521" cy="1325510"/>
            <a:chOff x="4670323" y="160479"/>
            <a:chExt cx="5520811" cy="1449912"/>
          </a:xfrm>
        </p:grpSpPr>
        <p:sp>
          <p:nvSpPr>
            <p:cNvPr id="179" name="Google Shape;179;p4"/>
            <p:cNvSpPr/>
            <p:nvPr/>
          </p:nvSpPr>
          <p:spPr>
            <a:xfrm>
              <a:off x="4930876" y="450185"/>
              <a:ext cx="5260258" cy="1160206"/>
            </a:xfrm>
            <a:prstGeom prst="roundRect">
              <a:avLst>
                <a:gd name="adj" fmla="val 16667"/>
              </a:avLst>
            </a:prstGeom>
            <a:solidFill>
              <a:schemeClr val="dk1"/>
            </a:solidFill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18900000" algn="b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4"/>
            <p:cNvSpPr/>
            <p:nvPr/>
          </p:nvSpPr>
          <p:spPr>
            <a:xfrm>
              <a:off x="4670323" y="160479"/>
              <a:ext cx="5260258" cy="1160206"/>
            </a:xfrm>
            <a:prstGeom prst="roundRect">
              <a:avLst>
                <a:gd name="adj" fmla="val 16667"/>
              </a:avLst>
            </a:prstGeom>
            <a:solidFill>
              <a:srgbClr val="E1EFD8"/>
            </a:solidFill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18900000" algn="b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D" sz="3600" b="1" dirty="0" err="1">
                  <a:solidFill>
                    <a:schemeClr val="dk1"/>
                  </a:solidFill>
                </a:rPr>
                <a:t>Penjelasan</a:t>
              </a:r>
              <a:r>
                <a:rPr lang="en-ID" sz="3600" b="1" dirty="0">
                  <a:solidFill>
                    <a:schemeClr val="dk1"/>
                  </a:solidFill>
                </a:rPr>
                <a:t> Kode</a:t>
              </a:r>
              <a:endParaRPr sz="36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1" name="Google Shape;181;p4"/>
          <p:cNvSpPr txBox="1"/>
          <p:nvPr/>
        </p:nvSpPr>
        <p:spPr>
          <a:xfrm>
            <a:off x="4684605" y="1855779"/>
            <a:ext cx="698100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just"/>
            <a:r>
              <a:rPr lang="en-ID" sz="2000" b="1" dirty="0">
                <a:solidFill>
                  <a:schemeClr val="dk1"/>
                </a:solidFill>
              </a:rPr>
              <a:t>P</a:t>
            </a:r>
            <a:r>
              <a:rPr lang="id-ID" sz="2000" b="1" dirty="0" err="1">
                <a:solidFill>
                  <a:schemeClr val="dk1"/>
                </a:solidFill>
              </a:rPr>
              <a:t>otongan</a:t>
            </a:r>
            <a:r>
              <a:rPr lang="en-ID" sz="2000" b="1" dirty="0">
                <a:solidFill>
                  <a:schemeClr val="dk1"/>
                </a:solidFill>
              </a:rPr>
              <a:t> Kode</a:t>
            </a:r>
            <a:r>
              <a:rPr lang="id-ID" sz="2000" b="1" dirty="0">
                <a:solidFill>
                  <a:schemeClr val="dk1"/>
                </a:solidFill>
              </a:rPr>
              <a:t> </a:t>
            </a:r>
            <a:r>
              <a:rPr lang="id-ID" sz="2000" b="1" dirty="0" err="1">
                <a:solidFill>
                  <a:schemeClr val="dk1"/>
                </a:solidFill>
              </a:rPr>
              <a:t>JavaScript</a:t>
            </a:r>
            <a:endParaRPr lang="en-ID" sz="20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" name="Gambar 8">
            <a:extLst>
              <a:ext uri="{FF2B5EF4-FFF2-40B4-BE49-F238E27FC236}">
                <a16:creationId xmlns:a16="http://schemas.microsoft.com/office/drawing/2014/main" id="{DA6E9B8B-392F-DFD8-0EB9-9870A3B2FF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1272" y="2519662"/>
            <a:ext cx="3811696" cy="3007244"/>
          </a:xfrm>
          <a:prstGeom prst="rect">
            <a:avLst/>
          </a:prstGeom>
        </p:spPr>
      </p:pic>
      <p:sp>
        <p:nvSpPr>
          <p:cNvPr id="13" name="Kotak Teks 12">
            <a:extLst>
              <a:ext uri="{FF2B5EF4-FFF2-40B4-BE49-F238E27FC236}">
                <a16:creationId xmlns:a16="http://schemas.microsoft.com/office/drawing/2014/main" id="{0C509E32-59C7-3C0C-4C83-3D3F02EAE70D}"/>
              </a:ext>
            </a:extLst>
          </p:cNvPr>
          <p:cNvSpPr txBox="1"/>
          <p:nvPr/>
        </p:nvSpPr>
        <p:spPr>
          <a:xfrm>
            <a:off x="1729033" y="2469668"/>
            <a:ext cx="492224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sz="2000" dirty="0">
                <a:solidFill>
                  <a:schemeClr val="bg1"/>
                </a:solidFill>
              </a:rPr>
              <a:t>Kode </a:t>
            </a:r>
            <a:r>
              <a:rPr lang="id-ID" sz="2000" dirty="0" err="1">
                <a:solidFill>
                  <a:schemeClr val="bg1"/>
                </a:solidFill>
              </a:rPr>
              <a:t>JavaScript</a:t>
            </a:r>
            <a:r>
              <a:rPr lang="id-ID" sz="2000" dirty="0">
                <a:solidFill>
                  <a:schemeClr val="bg1"/>
                </a:solidFill>
              </a:rPr>
              <a:t> ini mengatur fungsionalitas halaman web dengan tiga bagian: </a:t>
            </a:r>
            <a:r>
              <a:rPr lang="id-ID" sz="2000" dirty="0" err="1">
                <a:solidFill>
                  <a:schemeClr val="bg1"/>
                </a:solidFill>
              </a:rPr>
              <a:t>Clock</a:t>
            </a:r>
            <a:r>
              <a:rPr lang="id-ID" sz="2000" dirty="0">
                <a:solidFill>
                  <a:schemeClr val="bg1"/>
                </a:solidFill>
              </a:rPr>
              <a:t>, </a:t>
            </a:r>
            <a:r>
              <a:rPr lang="id-ID" sz="2000" dirty="0" err="1">
                <a:solidFill>
                  <a:schemeClr val="bg1"/>
                </a:solidFill>
              </a:rPr>
              <a:t>Timer</a:t>
            </a:r>
            <a:r>
              <a:rPr lang="id-ID" sz="2000" dirty="0">
                <a:solidFill>
                  <a:schemeClr val="bg1"/>
                </a:solidFill>
              </a:rPr>
              <a:t>, dan </a:t>
            </a:r>
            <a:r>
              <a:rPr lang="id-ID" sz="2000" dirty="0" err="1">
                <a:solidFill>
                  <a:schemeClr val="bg1"/>
                </a:solidFill>
              </a:rPr>
              <a:t>Stopwatch</a:t>
            </a:r>
            <a:r>
              <a:rPr lang="id-ID" sz="2000" dirty="0">
                <a:solidFill>
                  <a:schemeClr val="bg1"/>
                </a:solidFill>
              </a:rPr>
              <a:t>. Saat halaman dimuat, ia mengatur tampilan bagian yang dipilih melalui navigasi dan memperbarui tampilan jam berdasarkan zona waktu yang dipilih. </a:t>
            </a:r>
            <a:r>
              <a:rPr lang="id-ID" sz="2000" dirty="0" err="1">
                <a:solidFill>
                  <a:schemeClr val="bg1"/>
                </a:solidFill>
              </a:rPr>
              <a:t>Timer</a:t>
            </a:r>
            <a:r>
              <a:rPr lang="id-ID" sz="2000" dirty="0">
                <a:solidFill>
                  <a:schemeClr val="bg1"/>
                </a:solidFill>
              </a:rPr>
              <a:t> dan </a:t>
            </a:r>
            <a:r>
              <a:rPr lang="id-ID" sz="2000" dirty="0" err="1">
                <a:solidFill>
                  <a:schemeClr val="bg1"/>
                </a:solidFill>
              </a:rPr>
              <a:t>Stopwatch</a:t>
            </a:r>
            <a:r>
              <a:rPr lang="id-ID" sz="2000" dirty="0">
                <a:solidFill>
                  <a:schemeClr val="bg1"/>
                </a:solidFill>
              </a:rPr>
              <a:t> memiliki kontrol untuk memulai, menghentikan, dan mengatur ulang, serta memberikan notifikasi saat waktu habis. Selain itu, kode ini menangani perubahan mode gelap dan terang dengan mengubah kelas pada elemen </a:t>
            </a:r>
            <a:r>
              <a:rPr lang="id-ID" sz="2000" dirty="0" err="1">
                <a:solidFill>
                  <a:schemeClr val="bg1"/>
                </a:solidFill>
              </a:rPr>
              <a:t>body</a:t>
            </a:r>
            <a:r>
              <a:rPr lang="id-ID" sz="2000" dirty="0">
                <a:solidFill>
                  <a:schemeClr val="bg1"/>
                </a:solidFill>
              </a:rPr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447</Words>
  <Application>Microsoft Office PowerPoint</Application>
  <PresentationFormat>Layar Lebar</PresentationFormat>
  <Paragraphs>56</Paragraphs>
  <Slides>15</Slides>
  <Notes>15</Notes>
  <HiddenSlides>0</HiddenSlides>
  <MMClips>0</MMClips>
  <ScaleCrop>false</ScaleCrop>
  <HeadingPairs>
    <vt:vector size="6" baseType="variant">
      <vt:variant>
        <vt:lpstr>Font Dipakai</vt:lpstr>
      </vt:variant>
      <vt:variant>
        <vt:i4>2</vt:i4>
      </vt:variant>
      <vt:variant>
        <vt:lpstr>Tema</vt:lpstr>
      </vt:variant>
      <vt:variant>
        <vt:i4>1</vt:i4>
      </vt:variant>
      <vt:variant>
        <vt:lpstr>Judul Slide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Bradley Wijaya</dc:creator>
  <cp:lastModifiedBy>glennjosia12@gmail.com</cp:lastModifiedBy>
  <cp:revision>11</cp:revision>
  <dcterms:created xsi:type="dcterms:W3CDTF">2024-07-08T08:40:29Z</dcterms:created>
  <dcterms:modified xsi:type="dcterms:W3CDTF">2024-08-11T04:15:51Z</dcterms:modified>
</cp:coreProperties>
</file>