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59" r:id="rId3"/>
    <p:sldId id="258" r:id="rId4"/>
    <p:sldId id="263"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00"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50" d="100"/>
        <a:sy n="150" d="100"/>
      </p:scale>
      <p:origin x="0" y="0"/>
    </p:cViewPr>
  </p:notesTextViewPr>
  <p:notesViewPr>
    <p:cSldViewPr snapToGrid="0">
      <p:cViewPr varScale="1">
        <p:scale>
          <a:sx n="61" d="100"/>
          <a:sy n="61" d="100"/>
        </p:scale>
        <p:origin x="274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Répartition du travail</a:t>
            </a:r>
          </a:p>
        </c:rich>
      </c:tx>
      <c:layout>
        <c:manualLayout>
          <c:xMode val="edge"/>
          <c:yMode val="edge"/>
          <c:x val="0.41634294997452276"/>
          <c:y val="2.17037438958221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9732101527386767"/>
          <c:y val="0.12473966550962449"/>
          <c:w val="0.78018639705615733"/>
          <c:h val="0.48946760323309385"/>
        </c:manualLayout>
      </c:layout>
      <c:barChart>
        <c:barDir val="col"/>
        <c:grouping val="clustered"/>
        <c:varyColors val="0"/>
        <c:ser>
          <c:idx val="0"/>
          <c:order val="0"/>
          <c:tx>
            <c:v>Work</c:v>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1"/>
              <c:pt idx="0">
                <c:v>Analyse des besoins</c:v>
              </c:pt>
              <c:pt idx="1">
                <c:v>Elaboration des spécifications</c:v>
              </c:pt>
              <c:pt idx="2">
                <c:v>Etude et Formation</c:v>
              </c:pt>
              <c:pt idx="3">
                <c:v>Conception</c:v>
              </c:pt>
              <c:pt idx="4">
                <c:v>Iteration 1 - Setup Maker 0.2</c:v>
              </c:pt>
              <c:pt idx="5">
                <c:v>Iteration 2 - Setup Maker 0.3</c:v>
              </c:pt>
              <c:pt idx="6">
                <c:v>Iteration 3 - Setup Maker 0.4</c:v>
              </c:pt>
              <c:pt idx="7">
                <c:v>Iteration 4 - Setup Maker 0.5</c:v>
              </c:pt>
              <c:pt idx="8">
                <c:v>Iteration 5 - Setup Maker 0.6</c:v>
              </c:pt>
              <c:pt idx="9">
                <c:v>Iteration 6 - Setup Maker 0.7</c:v>
              </c:pt>
              <c:pt idx="10">
                <c:v>Stratégie Marketing</c:v>
              </c:pt>
            </c:strLit>
          </c:cat>
          <c:val>
            <c:numLit>
              <c:formatCode>#,##0_ "hrs"</c:formatCode>
              <c:ptCount val="11"/>
              <c:pt idx="0">
                <c:v>80</c:v>
              </c:pt>
              <c:pt idx="1">
                <c:v>40</c:v>
              </c:pt>
              <c:pt idx="2">
                <c:v>80</c:v>
              </c:pt>
              <c:pt idx="3">
                <c:v>32</c:v>
              </c:pt>
              <c:pt idx="4">
                <c:v>40</c:v>
              </c:pt>
              <c:pt idx="5">
                <c:v>40</c:v>
              </c:pt>
              <c:pt idx="6">
                <c:v>40</c:v>
              </c:pt>
              <c:pt idx="7">
                <c:v>40</c:v>
              </c:pt>
              <c:pt idx="8">
                <c:v>20</c:v>
              </c:pt>
              <c:pt idx="9">
                <c:v>20</c:v>
              </c:pt>
              <c:pt idx="10">
                <c:v>60</c:v>
              </c:pt>
            </c:numLit>
          </c:val>
        </c:ser>
        <c:ser>
          <c:idx val="1"/>
          <c:order val="1"/>
          <c:tx>
            <c:v>Remaining Duration</c:v>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1"/>
              <c:pt idx="0">
                <c:v>Analyse des besoins</c:v>
              </c:pt>
              <c:pt idx="1">
                <c:v>Elaboration des spécifications</c:v>
              </c:pt>
              <c:pt idx="2">
                <c:v>Etude et Formation</c:v>
              </c:pt>
              <c:pt idx="3">
                <c:v>Conception</c:v>
              </c:pt>
              <c:pt idx="4">
                <c:v>Iteration 1 - Setup Maker 0.2</c:v>
              </c:pt>
              <c:pt idx="5">
                <c:v>Iteration 2 - Setup Maker 0.3</c:v>
              </c:pt>
              <c:pt idx="6">
                <c:v>Iteration 3 - Setup Maker 0.4</c:v>
              </c:pt>
              <c:pt idx="7">
                <c:v>Iteration 4 - Setup Maker 0.5</c:v>
              </c:pt>
              <c:pt idx="8">
                <c:v>Iteration 5 - Setup Maker 0.6</c:v>
              </c:pt>
              <c:pt idx="9">
                <c:v>Iteration 6 - Setup Maker 0.7</c:v>
              </c:pt>
              <c:pt idx="10">
                <c:v>Stratégie Marketing</c:v>
              </c:pt>
            </c:strLit>
          </c:cat>
          <c:val>
            <c:numLit>
              <c:formatCode>#,##0_ "days"</c:formatCode>
              <c:ptCount val="11"/>
              <c:pt idx="0">
                <c:v>10</c:v>
              </c:pt>
              <c:pt idx="1">
                <c:v>5</c:v>
              </c:pt>
              <c:pt idx="2">
                <c:v>10</c:v>
              </c:pt>
              <c:pt idx="3">
                <c:v>4</c:v>
              </c:pt>
              <c:pt idx="4">
                <c:v>5</c:v>
              </c:pt>
              <c:pt idx="5">
                <c:v>5</c:v>
              </c:pt>
              <c:pt idx="6">
                <c:v>5</c:v>
              </c:pt>
              <c:pt idx="7">
                <c:v>5</c:v>
              </c:pt>
              <c:pt idx="8">
                <c:v>5</c:v>
              </c:pt>
              <c:pt idx="9">
                <c:v>5</c:v>
              </c:pt>
              <c:pt idx="10">
                <c:v>15</c:v>
              </c:pt>
            </c:numLit>
          </c:val>
        </c:ser>
        <c:dLbls>
          <c:showLegendKey val="0"/>
          <c:showVal val="0"/>
          <c:showCatName val="0"/>
          <c:showSerName val="0"/>
          <c:showPercent val="0"/>
          <c:showBubbleSize val="0"/>
        </c:dLbls>
        <c:gapWidth val="219"/>
        <c:overlap val="-27"/>
        <c:axId val="151063288"/>
        <c:axId val="151063680"/>
      </c:barChart>
      <c:catAx>
        <c:axId val="1510632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Tâches</a:t>
                </a:r>
              </a:p>
            </c:rich>
          </c:tx>
          <c:layout>
            <c:manualLayout>
              <c:xMode val="edge"/>
              <c:yMode val="edge"/>
              <c:x val="2.9463357771414678E-2"/>
              <c:y val="0.7447951922275399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1063680"/>
        <c:crosses val="autoZero"/>
        <c:auto val="1"/>
        <c:lblAlgn val="ctr"/>
        <c:lblOffset val="100"/>
        <c:noMultiLvlLbl val="0"/>
      </c:catAx>
      <c:valAx>
        <c:axId val="151063680"/>
        <c:scaling>
          <c:orientation val="minMax"/>
        </c:scaling>
        <c:delete val="0"/>
        <c:axPos val="l"/>
        <c:majorGridlines>
          <c:spPr>
            <a:ln w="9525" cap="flat" cmpd="sng" algn="ctr">
              <a:solidFill>
                <a:schemeClr val="tx1">
                  <a:lumMod val="15000"/>
                  <a:lumOff val="85000"/>
                </a:schemeClr>
              </a:solidFill>
              <a:round/>
            </a:ln>
            <a:effectLst/>
          </c:spPr>
        </c:majorGridlines>
        <c:numFmt formatCode="#,##0_ &quot;hrs&quot;"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1063288"/>
        <c:crosses val="autoZero"/>
        <c:crossBetween val="between"/>
      </c:valAx>
      <c:spPr>
        <a:noFill/>
        <a:ln>
          <a:noFill/>
        </a:ln>
        <a:effectLst/>
      </c:spPr>
      <c:extLst/>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fr-FR"/>
        </a:p>
      </c:txPr>
    </c:title>
    <c:autoTitleDeleted val="0"/>
    <c:plotArea>
      <c:layout/>
      <c:pieChart>
        <c:varyColors val="1"/>
        <c:ser>
          <c:idx val="0"/>
          <c:order val="0"/>
          <c:tx>
            <c:strRef>
              <c:f>Sheet1!$B$1</c:f>
              <c:strCache>
                <c:ptCount val="1"/>
                <c:pt idx="0">
                  <c:v>Téléchargements</c:v>
                </c:pt>
              </c:strCache>
            </c:strRef>
          </c:tx>
          <c:dPt>
            <c:idx val="0"/>
            <c:bubble3D val="0"/>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c:spPr>
          </c:dPt>
          <c:dPt>
            <c:idx val="1"/>
            <c:bubble3D val="0"/>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c:spPr>
          </c:dPt>
          <c:dPt>
            <c:idx val="2"/>
            <c:bubble3D val="0"/>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a:noFill/>
              </a:ln>
              <a:effectLst/>
            </c:spPr>
          </c:dPt>
          <c:dPt>
            <c:idx val="3"/>
            <c:bubble3D val="0"/>
            <c:spPr>
              <a:blipFill rotWithShape="1">
                <a:blip xmlns:r="http://schemas.openxmlformats.org/officeDocument/2006/relationships" r:embed="rId3">
                  <a:duotone>
                    <a:schemeClr val="accent4">
                      <a:tint val="98000"/>
                      <a:lumMod val="102000"/>
                    </a:schemeClr>
                    <a:schemeClr val="accent4">
                      <a:shade val="98000"/>
                      <a:lumMod val="98000"/>
                    </a:schemeClr>
                  </a:duotone>
                </a:blip>
                <a:tile tx="0" ty="0" sx="100000" sy="100000" flip="none" algn="tl"/>
              </a:blipFill>
              <a:ln>
                <a:noFill/>
              </a:ln>
              <a:effectLst/>
            </c:spPr>
          </c:dPt>
          <c:dPt>
            <c:idx val="4"/>
            <c:bubble3D val="0"/>
            <c:spPr>
              <a:blipFill rotWithShape="1">
                <a:blip xmlns:r="http://schemas.openxmlformats.org/officeDocument/2006/relationships" r:embed="rId3">
                  <a:duotone>
                    <a:schemeClr val="accent5">
                      <a:tint val="98000"/>
                      <a:lumMod val="102000"/>
                    </a:schemeClr>
                    <a:schemeClr val="accent5">
                      <a:shade val="98000"/>
                      <a:lumMod val="98000"/>
                    </a:schemeClr>
                  </a:duotone>
                </a:blip>
                <a:tile tx="0" ty="0" sx="100000" sy="100000" flip="none" algn="tl"/>
              </a:blipFill>
              <a:ln>
                <a:noFill/>
              </a:ln>
              <a:effectLst/>
            </c:spPr>
          </c:dPt>
          <c:dPt>
            <c:idx val="5"/>
            <c:bubble3D val="0"/>
            <c:explosion val="1"/>
            <c:spPr>
              <a:blipFill rotWithShape="1">
                <a:blip xmlns:r="http://schemas.openxmlformats.org/officeDocument/2006/relationships" r:embed="rId3">
                  <a:duotone>
                    <a:schemeClr val="accent6">
                      <a:tint val="98000"/>
                      <a:lumMod val="102000"/>
                    </a:schemeClr>
                    <a:schemeClr val="accent6">
                      <a:shade val="98000"/>
                      <a:lumMod val="98000"/>
                    </a:schemeClr>
                  </a:duotone>
                </a:blip>
                <a:tile tx="0" ty="0" sx="100000" sy="100000" flip="none" algn="tl"/>
              </a:blip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fr-FR"/>
              </a:p>
            </c:txPr>
            <c:dLblPos val="ct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Sheet1!$A$2:$A$7</c:f>
              <c:strCache>
                <c:ptCount val="6"/>
                <c:pt idx="0">
                  <c:v>Inde</c:v>
                </c:pt>
                <c:pt idx="1">
                  <c:v>Etats Unis</c:v>
                </c:pt>
                <c:pt idx="2">
                  <c:v>Romanie</c:v>
                </c:pt>
                <c:pt idx="3">
                  <c:v>Brazil</c:v>
                </c:pt>
                <c:pt idx="4">
                  <c:v>Allemagne</c:v>
                </c:pt>
                <c:pt idx="5">
                  <c:v>Autres</c:v>
                </c:pt>
              </c:strCache>
            </c:strRef>
          </c:cat>
          <c:val>
            <c:numRef>
              <c:f>Sheet1!$B$2:$B$7</c:f>
              <c:numCache>
                <c:formatCode>General</c:formatCode>
                <c:ptCount val="6"/>
                <c:pt idx="0">
                  <c:v>109</c:v>
                </c:pt>
                <c:pt idx="1">
                  <c:v>35</c:v>
                </c:pt>
                <c:pt idx="2">
                  <c:v>17</c:v>
                </c:pt>
                <c:pt idx="3">
                  <c:v>10</c:v>
                </c:pt>
                <c:pt idx="4">
                  <c:v>10</c:v>
                </c:pt>
                <c:pt idx="5">
                  <c:v>162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3C6B9-85DA-43BE-8DCD-C5138F181B0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fr-FR"/>
        </a:p>
      </dgm:t>
    </dgm:pt>
    <dgm:pt modelId="{C88B3BC3-D096-4E96-8146-6426E3A41941}">
      <dgm:prSet phldrT="[Texte]">
        <dgm:style>
          <a:lnRef idx="1">
            <a:schemeClr val="accent1"/>
          </a:lnRef>
          <a:fillRef idx="3">
            <a:schemeClr val="accent1"/>
          </a:fillRef>
          <a:effectRef idx="2">
            <a:schemeClr val="accent1"/>
          </a:effectRef>
          <a:fontRef idx="minor">
            <a:schemeClr val="lt1"/>
          </a:fontRef>
        </dgm:style>
      </dgm:prSet>
      <dgm:spPr/>
      <dgm:t>
        <a:bodyPr/>
        <a:lstStyle/>
        <a:p>
          <a:pPr algn="ctr"/>
          <a:r>
            <a:rPr lang="fr-FR" dirty="0"/>
            <a:t>Projet SNCF Fret</a:t>
          </a:r>
        </a:p>
      </dgm:t>
    </dgm:pt>
    <dgm:pt modelId="{8BA6A184-E720-498F-8966-17215BE3B116}" type="parTrans" cxnId="{CB677555-8864-4BED-853F-BB6A42BCAFF4}">
      <dgm:prSet/>
      <dgm:spPr/>
      <dgm:t>
        <a:bodyPr/>
        <a:lstStyle/>
        <a:p>
          <a:pPr algn="ctr"/>
          <a:endParaRPr lang="fr-FR"/>
        </a:p>
      </dgm:t>
    </dgm:pt>
    <dgm:pt modelId="{FEC31D9C-3AC7-469B-8FAB-B4AEEDA13DFD}" type="sibTrans" cxnId="{CB677555-8864-4BED-853F-BB6A42BCAFF4}">
      <dgm:prSet/>
      <dgm:spPr/>
      <dgm:t>
        <a:bodyPr/>
        <a:lstStyle/>
        <a:p>
          <a:pPr algn="ctr"/>
          <a:endParaRPr lang="fr-FR"/>
        </a:p>
      </dgm:t>
    </dgm:pt>
    <dgm:pt modelId="{3029FA5B-FBD7-4EB2-8E04-71927F929A68}">
      <dgm:prSet phldrT="[Texte]" custT="1">
        <dgm:style>
          <a:lnRef idx="2">
            <a:schemeClr val="accent1"/>
          </a:lnRef>
          <a:fillRef idx="1">
            <a:schemeClr val="lt1"/>
          </a:fillRef>
          <a:effectRef idx="0">
            <a:schemeClr val="accent1"/>
          </a:effectRef>
          <a:fontRef idx="minor">
            <a:schemeClr val="dk1"/>
          </a:fontRef>
        </dgm:style>
      </dgm:prSet>
      <dgm:spPr/>
      <dgm:t>
        <a:bodyPr/>
        <a:lstStyle/>
        <a:p>
          <a:pPr algn="ctr"/>
          <a:r>
            <a:rPr lang="fr-FR" sz="1100"/>
            <a:t>Pôle Commandes et Flux</a:t>
          </a:r>
        </a:p>
      </dgm:t>
    </dgm:pt>
    <dgm:pt modelId="{08514F76-954D-4473-B01E-E73A6888DC8F}" type="parTrans" cxnId="{7ED36064-13FE-404E-A28E-4F69C5FAA969}">
      <dgm:prSet>
        <dgm:style>
          <a:lnRef idx="1">
            <a:schemeClr val="accent1"/>
          </a:lnRef>
          <a:fillRef idx="0">
            <a:schemeClr val="accent1"/>
          </a:fillRef>
          <a:effectRef idx="0">
            <a:schemeClr val="accent1"/>
          </a:effectRef>
          <a:fontRef idx="minor">
            <a:schemeClr val="tx1"/>
          </a:fontRef>
        </dgm:style>
      </dgm:prSet>
      <dgm:spPr/>
      <dgm:t>
        <a:bodyPr/>
        <a:lstStyle/>
        <a:p>
          <a:pPr algn="ctr"/>
          <a:endParaRPr lang="fr-FR"/>
        </a:p>
      </dgm:t>
    </dgm:pt>
    <dgm:pt modelId="{E5FCC515-58DF-426D-B6D6-22D96957E7B8}" type="sibTrans" cxnId="{7ED36064-13FE-404E-A28E-4F69C5FAA969}">
      <dgm:prSet/>
      <dgm:spPr/>
      <dgm:t>
        <a:bodyPr/>
        <a:lstStyle/>
        <a:p>
          <a:pPr algn="ctr"/>
          <a:endParaRPr lang="fr-FR"/>
        </a:p>
      </dgm:t>
    </dgm:pt>
    <dgm:pt modelId="{FB2D24E8-37C7-4651-B5BD-F4F7653488CE}">
      <dgm:prSet phldrT="[Texte]">
        <dgm:style>
          <a:lnRef idx="2">
            <a:schemeClr val="accent1"/>
          </a:lnRef>
          <a:fillRef idx="1">
            <a:schemeClr val="lt1"/>
          </a:fillRef>
          <a:effectRef idx="0">
            <a:schemeClr val="accent1"/>
          </a:effectRef>
          <a:fontRef idx="minor">
            <a:schemeClr val="dk1"/>
          </a:fontRef>
        </dgm:style>
      </dgm:prSet>
      <dgm:spPr/>
      <dgm:t>
        <a:bodyPr/>
        <a:lstStyle/>
        <a:p>
          <a:pPr algn="ctr"/>
          <a:r>
            <a:rPr lang="fr-FR"/>
            <a:t>Pôle Gestion</a:t>
          </a:r>
        </a:p>
      </dgm:t>
    </dgm:pt>
    <dgm:pt modelId="{06D3AFA6-A558-4FE7-B5AB-7A84EF503A4C}" type="parTrans" cxnId="{D4A6FB6E-84F9-45DA-93E6-075FB9E8835F}">
      <dgm:prSet>
        <dgm:style>
          <a:lnRef idx="1">
            <a:schemeClr val="accent1"/>
          </a:lnRef>
          <a:fillRef idx="0">
            <a:schemeClr val="accent1"/>
          </a:fillRef>
          <a:effectRef idx="0">
            <a:schemeClr val="accent1"/>
          </a:effectRef>
          <a:fontRef idx="minor">
            <a:schemeClr val="tx1"/>
          </a:fontRef>
        </dgm:style>
      </dgm:prSet>
      <dgm:spPr/>
      <dgm:t>
        <a:bodyPr/>
        <a:lstStyle/>
        <a:p>
          <a:pPr algn="ctr"/>
          <a:endParaRPr lang="fr-FR"/>
        </a:p>
      </dgm:t>
    </dgm:pt>
    <dgm:pt modelId="{8550A9ED-DEA0-48A4-A000-9C2DEB6D6BDD}" type="sibTrans" cxnId="{D4A6FB6E-84F9-45DA-93E6-075FB9E8835F}">
      <dgm:prSet/>
      <dgm:spPr/>
      <dgm:t>
        <a:bodyPr/>
        <a:lstStyle/>
        <a:p>
          <a:pPr algn="ctr"/>
          <a:endParaRPr lang="fr-FR"/>
        </a:p>
      </dgm:t>
    </dgm:pt>
    <dgm:pt modelId="{DE317FD2-9BB2-43AD-8650-BCD2133B6C15}">
      <dgm:prSet phldrT="[Texte]" custT="1">
        <dgm:style>
          <a:lnRef idx="2">
            <a:schemeClr val="accent1"/>
          </a:lnRef>
          <a:fillRef idx="1">
            <a:schemeClr val="lt1"/>
          </a:fillRef>
          <a:effectRef idx="0">
            <a:schemeClr val="accent1"/>
          </a:effectRef>
          <a:fontRef idx="minor">
            <a:schemeClr val="dk1"/>
          </a:fontRef>
        </dgm:style>
      </dgm:prSet>
      <dgm:spPr/>
      <dgm:t>
        <a:bodyPr/>
        <a:lstStyle/>
        <a:p>
          <a:pPr algn="ctr"/>
          <a:r>
            <a:rPr lang="fr-FR" sz="1050"/>
            <a:t>Pôle Convoi et Référentiel</a:t>
          </a:r>
        </a:p>
      </dgm:t>
    </dgm:pt>
    <dgm:pt modelId="{97F7CDB8-D754-4676-B849-ED41287D7CE6}" type="parTrans" cxnId="{5F97E513-5D0B-4DC1-931A-485D837E28AE}">
      <dgm:prSet>
        <dgm:style>
          <a:lnRef idx="1">
            <a:schemeClr val="accent1"/>
          </a:lnRef>
          <a:fillRef idx="0">
            <a:schemeClr val="accent1"/>
          </a:fillRef>
          <a:effectRef idx="0">
            <a:schemeClr val="accent1"/>
          </a:effectRef>
          <a:fontRef idx="minor">
            <a:schemeClr val="tx1"/>
          </a:fontRef>
        </dgm:style>
      </dgm:prSet>
      <dgm:spPr/>
      <dgm:t>
        <a:bodyPr/>
        <a:lstStyle/>
        <a:p>
          <a:pPr algn="ctr"/>
          <a:endParaRPr lang="fr-FR"/>
        </a:p>
      </dgm:t>
    </dgm:pt>
    <dgm:pt modelId="{F0A082C7-A1F3-4E11-9BCF-8953798BAEDE}" type="sibTrans" cxnId="{5F97E513-5D0B-4DC1-931A-485D837E28AE}">
      <dgm:prSet/>
      <dgm:spPr/>
      <dgm:t>
        <a:bodyPr/>
        <a:lstStyle/>
        <a:p>
          <a:pPr algn="ctr"/>
          <a:endParaRPr lang="fr-FR"/>
        </a:p>
      </dgm:t>
    </dgm:pt>
    <dgm:pt modelId="{DAF59AFF-B371-4B4B-8556-0F3682BBEAC3}">
      <dgm:prSet phldrT="[Texte]">
        <dgm:style>
          <a:lnRef idx="2">
            <a:schemeClr val="accent1"/>
          </a:lnRef>
          <a:fillRef idx="1">
            <a:schemeClr val="lt1"/>
          </a:fillRef>
          <a:effectRef idx="0">
            <a:schemeClr val="accent1"/>
          </a:effectRef>
          <a:fontRef idx="minor">
            <a:schemeClr val="dk1"/>
          </a:fontRef>
        </dgm:style>
      </dgm:prSet>
      <dgm:spPr/>
      <dgm:t>
        <a:bodyPr/>
        <a:lstStyle/>
        <a:p>
          <a:pPr algn="ctr"/>
          <a:r>
            <a:rPr lang="fr-FR"/>
            <a:t>Pôle SAP</a:t>
          </a:r>
        </a:p>
      </dgm:t>
    </dgm:pt>
    <dgm:pt modelId="{E584F22C-7BC3-46CC-ABA0-DFC795FF44AF}" type="parTrans" cxnId="{9E0AD757-A737-4D0B-8917-7E7DF3B2BA39}">
      <dgm:prSet>
        <dgm:style>
          <a:lnRef idx="1">
            <a:schemeClr val="accent1"/>
          </a:lnRef>
          <a:fillRef idx="0">
            <a:schemeClr val="accent1"/>
          </a:fillRef>
          <a:effectRef idx="0">
            <a:schemeClr val="accent1"/>
          </a:effectRef>
          <a:fontRef idx="minor">
            <a:schemeClr val="tx1"/>
          </a:fontRef>
        </dgm:style>
      </dgm:prSet>
      <dgm:spPr/>
      <dgm:t>
        <a:bodyPr/>
        <a:lstStyle/>
        <a:p>
          <a:pPr algn="ctr"/>
          <a:endParaRPr lang="fr-FR"/>
        </a:p>
      </dgm:t>
    </dgm:pt>
    <dgm:pt modelId="{021235F1-A1FB-4785-BBE9-63917F5D7703}" type="sibTrans" cxnId="{9E0AD757-A737-4D0B-8917-7E7DF3B2BA39}">
      <dgm:prSet/>
      <dgm:spPr/>
      <dgm:t>
        <a:bodyPr/>
        <a:lstStyle/>
        <a:p>
          <a:pPr algn="ctr"/>
          <a:endParaRPr lang="fr-FR"/>
        </a:p>
      </dgm:t>
    </dgm:pt>
    <dgm:pt modelId="{C74FA141-1D32-4F6C-B051-84471AA8BE1C}">
      <dgm:prSet phldrT="[Texte]">
        <dgm:style>
          <a:lnRef idx="1">
            <a:schemeClr val="accent2"/>
          </a:lnRef>
          <a:fillRef idx="3">
            <a:schemeClr val="accent2"/>
          </a:fillRef>
          <a:effectRef idx="2">
            <a:schemeClr val="accent2"/>
          </a:effectRef>
          <a:fontRef idx="minor">
            <a:schemeClr val="lt1"/>
          </a:fontRef>
        </dgm:style>
      </dgm:prSet>
      <dgm:spPr/>
      <dgm:t>
        <a:bodyPr/>
        <a:lstStyle/>
        <a:p>
          <a:pPr algn="ctr"/>
          <a:r>
            <a:rPr lang="fr-FR"/>
            <a:t>Pôle TEC</a:t>
          </a:r>
        </a:p>
      </dgm:t>
    </dgm:pt>
    <dgm:pt modelId="{2395D8C0-33DF-4A8B-BDAC-12E7F38A7F2C}" type="parTrans" cxnId="{DA5ECD0A-BE3A-4BF4-9FF5-247DEC417830}">
      <dgm:prSet>
        <dgm:style>
          <a:lnRef idx="1">
            <a:schemeClr val="accent1"/>
          </a:lnRef>
          <a:fillRef idx="0">
            <a:schemeClr val="accent1"/>
          </a:fillRef>
          <a:effectRef idx="0">
            <a:schemeClr val="accent1"/>
          </a:effectRef>
          <a:fontRef idx="minor">
            <a:schemeClr val="tx1"/>
          </a:fontRef>
        </dgm:style>
      </dgm:prSet>
      <dgm:spPr/>
      <dgm:t>
        <a:bodyPr/>
        <a:lstStyle/>
        <a:p>
          <a:pPr algn="ctr"/>
          <a:endParaRPr lang="fr-FR"/>
        </a:p>
      </dgm:t>
    </dgm:pt>
    <dgm:pt modelId="{78B46E9E-DA95-4BEB-BE3B-DF38B0E99EF2}" type="sibTrans" cxnId="{DA5ECD0A-BE3A-4BF4-9FF5-247DEC417830}">
      <dgm:prSet/>
      <dgm:spPr/>
      <dgm:t>
        <a:bodyPr/>
        <a:lstStyle/>
        <a:p>
          <a:pPr algn="ctr"/>
          <a:endParaRPr lang="fr-FR"/>
        </a:p>
      </dgm:t>
    </dgm:pt>
    <dgm:pt modelId="{CE21D9BE-473B-46D0-A2AF-F4175E2F709F}" type="pres">
      <dgm:prSet presAssocID="{EE43C6B9-85DA-43BE-8DCD-C5138F181B01}" presName="mainComposite" presStyleCnt="0">
        <dgm:presLayoutVars>
          <dgm:chPref val="1"/>
          <dgm:dir/>
          <dgm:animOne val="branch"/>
          <dgm:animLvl val="lvl"/>
          <dgm:resizeHandles val="exact"/>
        </dgm:presLayoutVars>
      </dgm:prSet>
      <dgm:spPr/>
      <dgm:t>
        <a:bodyPr/>
        <a:lstStyle/>
        <a:p>
          <a:endParaRPr lang="fr-FR"/>
        </a:p>
      </dgm:t>
    </dgm:pt>
    <dgm:pt modelId="{A8694962-52CC-4247-9601-F9D12FECA3AA}" type="pres">
      <dgm:prSet presAssocID="{EE43C6B9-85DA-43BE-8DCD-C5138F181B01}" presName="hierFlow" presStyleCnt="0"/>
      <dgm:spPr/>
    </dgm:pt>
    <dgm:pt modelId="{0C0C464F-6003-46BE-AF55-6E162E1CAD28}" type="pres">
      <dgm:prSet presAssocID="{EE43C6B9-85DA-43BE-8DCD-C5138F181B01}" presName="hierChild1" presStyleCnt="0">
        <dgm:presLayoutVars>
          <dgm:chPref val="1"/>
          <dgm:animOne val="branch"/>
          <dgm:animLvl val="lvl"/>
        </dgm:presLayoutVars>
      </dgm:prSet>
      <dgm:spPr/>
    </dgm:pt>
    <dgm:pt modelId="{BA683352-2B7F-4F62-ACF5-5641734F8E88}" type="pres">
      <dgm:prSet presAssocID="{C88B3BC3-D096-4E96-8146-6426E3A41941}" presName="Name14" presStyleCnt="0"/>
      <dgm:spPr/>
    </dgm:pt>
    <dgm:pt modelId="{F6408ACA-4D21-406A-9117-0A3ED13BBDE8}" type="pres">
      <dgm:prSet presAssocID="{C88B3BC3-D096-4E96-8146-6426E3A41941}" presName="level1Shape" presStyleLbl="node0" presStyleIdx="0" presStyleCnt="1" custLinFactNeighborY="-13480">
        <dgm:presLayoutVars>
          <dgm:chPref val="3"/>
        </dgm:presLayoutVars>
      </dgm:prSet>
      <dgm:spPr/>
      <dgm:t>
        <a:bodyPr/>
        <a:lstStyle/>
        <a:p>
          <a:endParaRPr lang="fr-FR"/>
        </a:p>
      </dgm:t>
    </dgm:pt>
    <dgm:pt modelId="{CC64AC2F-D139-4992-9BC1-A0BC0765CADB}" type="pres">
      <dgm:prSet presAssocID="{C88B3BC3-D096-4E96-8146-6426E3A41941}" presName="hierChild2" presStyleCnt="0"/>
      <dgm:spPr/>
    </dgm:pt>
    <dgm:pt modelId="{75DEFF9A-3560-4924-BCE6-23ED20971B7B}" type="pres">
      <dgm:prSet presAssocID="{08514F76-954D-4473-B01E-E73A6888DC8F}" presName="Name19" presStyleLbl="parChTrans1D2" presStyleIdx="0" presStyleCnt="5"/>
      <dgm:spPr/>
      <dgm:t>
        <a:bodyPr/>
        <a:lstStyle/>
        <a:p>
          <a:endParaRPr lang="fr-FR"/>
        </a:p>
      </dgm:t>
    </dgm:pt>
    <dgm:pt modelId="{52453A51-D5BB-4873-91EC-A62337D3B85C}" type="pres">
      <dgm:prSet presAssocID="{3029FA5B-FBD7-4EB2-8E04-71927F929A68}" presName="Name21" presStyleCnt="0"/>
      <dgm:spPr/>
    </dgm:pt>
    <dgm:pt modelId="{D0459705-7AAE-422D-985D-153BB3F18037}" type="pres">
      <dgm:prSet presAssocID="{3029FA5B-FBD7-4EB2-8E04-71927F929A68}" presName="level2Shape" presStyleLbl="node2" presStyleIdx="0" presStyleCnt="5"/>
      <dgm:spPr/>
      <dgm:t>
        <a:bodyPr/>
        <a:lstStyle/>
        <a:p>
          <a:endParaRPr lang="fr-FR"/>
        </a:p>
      </dgm:t>
    </dgm:pt>
    <dgm:pt modelId="{44323E39-6B2D-4B8C-B51D-17E334A07696}" type="pres">
      <dgm:prSet presAssocID="{3029FA5B-FBD7-4EB2-8E04-71927F929A68}" presName="hierChild3" presStyleCnt="0"/>
      <dgm:spPr/>
    </dgm:pt>
    <dgm:pt modelId="{01FF87A8-FED7-49A0-96A1-425CA6F530BE}" type="pres">
      <dgm:prSet presAssocID="{06D3AFA6-A558-4FE7-B5AB-7A84EF503A4C}" presName="Name19" presStyleLbl="parChTrans1D2" presStyleIdx="1" presStyleCnt="5"/>
      <dgm:spPr/>
      <dgm:t>
        <a:bodyPr/>
        <a:lstStyle/>
        <a:p>
          <a:endParaRPr lang="fr-FR"/>
        </a:p>
      </dgm:t>
    </dgm:pt>
    <dgm:pt modelId="{F4B9ACF4-EBD9-42F7-8993-069821BCAAA7}" type="pres">
      <dgm:prSet presAssocID="{FB2D24E8-37C7-4651-B5BD-F4F7653488CE}" presName="Name21" presStyleCnt="0"/>
      <dgm:spPr/>
    </dgm:pt>
    <dgm:pt modelId="{47D7D655-7121-43B5-82D2-B889C3DF31F7}" type="pres">
      <dgm:prSet presAssocID="{FB2D24E8-37C7-4651-B5BD-F4F7653488CE}" presName="level2Shape" presStyleLbl="node2" presStyleIdx="1" presStyleCnt="5"/>
      <dgm:spPr/>
      <dgm:t>
        <a:bodyPr/>
        <a:lstStyle/>
        <a:p>
          <a:endParaRPr lang="fr-FR"/>
        </a:p>
      </dgm:t>
    </dgm:pt>
    <dgm:pt modelId="{389E7094-1C3B-42BB-AD2D-B4A407EA366F}" type="pres">
      <dgm:prSet presAssocID="{FB2D24E8-37C7-4651-B5BD-F4F7653488CE}" presName="hierChild3" presStyleCnt="0"/>
      <dgm:spPr/>
    </dgm:pt>
    <dgm:pt modelId="{167347E7-79D2-43EC-A8D8-EFB8480426FA}" type="pres">
      <dgm:prSet presAssocID="{97F7CDB8-D754-4676-B849-ED41287D7CE6}" presName="Name19" presStyleLbl="parChTrans1D2" presStyleIdx="2" presStyleCnt="5"/>
      <dgm:spPr/>
      <dgm:t>
        <a:bodyPr/>
        <a:lstStyle/>
        <a:p>
          <a:endParaRPr lang="fr-FR"/>
        </a:p>
      </dgm:t>
    </dgm:pt>
    <dgm:pt modelId="{787ADE84-187B-49E9-B61C-6FF94884205A}" type="pres">
      <dgm:prSet presAssocID="{DE317FD2-9BB2-43AD-8650-BCD2133B6C15}" presName="Name21" presStyleCnt="0"/>
      <dgm:spPr/>
    </dgm:pt>
    <dgm:pt modelId="{D1FE5784-CE0A-4DF9-937D-FA377422E950}" type="pres">
      <dgm:prSet presAssocID="{DE317FD2-9BB2-43AD-8650-BCD2133B6C15}" presName="level2Shape" presStyleLbl="node2" presStyleIdx="2" presStyleCnt="5"/>
      <dgm:spPr/>
      <dgm:t>
        <a:bodyPr/>
        <a:lstStyle/>
        <a:p>
          <a:endParaRPr lang="fr-FR"/>
        </a:p>
      </dgm:t>
    </dgm:pt>
    <dgm:pt modelId="{B662D91E-277D-4ED5-A277-2976A643CE34}" type="pres">
      <dgm:prSet presAssocID="{DE317FD2-9BB2-43AD-8650-BCD2133B6C15}" presName="hierChild3" presStyleCnt="0"/>
      <dgm:spPr/>
    </dgm:pt>
    <dgm:pt modelId="{7998BB36-02C6-4E7A-8FF7-62353DEF2BB0}" type="pres">
      <dgm:prSet presAssocID="{E584F22C-7BC3-46CC-ABA0-DFC795FF44AF}" presName="Name19" presStyleLbl="parChTrans1D2" presStyleIdx="3" presStyleCnt="5"/>
      <dgm:spPr/>
      <dgm:t>
        <a:bodyPr/>
        <a:lstStyle/>
        <a:p>
          <a:endParaRPr lang="fr-FR"/>
        </a:p>
      </dgm:t>
    </dgm:pt>
    <dgm:pt modelId="{30EBE313-FB14-42B0-85B0-0D911D0BD9FC}" type="pres">
      <dgm:prSet presAssocID="{DAF59AFF-B371-4B4B-8556-0F3682BBEAC3}" presName="Name21" presStyleCnt="0"/>
      <dgm:spPr/>
    </dgm:pt>
    <dgm:pt modelId="{86A2AD4E-DC44-42EB-9D96-698A7075AD06}" type="pres">
      <dgm:prSet presAssocID="{DAF59AFF-B371-4B4B-8556-0F3682BBEAC3}" presName="level2Shape" presStyleLbl="node2" presStyleIdx="3" presStyleCnt="5"/>
      <dgm:spPr/>
      <dgm:t>
        <a:bodyPr/>
        <a:lstStyle/>
        <a:p>
          <a:endParaRPr lang="fr-FR"/>
        </a:p>
      </dgm:t>
    </dgm:pt>
    <dgm:pt modelId="{26634A82-F432-4FAB-B3DF-FAA8280546FF}" type="pres">
      <dgm:prSet presAssocID="{DAF59AFF-B371-4B4B-8556-0F3682BBEAC3}" presName="hierChild3" presStyleCnt="0"/>
      <dgm:spPr/>
    </dgm:pt>
    <dgm:pt modelId="{FB361B6F-6791-41CF-97A5-5E151354DE82}" type="pres">
      <dgm:prSet presAssocID="{2395D8C0-33DF-4A8B-BDAC-12E7F38A7F2C}" presName="Name19" presStyleLbl="parChTrans1D2" presStyleIdx="4" presStyleCnt="5"/>
      <dgm:spPr/>
      <dgm:t>
        <a:bodyPr/>
        <a:lstStyle/>
        <a:p>
          <a:endParaRPr lang="fr-FR"/>
        </a:p>
      </dgm:t>
    </dgm:pt>
    <dgm:pt modelId="{E9ED716E-40CA-4CCE-9AEE-CA51A4DB3E96}" type="pres">
      <dgm:prSet presAssocID="{C74FA141-1D32-4F6C-B051-84471AA8BE1C}" presName="Name21" presStyleCnt="0"/>
      <dgm:spPr/>
    </dgm:pt>
    <dgm:pt modelId="{7663E888-A420-4104-976F-D91A4C280055}" type="pres">
      <dgm:prSet presAssocID="{C74FA141-1D32-4F6C-B051-84471AA8BE1C}" presName="level2Shape" presStyleLbl="node2" presStyleIdx="4" presStyleCnt="5"/>
      <dgm:spPr/>
      <dgm:t>
        <a:bodyPr/>
        <a:lstStyle/>
        <a:p>
          <a:endParaRPr lang="fr-FR"/>
        </a:p>
      </dgm:t>
    </dgm:pt>
    <dgm:pt modelId="{ABD7615E-EDC2-4B16-9C38-88D41F4E800B}" type="pres">
      <dgm:prSet presAssocID="{C74FA141-1D32-4F6C-B051-84471AA8BE1C}" presName="hierChild3" presStyleCnt="0"/>
      <dgm:spPr/>
    </dgm:pt>
    <dgm:pt modelId="{C97735E8-660A-4984-B244-55BAE1ABF951}" type="pres">
      <dgm:prSet presAssocID="{EE43C6B9-85DA-43BE-8DCD-C5138F181B01}" presName="bgShapesFlow" presStyleCnt="0"/>
      <dgm:spPr/>
    </dgm:pt>
  </dgm:ptLst>
  <dgm:cxnLst>
    <dgm:cxn modelId="{7740144B-A869-4559-A914-4F3383062C2C}" type="presOf" srcId="{2395D8C0-33DF-4A8B-BDAC-12E7F38A7F2C}" destId="{FB361B6F-6791-41CF-97A5-5E151354DE82}" srcOrd="0" destOrd="0" presId="urn:microsoft.com/office/officeart/2005/8/layout/hierarchy6"/>
    <dgm:cxn modelId="{BA29EF35-46DD-41D4-B403-94E46426814A}" type="presOf" srcId="{E584F22C-7BC3-46CC-ABA0-DFC795FF44AF}" destId="{7998BB36-02C6-4E7A-8FF7-62353DEF2BB0}" srcOrd="0" destOrd="0" presId="urn:microsoft.com/office/officeart/2005/8/layout/hierarchy6"/>
    <dgm:cxn modelId="{C721A48A-7781-4A8F-AB5B-605EFD68997A}" type="presOf" srcId="{EE43C6B9-85DA-43BE-8DCD-C5138F181B01}" destId="{CE21D9BE-473B-46D0-A2AF-F4175E2F709F}" srcOrd="0" destOrd="0" presId="urn:microsoft.com/office/officeart/2005/8/layout/hierarchy6"/>
    <dgm:cxn modelId="{CB677555-8864-4BED-853F-BB6A42BCAFF4}" srcId="{EE43C6B9-85DA-43BE-8DCD-C5138F181B01}" destId="{C88B3BC3-D096-4E96-8146-6426E3A41941}" srcOrd="0" destOrd="0" parTransId="{8BA6A184-E720-498F-8966-17215BE3B116}" sibTransId="{FEC31D9C-3AC7-469B-8FAB-B4AEEDA13DFD}"/>
    <dgm:cxn modelId="{5A3F7747-6183-413C-B997-4226A5363930}" type="presOf" srcId="{3029FA5B-FBD7-4EB2-8E04-71927F929A68}" destId="{D0459705-7AAE-422D-985D-153BB3F18037}" srcOrd="0" destOrd="0" presId="urn:microsoft.com/office/officeart/2005/8/layout/hierarchy6"/>
    <dgm:cxn modelId="{3A419B5A-7F77-460C-ACFB-50409AB842A4}" type="presOf" srcId="{06D3AFA6-A558-4FE7-B5AB-7A84EF503A4C}" destId="{01FF87A8-FED7-49A0-96A1-425CA6F530BE}" srcOrd="0" destOrd="0" presId="urn:microsoft.com/office/officeart/2005/8/layout/hierarchy6"/>
    <dgm:cxn modelId="{DA5ECD0A-BE3A-4BF4-9FF5-247DEC417830}" srcId="{C88B3BC3-D096-4E96-8146-6426E3A41941}" destId="{C74FA141-1D32-4F6C-B051-84471AA8BE1C}" srcOrd="4" destOrd="0" parTransId="{2395D8C0-33DF-4A8B-BDAC-12E7F38A7F2C}" sibTransId="{78B46E9E-DA95-4BEB-BE3B-DF38B0E99EF2}"/>
    <dgm:cxn modelId="{7ED36064-13FE-404E-A28E-4F69C5FAA969}" srcId="{C88B3BC3-D096-4E96-8146-6426E3A41941}" destId="{3029FA5B-FBD7-4EB2-8E04-71927F929A68}" srcOrd="0" destOrd="0" parTransId="{08514F76-954D-4473-B01E-E73A6888DC8F}" sibTransId="{E5FCC515-58DF-426D-B6D6-22D96957E7B8}"/>
    <dgm:cxn modelId="{A500E544-00FA-49C6-9235-2C0A0E782031}" type="presOf" srcId="{97F7CDB8-D754-4676-B849-ED41287D7CE6}" destId="{167347E7-79D2-43EC-A8D8-EFB8480426FA}" srcOrd="0" destOrd="0" presId="urn:microsoft.com/office/officeart/2005/8/layout/hierarchy6"/>
    <dgm:cxn modelId="{FEF81303-D30C-4A0E-91A9-5A348803B0ED}" type="presOf" srcId="{DAF59AFF-B371-4B4B-8556-0F3682BBEAC3}" destId="{86A2AD4E-DC44-42EB-9D96-698A7075AD06}" srcOrd="0" destOrd="0" presId="urn:microsoft.com/office/officeart/2005/8/layout/hierarchy6"/>
    <dgm:cxn modelId="{2E4A33D6-4AF0-416F-A191-A7222E19D54D}" type="presOf" srcId="{DE317FD2-9BB2-43AD-8650-BCD2133B6C15}" destId="{D1FE5784-CE0A-4DF9-937D-FA377422E950}" srcOrd="0" destOrd="0" presId="urn:microsoft.com/office/officeart/2005/8/layout/hierarchy6"/>
    <dgm:cxn modelId="{036A0227-2D6F-460C-8C89-FE7DE2C93B86}" type="presOf" srcId="{08514F76-954D-4473-B01E-E73A6888DC8F}" destId="{75DEFF9A-3560-4924-BCE6-23ED20971B7B}" srcOrd="0" destOrd="0" presId="urn:microsoft.com/office/officeart/2005/8/layout/hierarchy6"/>
    <dgm:cxn modelId="{285FC2FC-F317-400A-89B2-EA9801FE8796}" type="presOf" srcId="{FB2D24E8-37C7-4651-B5BD-F4F7653488CE}" destId="{47D7D655-7121-43B5-82D2-B889C3DF31F7}" srcOrd="0" destOrd="0" presId="urn:microsoft.com/office/officeart/2005/8/layout/hierarchy6"/>
    <dgm:cxn modelId="{91D286E9-ED1B-47F9-B8A0-CC63B7ADAD9F}" type="presOf" srcId="{C88B3BC3-D096-4E96-8146-6426E3A41941}" destId="{F6408ACA-4D21-406A-9117-0A3ED13BBDE8}" srcOrd="0" destOrd="0" presId="urn:microsoft.com/office/officeart/2005/8/layout/hierarchy6"/>
    <dgm:cxn modelId="{D4A6FB6E-84F9-45DA-93E6-075FB9E8835F}" srcId="{C88B3BC3-D096-4E96-8146-6426E3A41941}" destId="{FB2D24E8-37C7-4651-B5BD-F4F7653488CE}" srcOrd="1" destOrd="0" parTransId="{06D3AFA6-A558-4FE7-B5AB-7A84EF503A4C}" sibTransId="{8550A9ED-DEA0-48A4-A000-9C2DEB6D6BDD}"/>
    <dgm:cxn modelId="{12E158A2-E69D-4E3A-9C60-D53D8138D21D}" type="presOf" srcId="{C74FA141-1D32-4F6C-B051-84471AA8BE1C}" destId="{7663E888-A420-4104-976F-D91A4C280055}" srcOrd="0" destOrd="0" presId="urn:microsoft.com/office/officeart/2005/8/layout/hierarchy6"/>
    <dgm:cxn modelId="{9E0AD757-A737-4D0B-8917-7E7DF3B2BA39}" srcId="{C88B3BC3-D096-4E96-8146-6426E3A41941}" destId="{DAF59AFF-B371-4B4B-8556-0F3682BBEAC3}" srcOrd="3" destOrd="0" parTransId="{E584F22C-7BC3-46CC-ABA0-DFC795FF44AF}" sibTransId="{021235F1-A1FB-4785-BBE9-63917F5D7703}"/>
    <dgm:cxn modelId="{5F97E513-5D0B-4DC1-931A-485D837E28AE}" srcId="{C88B3BC3-D096-4E96-8146-6426E3A41941}" destId="{DE317FD2-9BB2-43AD-8650-BCD2133B6C15}" srcOrd="2" destOrd="0" parTransId="{97F7CDB8-D754-4676-B849-ED41287D7CE6}" sibTransId="{F0A082C7-A1F3-4E11-9BCF-8953798BAEDE}"/>
    <dgm:cxn modelId="{29F4BE4C-21CE-4739-A80E-F46D3D275DC9}" type="presParOf" srcId="{CE21D9BE-473B-46D0-A2AF-F4175E2F709F}" destId="{A8694962-52CC-4247-9601-F9D12FECA3AA}" srcOrd="0" destOrd="0" presId="urn:microsoft.com/office/officeart/2005/8/layout/hierarchy6"/>
    <dgm:cxn modelId="{D8B88DDA-0B60-4EBF-8BC7-2F01475683C3}" type="presParOf" srcId="{A8694962-52CC-4247-9601-F9D12FECA3AA}" destId="{0C0C464F-6003-46BE-AF55-6E162E1CAD28}" srcOrd="0" destOrd="0" presId="urn:microsoft.com/office/officeart/2005/8/layout/hierarchy6"/>
    <dgm:cxn modelId="{2973F94B-AEE8-40E0-AB1D-8A3648BACF06}" type="presParOf" srcId="{0C0C464F-6003-46BE-AF55-6E162E1CAD28}" destId="{BA683352-2B7F-4F62-ACF5-5641734F8E88}" srcOrd="0" destOrd="0" presId="urn:microsoft.com/office/officeart/2005/8/layout/hierarchy6"/>
    <dgm:cxn modelId="{E01ACF6F-081A-40F0-A266-CD544E479C2D}" type="presParOf" srcId="{BA683352-2B7F-4F62-ACF5-5641734F8E88}" destId="{F6408ACA-4D21-406A-9117-0A3ED13BBDE8}" srcOrd="0" destOrd="0" presId="urn:microsoft.com/office/officeart/2005/8/layout/hierarchy6"/>
    <dgm:cxn modelId="{79DE8859-FA94-4C4F-B0D4-E920FF015A1F}" type="presParOf" srcId="{BA683352-2B7F-4F62-ACF5-5641734F8E88}" destId="{CC64AC2F-D139-4992-9BC1-A0BC0765CADB}" srcOrd="1" destOrd="0" presId="urn:microsoft.com/office/officeart/2005/8/layout/hierarchy6"/>
    <dgm:cxn modelId="{E8EC96F0-A073-46D9-A52D-CD8691DE2BE3}" type="presParOf" srcId="{CC64AC2F-D139-4992-9BC1-A0BC0765CADB}" destId="{75DEFF9A-3560-4924-BCE6-23ED20971B7B}" srcOrd="0" destOrd="0" presId="urn:microsoft.com/office/officeart/2005/8/layout/hierarchy6"/>
    <dgm:cxn modelId="{B871A60D-930E-49AF-B62B-245228E70C04}" type="presParOf" srcId="{CC64AC2F-D139-4992-9BC1-A0BC0765CADB}" destId="{52453A51-D5BB-4873-91EC-A62337D3B85C}" srcOrd="1" destOrd="0" presId="urn:microsoft.com/office/officeart/2005/8/layout/hierarchy6"/>
    <dgm:cxn modelId="{E113C732-5D9D-4C75-8768-EC3F221DA554}" type="presParOf" srcId="{52453A51-D5BB-4873-91EC-A62337D3B85C}" destId="{D0459705-7AAE-422D-985D-153BB3F18037}" srcOrd="0" destOrd="0" presId="urn:microsoft.com/office/officeart/2005/8/layout/hierarchy6"/>
    <dgm:cxn modelId="{6F075C8F-3404-429B-B387-6E2B455D2307}" type="presParOf" srcId="{52453A51-D5BB-4873-91EC-A62337D3B85C}" destId="{44323E39-6B2D-4B8C-B51D-17E334A07696}" srcOrd="1" destOrd="0" presId="urn:microsoft.com/office/officeart/2005/8/layout/hierarchy6"/>
    <dgm:cxn modelId="{8DB032A1-B18D-454A-B28E-6ABF7E794E67}" type="presParOf" srcId="{CC64AC2F-D139-4992-9BC1-A0BC0765CADB}" destId="{01FF87A8-FED7-49A0-96A1-425CA6F530BE}" srcOrd="2" destOrd="0" presId="urn:microsoft.com/office/officeart/2005/8/layout/hierarchy6"/>
    <dgm:cxn modelId="{60295457-9E85-4A7E-8E1C-EDB18E743F85}" type="presParOf" srcId="{CC64AC2F-D139-4992-9BC1-A0BC0765CADB}" destId="{F4B9ACF4-EBD9-42F7-8993-069821BCAAA7}" srcOrd="3" destOrd="0" presId="urn:microsoft.com/office/officeart/2005/8/layout/hierarchy6"/>
    <dgm:cxn modelId="{F8F3C1E2-459F-46A1-90E7-1A305C1D65E6}" type="presParOf" srcId="{F4B9ACF4-EBD9-42F7-8993-069821BCAAA7}" destId="{47D7D655-7121-43B5-82D2-B889C3DF31F7}" srcOrd="0" destOrd="0" presId="urn:microsoft.com/office/officeart/2005/8/layout/hierarchy6"/>
    <dgm:cxn modelId="{10A50A59-0238-40AD-B67E-9855E44FB587}" type="presParOf" srcId="{F4B9ACF4-EBD9-42F7-8993-069821BCAAA7}" destId="{389E7094-1C3B-42BB-AD2D-B4A407EA366F}" srcOrd="1" destOrd="0" presId="urn:microsoft.com/office/officeart/2005/8/layout/hierarchy6"/>
    <dgm:cxn modelId="{FED3E515-B7A9-437C-85EC-147045F007F2}" type="presParOf" srcId="{CC64AC2F-D139-4992-9BC1-A0BC0765CADB}" destId="{167347E7-79D2-43EC-A8D8-EFB8480426FA}" srcOrd="4" destOrd="0" presId="urn:microsoft.com/office/officeart/2005/8/layout/hierarchy6"/>
    <dgm:cxn modelId="{9A6A9A0B-3DBE-4370-A1CB-33447DABB818}" type="presParOf" srcId="{CC64AC2F-D139-4992-9BC1-A0BC0765CADB}" destId="{787ADE84-187B-49E9-B61C-6FF94884205A}" srcOrd="5" destOrd="0" presId="urn:microsoft.com/office/officeart/2005/8/layout/hierarchy6"/>
    <dgm:cxn modelId="{CE284C55-A8AF-4CB6-8C69-C055238ACCD6}" type="presParOf" srcId="{787ADE84-187B-49E9-B61C-6FF94884205A}" destId="{D1FE5784-CE0A-4DF9-937D-FA377422E950}" srcOrd="0" destOrd="0" presId="urn:microsoft.com/office/officeart/2005/8/layout/hierarchy6"/>
    <dgm:cxn modelId="{E0F1BCB9-0F47-4BBF-9A9B-7D4A9ECFA0B3}" type="presParOf" srcId="{787ADE84-187B-49E9-B61C-6FF94884205A}" destId="{B662D91E-277D-4ED5-A277-2976A643CE34}" srcOrd="1" destOrd="0" presId="urn:microsoft.com/office/officeart/2005/8/layout/hierarchy6"/>
    <dgm:cxn modelId="{8D0EB11A-CB96-4F43-9D40-2A3E5B9714E4}" type="presParOf" srcId="{CC64AC2F-D139-4992-9BC1-A0BC0765CADB}" destId="{7998BB36-02C6-4E7A-8FF7-62353DEF2BB0}" srcOrd="6" destOrd="0" presId="urn:microsoft.com/office/officeart/2005/8/layout/hierarchy6"/>
    <dgm:cxn modelId="{A948331A-C7BD-4C26-ABF3-FCC2E2289083}" type="presParOf" srcId="{CC64AC2F-D139-4992-9BC1-A0BC0765CADB}" destId="{30EBE313-FB14-42B0-85B0-0D911D0BD9FC}" srcOrd="7" destOrd="0" presId="urn:microsoft.com/office/officeart/2005/8/layout/hierarchy6"/>
    <dgm:cxn modelId="{8B911169-7E10-4668-BEF6-4791741F459C}" type="presParOf" srcId="{30EBE313-FB14-42B0-85B0-0D911D0BD9FC}" destId="{86A2AD4E-DC44-42EB-9D96-698A7075AD06}" srcOrd="0" destOrd="0" presId="urn:microsoft.com/office/officeart/2005/8/layout/hierarchy6"/>
    <dgm:cxn modelId="{876B68FB-1C32-4972-9BB8-43CDED3EEF01}" type="presParOf" srcId="{30EBE313-FB14-42B0-85B0-0D911D0BD9FC}" destId="{26634A82-F432-4FAB-B3DF-FAA8280546FF}" srcOrd="1" destOrd="0" presId="urn:microsoft.com/office/officeart/2005/8/layout/hierarchy6"/>
    <dgm:cxn modelId="{746A11A2-3B28-41CD-9379-3D86FF3EBFFE}" type="presParOf" srcId="{CC64AC2F-D139-4992-9BC1-A0BC0765CADB}" destId="{FB361B6F-6791-41CF-97A5-5E151354DE82}" srcOrd="8" destOrd="0" presId="urn:microsoft.com/office/officeart/2005/8/layout/hierarchy6"/>
    <dgm:cxn modelId="{7BA6C956-3FDF-49A6-B30C-2747EEC6E14B}" type="presParOf" srcId="{CC64AC2F-D139-4992-9BC1-A0BC0765CADB}" destId="{E9ED716E-40CA-4CCE-9AEE-CA51A4DB3E96}" srcOrd="9" destOrd="0" presId="urn:microsoft.com/office/officeart/2005/8/layout/hierarchy6"/>
    <dgm:cxn modelId="{351092AD-AA67-4CC5-884E-95701CCC79BE}" type="presParOf" srcId="{E9ED716E-40CA-4CCE-9AEE-CA51A4DB3E96}" destId="{7663E888-A420-4104-976F-D91A4C280055}" srcOrd="0" destOrd="0" presId="urn:microsoft.com/office/officeart/2005/8/layout/hierarchy6"/>
    <dgm:cxn modelId="{57422171-B3CB-4306-89F7-03E6ACE5F89B}" type="presParOf" srcId="{E9ED716E-40CA-4CCE-9AEE-CA51A4DB3E96}" destId="{ABD7615E-EDC2-4B16-9C38-88D41F4E800B}" srcOrd="1" destOrd="0" presId="urn:microsoft.com/office/officeart/2005/8/layout/hierarchy6"/>
    <dgm:cxn modelId="{1FDBBC4F-A31A-40CE-8D50-175A367E51B5}" type="presParOf" srcId="{CE21D9BE-473B-46D0-A2AF-F4175E2F709F}" destId="{C97735E8-660A-4984-B244-55BAE1ABF95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08ACA-4D21-406A-9117-0A3ED13BBDE8}">
      <dsp:nvSpPr>
        <dsp:cNvPr id="0" name=""/>
        <dsp:cNvSpPr/>
      </dsp:nvSpPr>
      <dsp:spPr>
        <a:xfrm>
          <a:off x="3349524" y="622937"/>
          <a:ext cx="1286779" cy="857852"/>
        </a:xfrm>
        <a:prstGeom prst="roundRect">
          <a:avLst>
            <a:gd name="adj" fmla="val 10000"/>
          </a:avLst>
        </a:prstGeom>
        <a:blipFill rotWithShape="1">
          <a:blip xmlns:r="http://schemas.openxmlformats.org/officeDocument/2006/relationships" r:embed="rId1">
            <a:duotone>
              <a:schemeClr val="accent1">
                <a:tint val="98000"/>
                <a:lumMod val="102000"/>
              </a:schemeClr>
              <a:schemeClr val="accent1">
                <a:shade val="98000"/>
                <a:lumMod val="98000"/>
              </a:schemeClr>
            </a:duotone>
          </a:blip>
          <a:tile tx="0" ty="0" sx="100000" sy="100000" flip="none" algn="tl"/>
        </a:blipFill>
        <a:ln w="9525" cap="rnd" cmpd="sng" algn="ctr">
          <a:solidFill>
            <a:schemeClr val="accent1"/>
          </a:solidFill>
          <a:prstDash val="solid"/>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Projet SNCF Fret</a:t>
          </a:r>
        </a:p>
      </dsp:txBody>
      <dsp:txXfrm>
        <a:off x="3374650" y="648063"/>
        <a:ext cx="1236527" cy="807600"/>
      </dsp:txXfrm>
    </dsp:sp>
    <dsp:sp modelId="{75DEFF9A-3560-4924-BCE6-23ED20971B7B}">
      <dsp:nvSpPr>
        <dsp:cNvPr id="0" name=""/>
        <dsp:cNvSpPr/>
      </dsp:nvSpPr>
      <dsp:spPr>
        <a:xfrm>
          <a:off x="647288" y="1480789"/>
          <a:ext cx="3345625" cy="458779"/>
        </a:xfrm>
        <a:custGeom>
          <a:avLst/>
          <a:gdLst/>
          <a:ahLst/>
          <a:cxnLst/>
          <a:rect l="0" t="0" r="0" b="0"/>
          <a:pathLst>
            <a:path>
              <a:moveTo>
                <a:pt x="3345625" y="0"/>
              </a:moveTo>
              <a:lnTo>
                <a:pt x="3345625" y="229389"/>
              </a:lnTo>
              <a:lnTo>
                <a:pt x="0" y="229389"/>
              </a:lnTo>
              <a:lnTo>
                <a:pt x="0" y="458779"/>
              </a:lnTo>
            </a:path>
          </a:pathLst>
        </a:custGeom>
        <a:noFill/>
        <a:ln w="9525" cap="rnd" cmpd="sng" algn="ctr">
          <a:solidFill>
            <a:schemeClr val="accent1"/>
          </a:solidFill>
          <a:prstDash val="solid"/>
        </a:ln>
        <a:effectLst/>
      </dsp:spPr>
      <dsp:style>
        <a:lnRef idx="1">
          <a:schemeClr val="accent1"/>
        </a:lnRef>
        <a:fillRef idx="0">
          <a:schemeClr val="accent1"/>
        </a:fillRef>
        <a:effectRef idx="0">
          <a:schemeClr val="accent1"/>
        </a:effectRef>
        <a:fontRef idx="minor">
          <a:schemeClr val="tx1"/>
        </a:fontRef>
      </dsp:style>
    </dsp:sp>
    <dsp:sp modelId="{D0459705-7AAE-422D-985D-153BB3F18037}">
      <dsp:nvSpPr>
        <dsp:cNvPr id="0" name=""/>
        <dsp:cNvSpPr/>
      </dsp:nvSpPr>
      <dsp:spPr>
        <a:xfrm>
          <a:off x="3899" y="1939569"/>
          <a:ext cx="1286779" cy="857852"/>
        </a:xfrm>
        <a:prstGeom prst="roundRect">
          <a:avLst>
            <a:gd name="adj" fmla="val 10000"/>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a:t>Pôle Commandes et Flux</a:t>
          </a:r>
        </a:p>
      </dsp:txBody>
      <dsp:txXfrm>
        <a:off x="29025" y="1964695"/>
        <a:ext cx="1236527" cy="807600"/>
      </dsp:txXfrm>
    </dsp:sp>
    <dsp:sp modelId="{01FF87A8-FED7-49A0-96A1-425CA6F530BE}">
      <dsp:nvSpPr>
        <dsp:cNvPr id="0" name=""/>
        <dsp:cNvSpPr/>
      </dsp:nvSpPr>
      <dsp:spPr>
        <a:xfrm>
          <a:off x="2320101" y="1480789"/>
          <a:ext cx="1672812" cy="458779"/>
        </a:xfrm>
        <a:custGeom>
          <a:avLst/>
          <a:gdLst/>
          <a:ahLst/>
          <a:cxnLst/>
          <a:rect l="0" t="0" r="0" b="0"/>
          <a:pathLst>
            <a:path>
              <a:moveTo>
                <a:pt x="1672812" y="0"/>
              </a:moveTo>
              <a:lnTo>
                <a:pt x="1672812" y="229389"/>
              </a:lnTo>
              <a:lnTo>
                <a:pt x="0" y="229389"/>
              </a:lnTo>
              <a:lnTo>
                <a:pt x="0" y="458779"/>
              </a:lnTo>
            </a:path>
          </a:pathLst>
        </a:custGeom>
        <a:noFill/>
        <a:ln w="9525" cap="rnd" cmpd="sng" algn="ctr">
          <a:solidFill>
            <a:schemeClr val="accent1"/>
          </a:solidFill>
          <a:prstDash val="solid"/>
        </a:ln>
        <a:effectLst/>
      </dsp:spPr>
      <dsp:style>
        <a:lnRef idx="1">
          <a:schemeClr val="accent1"/>
        </a:lnRef>
        <a:fillRef idx="0">
          <a:schemeClr val="accent1"/>
        </a:fillRef>
        <a:effectRef idx="0">
          <a:schemeClr val="accent1"/>
        </a:effectRef>
        <a:fontRef idx="minor">
          <a:schemeClr val="tx1"/>
        </a:fontRef>
      </dsp:style>
    </dsp:sp>
    <dsp:sp modelId="{47D7D655-7121-43B5-82D2-B889C3DF31F7}">
      <dsp:nvSpPr>
        <dsp:cNvPr id="0" name=""/>
        <dsp:cNvSpPr/>
      </dsp:nvSpPr>
      <dsp:spPr>
        <a:xfrm>
          <a:off x="1676712" y="1939569"/>
          <a:ext cx="1286779" cy="857852"/>
        </a:xfrm>
        <a:prstGeom prst="roundRect">
          <a:avLst>
            <a:gd name="adj" fmla="val 10000"/>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a:t>Pôle Gestion</a:t>
          </a:r>
        </a:p>
      </dsp:txBody>
      <dsp:txXfrm>
        <a:off x="1701838" y="1964695"/>
        <a:ext cx="1236527" cy="807600"/>
      </dsp:txXfrm>
    </dsp:sp>
    <dsp:sp modelId="{167347E7-79D2-43EC-A8D8-EFB8480426FA}">
      <dsp:nvSpPr>
        <dsp:cNvPr id="0" name=""/>
        <dsp:cNvSpPr/>
      </dsp:nvSpPr>
      <dsp:spPr>
        <a:xfrm>
          <a:off x="3947194" y="1480789"/>
          <a:ext cx="91440" cy="458779"/>
        </a:xfrm>
        <a:custGeom>
          <a:avLst/>
          <a:gdLst/>
          <a:ahLst/>
          <a:cxnLst/>
          <a:rect l="0" t="0" r="0" b="0"/>
          <a:pathLst>
            <a:path>
              <a:moveTo>
                <a:pt x="45720" y="0"/>
              </a:moveTo>
              <a:lnTo>
                <a:pt x="45720" y="458779"/>
              </a:lnTo>
            </a:path>
          </a:pathLst>
        </a:custGeom>
        <a:noFill/>
        <a:ln w="9525" cap="rnd" cmpd="sng" algn="ctr">
          <a:solidFill>
            <a:schemeClr val="accent1"/>
          </a:solidFill>
          <a:prstDash val="solid"/>
        </a:ln>
        <a:effectLst/>
      </dsp:spPr>
      <dsp:style>
        <a:lnRef idx="1">
          <a:schemeClr val="accent1"/>
        </a:lnRef>
        <a:fillRef idx="0">
          <a:schemeClr val="accent1"/>
        </a:fillRef>
        <a:effectRef idx="0">
          <a:schemeClr val="accent1"/>
        </a:effectRef>
        <a:fontRef idx="minor">
          <a:schemeClr val="tx1"/>
        </a:fontRef>
      </dsp:style>
    </dsp:sp>
    <dsp:sp modelId="{D1FE5784-CE0A-4DF9-937D-FA377422E950}">
      <dsp:nvSpPr>
        <dsp:cNvPr id="0" name=""/>
        <dsp:cNvSpPr/>
      </dsp:nvSpPr>
      <dsp:spPr>
        <a:xfrm>
          <a:off x="3349524" y="1939569"/>
          <a:ext cx="1286779" cy="857852"/>
        </a:xfrm>
        <a:prstGeom prst="roundRect">
          <a:avLst>
            <a:gd name="adj" fmla="val 10000"/>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fr-FR" sz="1050" kern="1200"/>
            <a:t>Pôle Convoi et Référentiel</a:t>
          </a:r>
        </a:p>
      </dsp:txBody>
      <dsp:txXfrm>
        <a:off x="3374650" y="1964695"/>
        <a:ext cx="1236527" cy="807600"/>
      </dsp:txXfrm>
    </dsp:sp>
    <dsp:sp modelId="{7998BB36-02C6-4E7A-8FF7-62353DEF2BB0}">
      <dsp:nvSpPr>
        <dsp:cNvPr id="0" name=""/>
        <dsp:cNvSpPr/>
      </dsp:nvSpPr>
      <dsp:spPr>
        <a:xfrm>
          <a:off x="3992914" y="1480789"/>
          <a:ext cx="1672812" cy="458779"/>
        </a:xfrm>
        <a:custGeom>
          <a:avLst/>
          <a:gdLst/>
          <a:ahLst/>
          <a:cxnLst/>
          <a:rect l="0" t="0" r="0" b="0"/>
          <a:pathLst>
            <a:path>
              <a:moveTo>
                <a:pt x="0" y="0"/>
              </a:moveTo>
              <a:lnTo>
                <a:pt x="0" y="229389"/>
              </a:lnTo>
              <a:lnTo>
                <a:pt x="1672812" y="229389"/>
              </a:lnTo>
              <a:lnTo>
                <a:pt x="1672812" y="458779"/>
              </a:lnTo>
            </a:path>
          </a:pathLst>
        </a:custGeom>
        <a:noFill/>
        <a:ln w="9525" cap="rnd" cmpd="sng" algn="ctr">
          <a:solidFill>
            <a:schemeClr val="accent1"/>
          </a:solidFill>
          <a:prstDash val="solid"/>
        </a:ln>
        <a:effectLst/>
      </dsp:spPr>
      <dsp:style>
        <a:lnRef idx="1">
          <a:schemeClr val="accent1"/>
        </a:lnRef>
        <a:fillRef idx="0">
          <a:schemeClr val="accent1"/>
        </a:fillRef>
        <a:effectRef idx="0">
          <a:schemeClr val="accent1"/>
        </a:effectRef>
        <a:fontRef idx="minor">
          <a:schemeClr val="tx1"/>
        </a:fontRef>
      </dsp:style>
    </dsp:sp>
    <dsp:sp modelId="{86A2AD4E-DC44-42EB-9D96-698A7075AD06}">
      <dsp:nvSpPr>
        <dsp:cNvPr id="0" name=""/>
        <dsp:cNvSpPr/>
      </dsp:nvSpPr>
      <dsp:spPr>
        <a:xfrm>
          <a:off x="5022337" y="1939569"/>
          <a:ext cx="1286779" cy="857852"/>
        </a:xfrm>
        <a:prstGeom prst="roundRect">
          <a:avLst>
            <a:gd name="adj" fmla="val 10000"/>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a:t>Pôle SAP</a:t>
          </a:r>
        </a:p>
      </dsp:txBody>
      <dsp:txXfrm>
        <a:off x="5047463" y="1964695"/>
        <a:ext cx="1236527" cy="807600"/>
      </dsp:txXfrm>
    </dsp:sp>
    <dsp:sp modelId="{FB361B6F-6791-41CF-97A5-5E151354DE82}">
      <dsp:nvSpPr>
        <dsp:cNvPr id="0" name=""/>
        <dsp:cNvSpPr/>
      </dsp:nvSpPr>
      <dsp:spPr>
        <a:xfrm>
          <a:off x="3992914" y="1480789"/>
          <a:ext cx="3345625" cy="458779"/>
        </a:xfrm>
        <a:custGeom>
          <a:avLst/>
          <a:gdLst/>
          <a:ahLst/>
          <a:cxnLst/>
          <a:rect l="0" t="0" r="0" b="0"/>
          <a:pathLst>
            <a:path>
              <a:moveTo>
                <a:pt x="0" y="0"/>
              </a:moveTo>
              <a:lnTo>
                <a:pt x="0" y="229389"/>
              </a:lnTo>
              <a:lnTo>
                <a:pt x="3345625" y="229389"/>
              </a:lnTo>
              <a:lnTo>
                <a:pt x="3345625" y="458779"/>
              </a:lnTo>
            </a:path>
          </a:pathLst>
        </a:custGeom>
        <a:noFill/>
        <a:ln w="9525" cap="rnd" cmpd="sng" algn="ctr">
          <a:solidFill>
            <a:schemeClr val="accent1"/>
          </a:solidFill>
          <a:prstDash val="solid"/>
        </a:ln>
        <a:effectLst/>
      </dsp:spPr>
      <dsp:style>
        <a:lnRef idx="1">
          <a:schemeClr val="accent1"/>
        </a:lnRef>
        <a:fillRef idx="0">
          <a:schemeClr val="accent1"/>
        </a:fillRef>
        <a:effectRef idx="0">
          <a:schemeClr val="accent1"/>
        </a:effectRef>
        <a:fontRef idx="minor">
          <a:schemeClr val="tx1"/>
        </a:fontRef>
      </dsp:style>
    </dsp:sp>
    <dsp:sp modelId="{7663E888-A420-4104-976F-D91A4C280055}">
      <dsp:nvSpPr>
        <dsp:cNvPr id="0" name=""/>
        <dsp:cNvSpPr/>
      </dsp:nvSpPr>
      <dsp:spPr>
        <a:xfrm>
          <a:off x="6695150" y="1939569"/>
          <a:ext cx="1286779" cy="857852"/>
        </a:xfrm>
        <a:prstGeom prst="roundRect">
          <a:avLst>
            <a:gd name="adj" fmla="val 10000"/>
          </a:avLst>
        </a:prstGeom>
        <a:blipFill rotWithShape="1">
          <a:blip xmlns:r="http://schemas.openxmlformats.org/officeDocument/2006/relationships" r:embed="rId1">
            <a:duotone>
              <a:schemeClr val="accent2">
                <a:tint val="98000"/>
                <a:lumMod val="102000"/>
              </a:schemeClr>
              <a:schemeClr val="accent2">
                <a:shade val="98000"/>
                <a:lumMod val="98000"/>
              </a:schemeClr>
            </a:duotone>
          </a:blip>
          <a:tile tx="0" ty="0" sx="100000" sy="100000" flip="none" algn="tl"/>
        </a:blipFill>
        <a:ln w="9525" cap="rnd" cmpd="sng" algn="ctr">
          <a:solidFill>
            <a:schemeClr val="accent2"/>
          </a:solidFill>
          <a:prstDash val="solid"/>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a:t>Pôle TEC</a:t>
          </a:r>
        </a:p>
      </dsp:txBody>
      <dsp:txXfrm>
        <a:off x="6720276" y="1964695"/>
        <a:ext cx="1236527" cy="8076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E6D6C-3F3F-4332-9393-99149492CD23}" type="datetimeFigureOut">
              <a:rPr lang="fr-FR" smtClean="0"/>
              <a:t>12/07/2013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04C48-3E4C-447B-9A2A-2FD5465DBE3A}" type="slidenum">
              <a:rPr lang="fr-FR" smtClean="0"/>
              <a:t>‹#›</a:t>
            </a:fld>
            <a:endParaRPr lang="fr-FR"/>
          </a:p>
        </p:txBody>
      </p:sp>
    </p:spTree>
    <p:extLst>
      <p:ext uri="{BB962C8B-B14F-4D97-AF65-F5344CB8AC3E}">
        <p14:creationId xmlns:p14="http://schemas.microsoft.com/office/powerpoint/2010/main" val="163431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Honorable jury, aimable présence, </a:t>
            </a:r>
            <a:r>
              <a:rPr lang="fr-FR" dirty="0" smtClean="0"/>
              <a:t>Bonjour</a:t>
            </a:r>
          </a:p>
          <a:p>
            <a:r>
              <a:rPr lang="fr-FR" dirty="0" smtClean="0"/>
              <a:t>Je tiens tout d’abord à m’excuser de la part de mon encadrant de société qui n’a pas pu venir assister aujourd’hui vu qu’il est actuellement en France.</a:t>
            </a:r>
            <a:endParaRPr lang="fr-FR" dirty="0" smtClean="0"/>
          </a:p>
          <a:p>
            <a:r>
              <a:rPr lang="fr-FR" dirty="0" smtClean="0"/>
              <a:t>Je me présente, Said El Imam Said, stagiaire à </a:t>
            </a:r>
            <a:r>
              <a:rPr lang="fr-FR" dirty="0" err="1" smtClean="0"/>
              <a:t>Capgemini</a:t>
            </a:r>
            <a:endParaRPr lang="fr-FR" dirty="0" smtClean="0"/>
          </a:p>
          <a:p>
            <a:r>
              <a:rPr lang="fr-FR" dirty="0" smtClean="0"/>
              <a:t>Et ceci est ma présentation pour ma soutenance de stage de fin d’études</a:t>
            </a:r>
          </a:p>
          <a:p>
            <a:r>
              <a:rPr lang="fr-FR" dirty="0" smtClean="0"/>
              <a:t>Dont l’intitulé est: …</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1</a:t>
            </a:fld>
            <a:endParaRPr lang="fr-FR"/>
          </a:p>
        </p:txBody>
      </p:sp>
    </p:spTree>
    <p:extLst>
      <p:ext uri="{BB962C8B-B14F-4D97-AF65-F5344CB8AC3E}">
        <p14:creationId xmlns:p14="http://schemas.microsoft.com/office/powerpoint/2010/main" val="105075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Diagramme de séquence: installation package enregistré sur serveur, application </a:t>
            </a:r>
            <a:r>
              <a:rPr lang="fr-FR" dirty="0" err="1" smtClean="0"/>
              <a:t>dashboard</a:t>
            </a:r>
            <a:r>
              <a:rPr lang="fr-FR" dirty="0" smtClean="0"/>
              <a:t> liste les machines connectées.</a:t>
            </a:r>
          </a:p>
          <a:p>
            <a:r>
              <a:rPr lang="fr-FR" dirty="0" smtClean="0"/>
              <a:t>Le diagramme de classe: juste commenter la liaison entre les 3 applications: Setup Maker génère plusieurs packages, chacun représente une machine dans Dashboard.</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10</a:t>
            </a:fld>
            <a:endParaRPr lang="fr-FR"/>
          </a:p>
        </p:txBody>
      </p:sp>
    </p:spTree>
    <p:extLst>
      <p:ext uri="{BB962C8B-B14F-4D97-AF65-F5344CB8AC3E}">
        <p14:creationId xmlns:p14="http://schemas.microsoft.com/office/powerpoint/2010/main" val="237356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la mise en œuvre de ces 3 applications, je vais présenter </a:t>
            </a:r>
            <a:r>
              <a:rPr lang="fr-FR" dirty="0" smtClean="0"/>
              <a:t>brièvement </a:t>
            </a:r>
            <a:r>
              <a:rPr lang="fr-FR" dirty="0" smtClean="0"/>
              <a:t>les captures d’écrans de chacune, à commencer par: le Package, Setup Maker, Dashboard (en cours de développement)…</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11</a:t>
            </a:fld>
            <a:endParaRPr lang="fr-FR"/>
          </a:p>
        </p:txBody>
      </p:sp>
    </p:spTree>
    <p:extLst>
      <p:ext uri="{BB962C8B-B14F-4D97-AF65-F5344CB8AC3E}">
        <p14:creationId xmlns:p14="http://schemas.microsoft.com/office/powerpoint/2010/main" val="3115237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 projet a finalement permis de gagner des: …</a:t>
            </a:r>
          </a:p>
          <a:p>
            <a:r>
              <a:rPr lang="fr-FR" dirty="0" smtClean="0"/>
              <a:t>Ainsi qu’une ouverture sur le monde open source, notamment grâce à une publication de l’application Setup Maker sur internet, sous licence libre Apache 2.0, et qui a tout de suite connue un certain intérêt de la part d’une communauté internationale dont voici des statistiques simplifiés</a:t>
            </a:r>
            <a:r>
              <a:rPr lang="fr-FR" dirty="0" smtClean="0"/>
              <a:t>…</a:t>
            </a:r>
          </a:p>
          <a:p>
            <a:endParaRPr lang="fr-FR" dirty="0"/>
          </a:p>
          <a:p>
            <a:r>
              <a:rPr lang="fr-FR" dirty="0" smtClean="0"/>
              <a:t>J’ai aussi pu contacter plusieurs responsables, dont l’équipe fondatrice du projet </a:t>
            </a:r>
            <a:r>
              <a:rPr lang="fr-FR" dirty="0" err="1" smtClean="0"/>
              <a:t>IzPack</a:t>
            </a:r>
            <a:r>
              <a:rPr lang="fr-FR" dirty="0" smtClean="0"/>
              <a:t> que j’utilise comme noyau de mon application Setup Maker et qui ont été très intéressés par l’idée de l’application et qui n’ont trouvé aucun inconvénient à la référencer sur leur site officiel: izpack.org</a:t>
            </a:r>
          </a:p>
          <a:p>
            <a:endParaRPr lang="fr-FR" dirty="0"/>
          </a:p>
          <a:p>
            <a:r>
              <a:rPr lang="fr-FR" dirty="0" smtClean="0"/>
              <a:t>Ceci a créé une motivation pour continuer à améliorer le projet ainsi que les différentes applications le composant pour en faire un produit tangible et professionnel. Et pourquoi pas une version commerciale.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12</a:t>
            </a:fld>
            <a:endParaRPr lang="fr-FR"/>
          </a:p>
        </p:txBody>
      </p:sp>
    </p:spTree>
    <p:extLst>
      <p:ext uri="{BB962C8B-B14F-4D97-AF65-F5344CB8AC3E}">
        <p14:creationId xmlns:p14="http://schemas.microsoft.com/office/powerpoint/2010/main" val="3659542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J’aimerai remercier toute personne ayant intervenue de près ou de loin à la </a:t>
            </a:r>
            <a:r>
              <a:rPr lang="fr-FR" dirty="0" err="1" smtClean="0"/>
              <a:t>completion</a:t>
            </a:r>
            <a:r>
              <a:rPr lang="fr-FR" dirty="0" smtClean="0"/>
              <a:t> de ce projet, le rapport ainsi que mon cursus scolaire.</a:t>
            </a:r>
          </a:p>
          <a:p>
            <a:r>
              <a:rPr lang="fr-FR" dirty="0" smtClean="0"/>
              <a:t>Merci pour votre attention.</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13</a:t>
            </a:fld>
            <a:endParaRPr lang="fr-FR"/>
          </a:p>
        </p:txBody>
      </p:sp>
    </p:spTree>
    <p:extLst>
      <p:ext uri="{BB962C8B-B14F-4D97-AF65-F5344CB8AC3E}">
        <p14:creationId xmlns:p14="http://schemas.microsoft.com/office/powerpoint/2010/main" val="3497672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Je commence par présenter le plan de ma présentation,</a:t>
            </a:r>
          </a:p>
          <a:p>
            <a:r>
              <a:rPr lang="fr-FR" dirty="0" smtClean="0"/>
              <a:t>Qui débutera par définir le contexte général du projet, une analyse et spécifications, la conception du projet suivis de sa mise en œuvre pour enfin conclure.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2</a:t>
            </a:fld>
            <a:endParaRPr lang="fr-FR"/>
          </a:p>
        </p:txBody>
      </p:sp>
    </p:spTree>
    <p:extLst>
      <p:ext uri="{BB962C8B-B14F-4D97-AF65-F5344CB8AC3E}">
        <p14:creationId xmlns:p14="http://schemas.microsoft.com/office/powerpoint/2010/main" val="13358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 société qui m’a accueillie pour ce stage PFE est </a:t>
            </a:r>
            <a:r>
              <a:rPr lang="fr-FR" dirty="0" err="1" smtClean="0"/>
              <a:t>Capgemini</a:t>
            </a:r>
            <a:r>
              <a:rPr lang="fr-FR" dirty="0" smtClean="0"/>
              <a:t>,</a:t>
            </a:r>
          </a:p>
          <a:p>
            <a:r>
              <a:rPr lang="fr-FR" dirty="0" smtClean="0"/>
              <a:t>Présentée sous quelques notes…</a:t>
            </a:r>
          </a:p>
          <a:p>
            <a:pPr marL="171450" indent="-171450">
              <a:buFontTx/>
              <a:buChar char="-"/>
            </a:pPr>
            <a:r>
              <a:rPr lang="fr-FR" dirty="0" smtClean="0"/>
              <a:t>Grenoble – en France</a:t>
            </a:r>
          </a:p>
          <a:p>
            <a:pPr marL="171450" indent="-171450">
              <a:buFontTx/>
              <a:buChar char="-"/>
            </a:pPr>
            <a:r>
              <a:rPr lang="fr-FR" dirty="0" smtClean="0"/>
              <a:t>SOGETI: Société de Gestion d’Entreprise et de Traitement d’Information</a:t>
            </a:r>
          </a:p>
          <a:p>
            <a:r>
              <a:rPr lang="fr-FR" dirty="0" smtClean="0"/>
              <a:t>J’ai donc intégré </a:t>
            </a:r>
            <a:r>
              <a:rPr lang="fr-FR" dirty="0" err="1" smtClean="0"/>
              <a:t>Capgemini</a:t>
            </a:r>
            <a:r>
              <a:rPr lang="fr-FR" dirty="0" smtClean="0"/>
              <a:t> Maroc, au sein de projet SNCF Fret, pour le compte du client SNCF en France, la Société Nationale des Chemins de Fer.</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3</a:t>
            </a:fld>
            <a:endParaRPr lang="fr-FR"/>
          </a:p>
        </p:txBody>
      </p:sp>
    </p:spTree>
    <p:extLst>
      <p:ext uri="{BB962C8B-B14F-4D97-AF65-F5344CB8AC3E}">
        <p14:creationId xmlns:p14="http://schemas.microsoft.com/office/powerpoint/2010/main" val="344627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projet SNCF Fret est organisé en plusieurs pôles, chacun responsable d’une partie du projet.</a:t>
            </a:r>
          </a:p>
          <a:p>
            <a:r>
              <a:rPr lang="fr-FR" dirty="0" smtClean="0"/>
              <a:t>On retrouve donc le pôle …</a:t>
            </a:r>
          </a:p>
          <a:p>
            <a:r>
              <a:rPr lang="fr-FR" dirty="0" smtClean="0"/>
              <a:t>Ainsi que le pôle TEC qui intervient sur l’ensemble des pôles pour garantir une certaine qualité et continuité du projet dans les meilleures conditions possibles.</a:t>
            </a:r>
          </a:p>
          <a:p>
            <a:r>
              <a:rPr lang="fr-FR" dirty="0" smtClean="0"/>
              <a:t>C’est à ce niveau là qu’intervient mon stage.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4</a:t>
            </a:fld>
            <a:endParaRPr lang="fr-FR"/>
          </a:p>
        </p:txBody>
      </p:sp>
    </p:spTree>
    <p:extLst>
      <p:ext uri="{BB962C8B-B14F-4D97-AF65-F5344CB8AC3E}">
        <p14:creationId xmlns:p14="http://schemas.microsoft.com/office/powerpoint/2010/main" val="9659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Les pôles sont donc composés de développeurs.</a:t>
            </a:r>
          </a:p>
          <a:p>
            <a:r>
              <a:rPr lang="fr-FR" dirty="0" smtClean="0"/>
              <a:t>Les développeurs utilisent des machines pour développer.</a:t>
            </a:r>
          </a:p>
          <a:p>
            <a:r>
              <a:rPr lang="fr-FR" dirty="0" smtClean="0"/>
              <a:t>Et le développement demande toute une boite d’outils et de programmes à utiliser pour progresser, tester, valider et surtout avoir une certaine cohérence des fichiers de travail entre les différents intervenants sur ce projet.</a:t>
            </a:r>
          </a:p>
          <a:p>
            <a:endParaRPr lang="fr-FR" dirty="0"/>
          </a:p>
          <a:p>
            <a:r>
              <a:rPr lang="fr-FR" dirty="0" smtClean="0"/>
              <a:t>Ainsi, une des machines d’un développeur X pourrait avoir, comme premier </a:t>
            </a:r>
            <a:r>
              <a:rPr lang="fr-FR" dirty="0" err="1" smtClean="0"/>
              <a:t>example</a:t>
            </a:r>
            <a:r>
              <a:rPr lang="fr-FR" dirty="0" smtClean="0"/>
              <a:t>, la configuration suivante: …</a:t>
            </a:r>
          </a:p>
          <a:p>
            <a:r>
              <a:rPr lang="fr-FR" dirty="0" smtClean="0"/>
              <a:t>Un deuxième développeur Y décide de modifier un peu l’un de ses outils en mettant à jour Eclipse vers une version plus récente. Ceci pourrait ne pas avoir de grands impacts sur l’évolution du projet..</a:t>
            </a:r>
          </a:p>
          <a:p>
            <a:r>
              <a:rPr lang="fr-FR" dirty="0" smtClean="0"/>
              <a:t>Mais si on rajoutait un troisième </a:t>
            </a:r>
            <a:r>
              <a:rPr lang="fr-FR" dirty="0" err="1" smtClean="0"/>
              <a:t>example</a:t>
            </a:r>
            <a:r>
              <a:rPr lang="fr-FR" dirty="0" smtClean="0"/>
              <a:t> d’un développeur Z, qui utilise une machine avec tout un système d’exploitation totalement différent des 2 premiers et qui décide de mettre à jour toute sa suite de base de données Oracle vers la version 11g!</a:t>
            </a:r>
          </a:p>
          <a:p>
            <a:r>
              <a:rPr lang="fr-FR" dirty="0" smtClean="0"/>
              <a:t>Ceci va certainement créer une </a:t>
            </a:r>
            <a:r>
              <a:rPr lang="fr-FR" dirty="0" smtClean="0"/>
              <a:t>certaine </a:t>
            </a:r>
            <a:r>
              <a:rPr lang="fr-FR" dirty="0" err="1" smtClean="0"/>
              <a:t>ambiguité</a:t>
            </a:r>
            <a:r>
              <a:rPr lang="fr-FR" dirty="0" smtClean="0"/>
              <a:t> et incohérence </a:t>
            </a:r>
            <a:r>
              <a:rPr lang="fr-FR" dirty="0" smtClean="0"/>
              <a:t>entre les espaces de travail des développeurs ainsi que des incompatibilités par rapport à certains plugins ou outils complémentaires qui sont limités à une utilisation pour un certain nombre de versions d’outils seulement.</a:t>
            </a:r>
          </a:p>
          <a:p>
            <a:endParaRPr lang="fr-FR" dirty="0"/>
          </a:p>
          <a:p>
            <a:r>
              <a:rPr lang="fr-FR" dirty="0" smtClean="0"/>
              <a:t>La première solution serait qu’une personne responsable prenne en charge le déploiement des nouvelles versions et mises à jour sur les autres ordinateurs non modifiés en prenant en compte le système d’exploitation et le matériel de destination pour chaque machine. Cependant, un parc informatique est beaucoup plus large que cet </a:t>
            </a:r>
            <a:r>
              <a:rPr lang="fr-FR" dirty="0" err="1" smtClean="0"/>
              <a:t>example</a:t>
            </a:r>
            <a:r>
              <a:rPr lang="fr-FR" dirty="0" smtClean="0"/>
              <a:t> simplifié, et l’intervention humaine pourrait </a:t>
            </a:r>
            <a:r>
              <a:rPr lang="fr-FR" dirty="0" err="1" smtClean="0"/>
              <a:t>nécéssiter</a:t>
            </a:r>
            <a:r>
              <a:rPr lang="fr-FR" dirty="0" smtClean="0"/>
              <a:t> tout un processus métier gourmand en terme de temps et de budget ainsi qu’en ressources humaines.</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5</a:t>
            </a:fld>
            <a:endParaRPr lang="fr-FR"/>
          </a:p>
        </p:txBody>
      </p:sp>
    </p:spTree>
    <p:extLst>
      <p:ext uri="{BB962C8B-B14F-4D97-AF65-F5344CB8AC3E}">
        <p14:creationId xmlns:p14="http://schemas.microsoft.com/office/powerpoint/2010/main" val="379035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C’est là où mon sujet de stage a été créé pour remédier à cette perte importante qui ralentie l’avancement du projet.</a:t>
            </a:r>
          </a:p>
          <a:p>
            <a:r>
              <a:rPr lang="fr-FR" dirty="0" smtClean="0"/>
              <a:t>Et si on utilisait une seule machine pour </a:t>
            </a:r>
            <a:r>
              <a:rPr lang="fr-FR" dirty="0" smtClean="0"/>
              <a:t>automatiser toutes </a:t>
            </a:r>
            <a:r>
              <a:rPr lang="fr-FR" dirty="0" smtClean="0"/>
              <a:t>ces étapes là..</a:t>
            </a:r>
          </a:p>
          <a:p>
            <a:r>
              <a:rPr lang="fr-FR" dirty="0" smtClean="0"/>
              <a:t>Et si on pouvait regrouper tous les outils nécessaires à tous les développeurs, </a:t>
            </a:r>
            <a:r>
              <a:rPr lang="fr-FR" dirty="0" smtClean="0"/>
              <a:t>pour tous </a:t>
            </a:r>
            <a:r>
              <a:rPr lang="fr-FR" dirty="0" smtClean="0"/>
              <a:t>les types de systèmes d’exploitations et de matériels présents sur le réseau dans un seul package global..</a:t>
            </a:r>
          </a:p>
          <a:p>
            <a:r>
              <a:rPr lang="fr-FR" dirty="0" smtClean="0"/>
              <a:t>Et si c’était possible ensuite de déployer ce même package sur toutes les machines de développeurs de façon automatisée, en faisant en sorte que le package soit assez intelligent pour présenter les outils relatifs à toute machine sans avoir à créer plusieurs packages pour chaque configuration de machine différente…</a:t>
            </a:r>
          </a:p>
          <a:p>
            <a:r>
              <a:rPr lang="fr-FR" dirty="0" smtClean="0"/>
              <a:t>Une amélioration est notamment possible, une fois ce processus terminé,  et a été suggérée à la société pour pouvoir surveiller le réseau du parc informatique pour localiser les déploiements effectués sur chaque machine, les outils et leurs versions ainsi qu’une possibilité d’appliquer ou de planifier des futures mises à jours des machines de façon hebdomadaire ou mensuelle.</a:t>
            </a:r>
          </a:p>
          <a:p>
            <a:r>
              <a:rPr lang="fr-FR" dirty="0" smtClean="0"/>
              <a:t>Ces fonctionnalités demandent le développement de 3 applications dont: …</a:t>
            </a:r>
          </a:p>
          <a:p>
            <a:r>
              <a:rPr lang="fr-FR" dirty="0" smtClean="0"/>
              <a:t>Ceux-ci peuvent ainsi permettre de faire bénéficier le projet en terme de temps et de ressources, ce qui permettra à des responsables de respirer un peu en laissant place à la technologie automatisée.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6</a:t>
            </a:fld>
            <a:endParaRPr lang="fr-FR"/>
          </a:p>
        </p:txBody>
      </p:sp>
    </p:spTree>
    <p:extLst>
      <p:ext uri="{BB962C8B-B14F-4D97-AF65-F5344CB8AC3E}">
        <p14:creationId xmlns:p14="http://schemas.microsoft.com/office/powerpoint/2010/main" val="36054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Ces 3 application citées sont donc présentées comme ceci:</a:t>
            </a:r>
          </a:p>
          <a:p>
            <a:pPr marL="171450" indent="-171450">
              <a:buFontTx/>
              <a:buChar char="-"/>
            </a:pPr>
            <a:r>
              <a:rPr lang="fr-FR" dirty="0" smtClean="0"/>
              <a:t>La </a:t>
            </a:r>
            <a:r>
              <a:rPr lang="fr-FR" dirty="0" err="1" smtClean="0"/>
              <a:t>permière</a:t>
            </a:r>
            <a:r>
              <a:rPr lang="fr-FR" dirty="0" smtClean="0"/>
              <a:t> étant bien sûr le Package, permettant…</a:t>
            </a:r>
          </a:p>
          <a:p>
            <a:pPr marL="171450" indent="-171450">
              <a:buFontTx/>
              <a:buChar char="-"/>
            </a:pPr>
            <a:r>
              <a:rPr lang="fr-FR" dirty="0" smtClean="0"/>
              <a:t>La deuxième, nommée Setup Maker, pour…</a:t>
            </a:r>
          </a:p>
          <a:p>
            <a:pPr marL="171450" indent="-171450">
              <a:buFontTx/>
              <a:buChar char="-"/>
            </a:pPr>
            <a:r>
              <a:rPr lang="fr-FR" dirty="0" smtClean="0"/>
              <a:t>Ainsi que la troisième application web Dashboard, pour…</a:t>
            </a:r>
          </a:p>
          <a:p>
            <a:r>
              <a:rPr lang="fr-FR" dirty="0" smtClean="0"/>
              <a:t>Je vais me concentrer sur le développement de l’application Setup Maker pour cette présentation, puisque je pense que c’est le noyau du projet, qui permet de faire le lien entre les 2 autres application en générant le package qui donnera droit à Dashboard pour se connecter à la machine.</a:t>
            </a:r>
          </a:p>
          <a:p>
            <a:r>
              <a:rPr lang="fr-FR" dirty="0" smtClean="0"/>
              <a:t>L’application Setup Maker a donc suivi une méthodologie que j’ai choisie personnellement, et que j’ai jugé essentielle pour ce type de projet.</a:t>
            </a:r>
          </a:p>
          <a:p>
            <a:r>
              <a:rPr lang="fr-FR" dirty="0" smtClean="0"/>
              <a:t>Le développement a donc suivi une méthode semi-itérative, grâce à une première étape non itérative constituée essentiellement de…</a:t>
            </a:r>
          </a:p>
          <a:p>
            <a:r>
              <a:rPr lang="fr-FR" dirty="0" smtClean="0"/>
              <a:t>Puis un deuxième cycle agile, composé d’itérations en général. Chacune constituée des différentes tâches de codage, test, intégration et un jalon de validation sur 5 jours, avec un jour de risque pour éviter un quelconque retard.</a:t>
            </a:r>
          </a:p>
          <a:p>
            <a:r>
              <a:rPr lang="fr-FR" dirty="0" smtClean="0"/>
              <a:t>Le travail effectué est dispatché selon le diagramme suivant.</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7</a:t>
            </a:fld>
            <a:endParaRPr lang="fr-FR"/>
          </a:p>
        </p:txBody>
      </p:sp>
    </p:spTree>
    <p:extLst>
      <p:ext uri="{BB962C8B-B14F-4D97-AF65-F5344CB8AC3E}">
        <p14:creationId xmlns:p14="http://schemas.microsoft.com/office/powerpoint/2010/main" val="129311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Partie technique, j’ai utilisé…</a:t>
            </a:r>
          </a:p>
          <a:p>
            <a:r>
              <a:rPr lang="fr-FR" dirty="0" smtClean="0"/>
              <a:t>Pour les maquettes…</a:t>
            </a:r>
          </a:p>
          <a:p>
            <a:r>
              <a:rPr lang="fr-FR" dirty="0" smtClean="0"/>
              <a:t>La deuxième application Dashboard rajoute l’utilisation de 2 nouvelles librairies qui sont… puis la maquette…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t>8</a:t>
            </a:fld>
            <a:endParaRPr lang="fr-FR"/>
          </a:p>
        </p:txBody>
      </p:sp>
    </p:spTree>
    <p:extLst>
      <p:ext uri="{BB962C8B-B14F-4D97-AF65-F5344CB8AC3E}">
        <p14:creationId xmlns:p14="http://schemas.microsoft.com/office/powerpoint/2010/main" val="138262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la partie spécifications, les différents acteurs intervenants sur l’ensemble des applications sont: </a:t>
            </a:r>
            <a:r>
              <a:rPr lang="fr-FR" dirty="0" smtClean="0"/>
              <a:t>…</a:t>
            </a:r>
          </a:p>
          <a:p>
            <a:r>
              <a:rPr lang="fr-FR" dirty="0" smtClean="0"/>
              <a:t>Partie use case:</a:t>
            </a:r>
          </a:p>
          <a:p>
            <a:r>
              <a:rPr lang="fr-FR" dirty="0" smtClean="0"/>
              <a:t>- Chaque acteur s’occupe des actions relatives à son application</a:t>
            </a:r>
          </a:p>
          <a:p>
            <a:r>
              <a:rPr lang="fr-FR" dirty="0" smtClean="0"/>
              <a:t>- L’administrateur hérite des cas d’utilisations des 2 autres acteurs, pour ainsi permettre à une seule ressource humaine de gérer tous ce processus là.</a:t>
            </a:r>
            <a:endParaRPr lang="fr-FR" dirty="0" smtClean="0"/>
          </a:p>
        </p:txBody>
      </p:sp>
      <p:sp>
        <p:nvSpPr>
          <p:cNvPr id="4" name="Slide Number Placeholder 3"/>
          <p:cNvSpPr>
            <a:spLocks noGrp="1"/>
          </p:cNvSpPr>
          <p:nvPr>
            <p:ph type="sldNum" sz="quarter" idx="10"/>
          </p:nvPr>
        </p:nvSpPr>
        <p:spPr/>
        <p:txBody>
          <a:bodyPr/>
          <a:lstStyle/>
          <a:p>
            <a:fld id="{1F804C48-3E4C-447B-9A2A-2FD5465DBE3A}" type="slidenum">
              <a:rPr lang="fr-FR" smtClean="0"/>
              <a:t>9</a:t>
            </a:fld>
            <a:endParaRPr lang="fr-FR"/>
          </a:p>
        </p:txBody>
      </p:sp>
    </p:spTree>
    <p:extLst>
      <p:ext uri="{BB962C8B-B14F-4D97-AF65-F5344CB8AC3E}">
        <p14:creationId xmlns:p14="http://schemas.microsoft.com/office/powerpoint/2010/main" val="230874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7/12/2013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7/12/2013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11.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11.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jpeg"/><Relationship Id="rId9" Type="http://schemas.openxmlformats.org/officeDocument/2006/relationships/image" Target="../media/image51.png"/><Relationship Id="rId1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gi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7.png"/><Relationship Id="rId17" Type="http://schemas.microsoft.com/office/2007/relationships/hdphoto" Target="../media/hdphoto3.wdp"/><Relationship Id="rId2" Type="http://schemas.openxmlformats.org/officeDocument/2006/relationships/notesSlide" Target="../notesSlides/notesSlide6.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4.gif"/><Relationship Id="rId11" Type="http://schemas.openxmlformats.org/officeDocument/2006/relationships/image" Target="../media/image19.png"/><Relationship Id="rId5" Type="http://schemas.openxmlformats.org/officeDocument/2006/relationships/image" Target="../media/image13.png"/><Relationship Id="rId15" Type="http://schemas.microsoft.com/office/2007/relationships/hdphoto" Target="../media/hdphoto2.wdp"/><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microsoft.com/office/2007/relationships/hdphoto" Target="../media/hdphoto4.wdp"/><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52204" y="690157"/>
            <a:ext cx="10572000" cy="2971051"/>
          </a:xfrm>
        </p:spPr>
        <p:txBody>
          <a:bodyPr>
            <a:noAutofit/>
          </a:bodyPr>
          <a:lstStyle/>
          <a:p>
            <a:pPr algn="ctr"/>
            <a:r>
              <a:rPr lang="fr-FR" sz="4400" dirty="0" smtClean="0">
                <a:latin typeface="Century Gothic (Headings)"/>
              </a:rPr>
              <a:t>Conception et développement d’une suite d’applications pour l’automatisation des déploiements sur les machines des développeurs.</a:t>
            </a:r>
            <a:endParaRPr lang="fr-FR" sz="4400" dirty="0">
              <a:latin typeface="Century Gothic (Headings)"/>
            </a:endParaRPr>
          </a:p>
        </p:txBody>
      </p:sp>
      <p:sp>
        <p:nvSpPr>
          <p:cNvPr id="3" name="Sous-titre 2"/>
          <p:cNvSpPr>
            <a:spLocks noGrp="1"/>
          </p:cNvSpPr>
          <p:nvPr>
            <p:ph type="subTitle" idx="1"/>
          </p:nvPr>
        </p:nvSpPr>
        <p:spPr>
          <a:xfrm>
            <a:off x="7129975" y="4963478"/>
            <a:ext cx="4953000" cy="1777290"/>
          </a:xfrm>
        </p:spPr>
        <p:txBody>
          <a:bodyPr>
            <a:normAutofit fontScale="92500" lnSpcReduction="10000"/>
          </a:bodyPr>
          <a:lstStyle/>
          <a:p>
            <a:r>
              <a:rPr lang="fr-FR" dirty="0" smtClean="0">
                <a:solidFill>
                  <a:schemeClr val="tx2">
                    <a:lumMod val="40000"/>
                    <a:lumOff val="60000"/>
                  </a:schemeClr>
                </a:solidFill>
                <a:latin typeface="Century Gothic (Body)"/>
              </a:rPr>
              <a:t>Réalisé par</a:t>
            </a:r>
          </a:p>
          <a:p>
            <a:pPr marL="285750" indent="-285750">
              <a:buFont typeface="Arial" panose="020B0604020202020204" pitchFamily="34" charset="0"/>
              <a:buChar char="•"/>
            </a:pPr>
            <a:r>
              <a:rPr lang="fr-FR" dirty="0" smtClean="0">
                <a:solidFill>
                  <a:schemeClr val="tx2">
                    <a:lumMod val="40000"/>
                    <a:lumOff val="60000"/>
                  </a:schemeClr>
                </a:solidFill>
                <a:latin typeface="Century Gothic (Body)"/>
              </a:rPr>
              <a:t>SAID EL IMAM Said</a:t>
            </a:r>
          </a:p>
          <a:p>
            <a:r>
              <a:rPr lang="fr-FR" dirty="0" smtClean="0">
                <a:solidFill>
                  <a:schemeClr val="tx2">
                    <a:lumMod val="40000"/>
                    <a:lumOff val="60000"/>
                  </a:schemeClr>
                </a:solidFill>
                <a:latin typeface="Century Gothic (Body)"/>
              </a:rPr>
              <a:t>Encadré par</a:t>
            </a:r>
          </a:p>
          <a:p>
            <a:pPr marL="285750" indent="-285750">
              <a:buFont typeface="Arial" panose="020B0604020202020204" pitchFamily="34" charset="0"/>
              <a:buChar char="•"/>
            </a:pPr>
            <a:r>
              <a:rPr lang="fr-FR" dirty="0" smtClean="0">
                <a:solidFill>
                  <a:schemeClr val="tx2">
                    <a:lumMod val="40000"/>
                    <a:lumOff val="60000"/>
                  </a:schemeClr>
                </a:solidFill>
                <a:latin typeface="Century Gothic (Body)"/>
              </a:rPr>
              <a:t>Mr. OULAD HAJ THAMI Rachid (EMSI)</a:t>
            </a:r>
          </a:p>
          <a:p>
            <a:pPr marL="285750" indent="-285750">
              <a:buFont typeface="Arial" panose="020B0604020202020204" pitchFamily="34" charset="0"/>
              <a:buChar char="•"/>
            </a:pPr>
            <a:r>
              <a:rPr lang="fr-FR" dirty="0" smtClean="0">
                <a:solidFill>
                  <a:schemeClr val="tx2">
                    <a:lumMod val="40000"/>
                    <a:lumOff val="60000"/>
                  </a:schemeClr>
                </a:solidFill>
                <a:latin typeface="Century Gothic (Body)"/>
              </a:rPr>
              <a:t>Mr. YEKHLEF Youcef (</a:t>
            </a:r>
            <a:r>
              <a:rPr lang="fr-FR" dirty="0" err="1" smtClean="0">
                <a:solidFill>
                  <a:schemeClr val="tx2">
                    <a:lumMod val="40000"/>
                    <a:lumOff val="60000"/>
                  </a:schemeClr>
                </a:solidFill>
                <a:latin typeface="Century Gothic (Body)"/>
              </a:rPr>
              <a:t>Capgemini</a:t>
            </a:r>
            <a:r>
              <a:rPr lang="fr-FR" dirty="0" smtClean="0">
                <a:solidFill>
                  <a:schemeClr val="tx2">
                    <a:lumMod val="40000"/>
                    <a:lumOff val="60000"/>
                  </a:schemeClr>
                </a:solidFill>
                <a:latin typeface="Century Gothic (Body)"/>
              </a:rPr>
              <a:t>)</a:t>
            </a:r>
            <a:endParaRPr lang="fr-FR" dirty="0">
              <a:solidFill>
                <a:schemeClr val="tx2">
                  <a:lumMod val="40000"/>
                  <a:lumOff val="60000"/>
                </a:schemeClr>
              </a:solidFill>
              <a:latin typeface="Century Gothic (Body)"/>
            </a:endParaRPr>
          </a:p>
        </p:txBody>
      </p:sp>
      <p:sp>
        <p:nvSpPr>
          <p:cNvPr id="5" name="Ellipse 4"/>
          <p:cNvSpPr/>
          <p:nvPr/>
        </p:nvSpPr>
        <p:spPr>
          <a:xfrm>
            <a:off x="1550785" y="5329989"/>
            <a:ext cx="1569405" cy="1410779"/>
          </a:xfrm>
          <a:prstGeom prst="ellipse">
            <a:avLst/>
          </a:prstGeom>
          <a:noFill/>
          <a:ln w="127000">
            <a:solidFill>
              <a:srgbClr val="00B0F0"/>
            </a:solidFill>
            <a:prstDash val="solid"/>
          </a:ln>
          <a:effectLst>
            <a:glow rad="152400">
              <a:schemeClr val="accent1">
                <a:satMod val="175000"/>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770735" y="4963478"/>
            <a:ext cx="1225760" cy="2215991"/>
          </a:xfrm>
          <a:prstGeom prst="rect">
            <a:avLst/>
          </a:prstGeom>
          <a:noFill/>
          <a:ln>
            <a:noFill/>
            <a:prstDash val="solid"/>
          </a:ln>
        </p:spPr>
        <p:txBody>
          <a:bodyPr wrap="square" rtlCol="0">
            <a:spAutoFit/>
          </a:bodyPr>
          <a:lstStyle/>
          <a:p>
            <a:r>
              <a:rPr lang="fr-FR" sz="13800" b="1" dirty="0">
                <a:solidFill>
                  <a:schemeClr val="accent4">
                    <a:lumMod val="60000"/>
                    <a:lumOff val="40000"/>
                  </a:schemeClr>
                </a:solidFill>
                <a:latin typeface="Courier New" pitchFamily="49" charset="0"/>
                <a:cs typeface="Courier New" pitchFamily="49" charset="0"/>
              </a:rPr>
              <a:t>&gt;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41" y="4158818"/>
            <a:ext cx="1191494" cy="751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0190" y="4161433"/>
            <a:ext cx="1026327" cy="748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136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0" presetClass="path" presetSubtype="0" accel="50000" decel="50000" fill="hold" grpId="1" nodeType="withEffect">
                                  <p:stCondLst>
                                    <p:cond delay="0"/>
                                  </p:stCondLst>
                                  <p:childTnLst>
                                    <p:animMotion origin="layout" path="M -0.26788 3.8885E-6 L -3.61111E-6 3.8885E-6 " pathEditMode="relative" rAng="0" ptsTypes="AA">
                                      <p:cBhvr>
                                        <p:cTn id="11" dur="2000" fill="hold"/>
                                        <p:tgtEl>
                                          <p:spTgt spid="6"/>
                                        </p:tgtEl>
                                        <p:attrNameLst>
                                          <p:attrName>ppt_x</p:attrName>
                                          <p:attrName>ppt_y</p:attrName>
                                        </p:attrNameLst>
                                      </p:cBhvr>
                                      <p:rCtr x="134" y="0"/>
                                    </p:animMotion>
                                  </p:childTnLst>
                                </p:cTn>
                              </p:par>
                              <p:par>
                                <p:cTn id="12" presetID="50" presetClass="entr" presetSubtype="0" decel="100000"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par>
                          <p:cTn id="17" fill="hold">
                            <p:stCondLst>
                              <p:cond delay="2000"/>
                            </p:stCondLst>
                            <p:childTnLst>
                              <p:par>
                                <p:cTn id="18" presetID="26" presetClass="emph" presetSubtype="0" repeatCount="indefinite" fill="remove" grpId="1" nodeType="afterEffect">
                                  <p:stCondLst>
                                    <p:cond delay="2000"/>
                                  </p:stCondLst>
                                  <p:childTnLst>
                                    <p:animEffect transition="out" filter="fade">
                                      <p:cBhvr>
                                        <p:cTn id="19" dur="2000" tmFilter="0, 0; .2, .5; .8, .5; 1, 0"/>
                                        <p:tgtEl>
                                          <p:spTgt spid="5"/>
                                        </p:tgtEl>
                                      </p:cBhvr>
                                    </p:animEffect>
                                    <p:animScale>
                                      <p:cBhvr>
                                        <p:cTn id="20"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Conception</a:t>
            </a:r>
            <a:endParaRPr lang="fr-FR" dirty="0"/>
          </a:p>
        </p:txBody>
      </p:sp>
      <p:pic>
        <p:nvPicPr>
          <p:cNvPr id="4" name="Image 5"/>
          <p:cNvPicPr/>
          <p:nvPr/>
        </p:nvPicPr>
        <p:blipFill>
          <a:blip r:embed="rId3">
            <a:extLst>
              <a:ext uri="{28A0092B-C50C-407E-A947-70E740481C1C}">
                <a14:useLocalDpi xmlns:a14="http://schemas.microsoft.com/office/drawing/2010/main" val="0"/>
              </a:ext>
            </a:extLst>
          </a:blip>
          <a:stretch>
            <a:fillRect/>
          </a:stretch>
        </p:blipFill>
        <p:spPr bwMode="auto">
          <a:xfrm>
            <a:off x="2818011" y="2351131"/>
            <a:ext cx="6555975" cy="4115736"/>
          </a:xfrm>
          <a:prstGeom prst="rect">
            <a:avLst/>
          </a:prstGeom>
          <a:ln>
            <a:noFill/>
          </a:ln>
          <a:effectLst>
            <a:outerShdw blurRad="190500" algn="tl" rotWithShape="0">
              <a:srgbClr val="000000">
                <a:alpha val="70000"/>
              </a:srgbClr>
            </a:outerShdw>
          </a:effectLst>
        </p:spPr>
      </p:pic>
      <p:pic>
        <p:nvPicPr>
          <p:cNvPr id="5" name="Image 6"/>
          <p:cNvPicPr/>
          <p:nvPr/>
        </p:nvPicPr>
        <p:blipFill rotWithShape="1">
          <a:blip r:embed="rId4">
            <a:extLst>
              <a:ext uri="{28A0092B-C50C-407E-A947-70E740481C1C}">
                <a14:useLocalDpi xmlns:a14="http://schemas.microsoft.com/office/drawing/2010/main" val="0"/>
              </a:ext>
            </a:extLst>
          </a:blip>
          <a:srcRect b="4365"/>
          <a:stretch/>
        </p:blipFill>
        <p:spPr bwMode="auto">
          <a:xfrm>
            <a:off x="2818011" y="2364189"/>
            <a:ext cx="6555975" cy="4102678"/>
          </a:xfrm>
          <a:prstGeom prst="rect">
            <a:avLst/>
          </a:prstGeom>
          <a:ln>
            <a:noFill/>
          </a:ln>
          <a:effectLst>
            <a:outerShdw blurRad="190500" algn="tl" rotWithShape="0">
              <a:srgbClr val="000000">
                <a:alpha val="70000"/>
              </a:srgbClr>
            </a:outerShdw>
          </a:effectLst>
        </p:spPr>
      </p:pic>
      <p:pic>
        <p:nvPicPr>
          <p:cNvPr id="7" name="Image 4"/>
          <p:cNvPicPr/>
          <p:nvPr/>
        </p:nvPicPr>
        <p:blipFill>
          <a:blip r:embed="rId5">
            <a:extLst>
              <a:ext uri="{28A0092B-C50C-407E-A947-70E740481C1C}">
                <a14:useLocalDpi xmlns:a14="http://schemas.microsoft.com/office/drawing/2010/main" val="0"/>
              </a:ext>
            </a:extLst>
          </a:blip>
          <a:stretch>
            <a:fillRect/>
          </a:stretch>
        </p:blipFill>
        <p:spPr bwMode="auto">
          <a:xfrm>
            <a:off x="1768473" y="1891761"/>
            <a:ext cx="8655050" cy="53390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13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500"/>
                                        <p:tgtEl>
                                          <p:spTgt spid="4"/>
                                        </p:tgtEl>
                                      </p:cBhvr>
                                    </p:animEffect>
                                    <p:anim calcmode="lin" valueType="num">
                                      <p:cBhvr>
                                        <p:cTn id="14" dur="500"/>
                                        <p:tgtEl>
                                          <p:spTgt spid="4"/>
                                        </p:tgtEl>
                                        <p:attrNameLst>
                                          <p:attrName>ppt_x</p:attrName>
                                        </p:attrNameLst>
                                      </p:cBhvr>
                                      <p:tavLst>
                                        <p:tav tm="0">
                                          <p:val>
                                            <p:strVal val="ppt_x"/>
                                          </p:val>
                                        </p:tav>
                                        <p:tav tm="100000">
                                          <p:val>
                                            <p:strVal val="ppt_x"/>
                                          </p:val>
                                        </p:tav>
                                      </p:tavLst>
                                    </p:anim>
                                    <p:anim calcmode="lin" valueType="num">
                                      <p:cBhvr>
                                        <p:cTn id="15" dur="500"/>
                                        <p:tgtEl>
                                          <p:spTgt spid="4"/>
                                        </p:tgtEl>
                                        <p:attrNameLst>
                                          <p:attrName>ppt_y</p:attrName>
                                        </p:attrNameLst>
                                      </p:cBhvr>
                                      <p:tavLst>
                                        <p:tav tm="0">
                                          <p:val>
                                            <p:strVal val="ppt_y"/>
                                          </p:val>
                                        </p:tav>
                                        <p:tav tm="100000">
                                          <p:val>
                                            <p:strVal val="ppt_y+.1"/>
                                          </p:val>
                                        </p:tav>
                                      </p:tavLst>
                                    </p:anim>
                                    <p:set>
                                      <p:cBhvr>
                                        <p:cTn id="16" dur="1" fill="hold">
                                          <p:stCondLst>
                                            <p:cond delay="499"/>
                                          </p:stCondLst>
                                        </p:cTn>
                                        <p:tgtEl>
                                          <p:spTgt spid="4"/>
                                        </p:tgtEl>
                                        <p:attrNameLst>
                                          <p:attrName>style.visibility</p:attrName>
                                        </p:attrNameLst>
                                      </p:cBhvr>
                                      <p:to>
                                        <p:strVal val="hidden"/>
                                      </p:to>
                                    </p:set>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500"/>
                                        <p:tgtEl>
                                          <p:spTgt spid="5"/>
                                        </p:tgtEl>
                                      </p:cBhvr>
                                    </p:animEffect>
                                    <p:anim calcmode="lin" valueType="num">
                                      <p:cBhvr>
                                        <p:cTn id="26" dur="500"/>
                                        <p:tgtEl>
                                          <p:spTgt spid="5"/>
                                        </p:tgtEl>
                                        <p:attrNameLst>
                                          <p:attrName>ppt_x</p:attrName>
                                        </p:attrNameLst>
                                      </p:cBhvr>
                                      <p:tavLst>
                                        <p:tav tm="0">
                                          <p:val>
                                            <p:strVal val="ppt_x"/>
                                          </p:val>
                                        </p:tav>
                                        <p:tav tm="100000">
                                          <p:val>
                                            <p:strVal val="ppt_x"/>
                                          </p:val>
                                        </p:tav>
                                      </p:tavLst>
                                    </p:anim>
                                    <p:anim calcmode="lin" valueType="num">
                                      <p:cBhvr>
                                        <p:cTn id="27" dur="500"/>
                                        <p:tgtEl>
                                          <p:spTgt spid="5"/>
                                        </p:tgtEl>
                                        <p:attrNameLst>
                                          <p:attrName>ppt_y</p:attrName>
                                        </p:attrNameLst>
                                      </p:cBhvr>
                                      <p:tavLst>
                                        <p:tav tm="0">
                                          <p:val>
                                            <p:strVal val="ppt_y"/>
                                          </p:val>
                                        </p:tav>
                                        <p:tav tm="100000">
                                          <p:val>
                                            <p:strVal val="ppt_y+.1"/>
                                          </p:val>
                                        </p:tav>
                                      </p:tavLst>
                                    </p:anim>
                                    <p:set>
                                      <p:cBhvr>
                                        <p:cTn id="28" dur="1" fill="hold">
                                          <p:stCondLst>
                                            <p:cond delay="499"/>
                                          </p:stCondLst>
                                        </p:cTn>
                                        <p:tgtEl>
                                          <p:spTgt spid="5"/>
                                        </p:tgtEl>
                                        <p:attrNameLst>
                                          <p:attrName>style.visibility</p:attrName>
                                        </p:attrNameLst>
                                      </p:cBhvr>
                                      <p:to>
                                        <p:strVal val="hidden"/>
                                      </p:to>
                                    </p:set>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8591" y="2690191"/>
            <a:ext cx="4929809" cy="312751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fr-FR" dirty="0" smtClean="0"/>
              <a:t>Réalisation</a:t>
            </a:r>
            <a:endParaRPr lang="fr-FR" dirty="0"/>
          </a:p>
        </p:txBody>
      </p:sp>
      <p:sp>
        <p:nvSpPr>
          <p:cNvPr id="3" name="Content Placeholder 2"/>
          <p:cNvSpPr>
            <a:spLocks noGrp="1"/>
          </p:cNvSpPr>
          <p:nvPr>
            <p:ph idx="1"/>
          </p:nvPr>
        </p:nvSpPr>
        <p:spPr>
          <a:xfrm>
            <a:off x="818712" y="2222287"/>
            <a:ext cx="2282297" cy="4350791"/>
          </a:xfrm>
        </p:spPr>
        <p:txBody>
          <a:bodyPr/>
          <a:lstStyle/>
          <a:p>
            <a:r>
              <a:rPr lang="fr-FR" dirty="0" smtClean="0"/>
              <a:t>Package</a:t>
            </a:r>
          </a:p>
          <a:p>
            <a:r>
              <a:rPr lang="fr-FR" dirty="0" smtClean="0"/>
              <a:t>Setup Maker</a:t>
            </a:r>
          </a:p>
          <a:p>
            <a:r>
              <a:rPr lang="fr-FR" dirty="0" smtClean="0"/>
              <a:t>Dashboard</a:t>
            </a:r>
            <a:endParaRPr lang="fr-FR" dirty="0"/>
          </a:p>
        </p:txBody>
      </p:sp>
      <p:pic>
        <p:nvPicPr>
          <p:cNvPr id="4" name="Image 2" descr="D:\cds\workspaces\packTrunk\devcompack\doc\screenshots\SNCF_Package\package_0.png"/>
          <p:cNvPicPr/>
          <p:nvPr/>
        </p:nvPicPr>
        <p:blipFill>
          <a:blip r:embed="rId3" cstate="print"/>
          <a:srcRect/>
          <a:stretch>
            <a:fillRect/>
          </a:stretch>
        </p:blipFill>
        <p:spPr bwMode="auto">
          <a:xfrm>
            <a:off x="7119783" y="3508138"/>
            <a:ext cx="947420" cy="1476375"/>
          </a:xfrm>
          <a:prstGeom prst="rect">
            <a:avLst/>
          </a:prstGeom>
          <a:noFill/>
          <a:ln w="9525">
            <a:noFill/>
            <a:miter lim="800000"/>
            <a:headEnd/>
            <a:tailEnd/>
          </a:ln>
        </p:spPr>
      </p:pic>
      <p:pic>
        <p:nvPicPr>
          <p:cNvPr id="7" name="Image 6" descr="D:\cds\workspaces\packTrunk\devcompack\doc\screenshots\SNCF_Package\HelloPanel.jpg"/>
          <p:cNvPicPr/>
          <p:nvPr/>
        </p:nvPicPr>
        <p:blipFill>
          <a:blip r:embed="rId4" cstate="print"/>
          <a:stretch>
            <a:fillRect/>
          </a:stretch>
        </p:blipFill>
        <p:spPr bwMode="auto">
          <a:xfrm>
            <a:off x="5793586" y="2891553"/>
            <a:ext cx="3599815" cy="2709545"/>
          </a:xfrm>
          <a:prstGeom prst="rect">
            <a:avLst/>
          </a:prstGeom>
          <a:noFill/>
          <a:ln w="9525">
            <a:noFill/>
            <a:miter lim="800000"/>
            <a:headEnd/>
            <a:tailEnd/>
          </a:ln>
        </p:spPr>
      </p:pic>
      <p:pic>
        <p:nvPicPr>
          <p:cNvPr id="8" name="Image 17" descr="D:\cds\workspaces\packTrunk\devcompack\doc\screenshots\SNCF_Package\package_2.png"/>
          <p:cNvPicPr/>
          <p:nvPr/>
        </p:nvPicPr>
        <p:blipFill>
          <a:blip r:embed="rId5" cstate="print"/>
          <a:srcRect/>
          <a:stretch>
            <a:fillRect/>
          </a:stretch>
        </p:blipFill>
        <p:spPr bwMode="auto">
          <a:xfrm>
            <a:off x="5793586" y="2891235"/>
            <a:ext cx="3599815" cy="2710180"/>
          </a:xfrm>
          <a:prstGeom prst="rect">
            <a:avLst/>
          </a:prstGeom>
          <a:noFill/>
          <a:ln w="9525">
            <a:noFill/>
            <a:miter lim="800000"/>
            <a:headEnd/>
            <a:tailEnd/>
          </a:ln>
        </p:spPr>
      </p:pic>
      <p:pic>
        <p:nvPicPr>
          <p:cNvPr id="9" name="Image 11" descr="D:\cds\workspaces\packTrunk\devcompack\doc\screenshots\SNCF_Package\package_3.png"/>
          <p:cNvPicPr/>
          <p:nvPr/>
        </p:nvPicPr>
        <p:blipFill>
          <a:blip r:embed="rId6" cstate="print"/>
          <a:srcRect/>
          <a:stretch>
            <a:fillRect/>
          </a:stretch>
        </p:blipFill>
        <p:spPr bwMode="auto">
          <a:xfrm>
            <a:off x="5793586" y="2891235"/>
            <a:ext cx="3599815" cy="2710180"/>
          </a:xfrm>
          <a:prstGeom prst="rect">
            <a:avLst/>
          </a:prstGeom>
          <a:noFill/>
          <a:ln w="9525">
            <a:noFill/>
            <a:miter lim="800000"/>
            <a:headEnd/>
            <a:tailEnd/>
          </a:ln>
        </p:spPr>
      </p:pic>
      <p:pic>
        <p:nvPicPr>
          <p:cNvPr id="10" name="Image 12" descr="D:\cds\workspaces\packTrunk\devcompack\doc\screenshots\SNCF_Package\package_4.png"/>
          <p:cNvPicPr/>
          <p:nvPr/>
        </p:nvPicPr>
        <p:blipFill>
          <a:blip r:embed="rId7" cstate="print"/>
          <a:srcRect/>
          <a:stretch>
            <a:fillRect/>
          </a:stretch>
        </p:blipFill>
        <p:spPr bwMode="auto">
          <a:xfrm>
            <a:off x="5793586" y="2888695"/>
            <a:ext cx="3599815" cy="2715260"/>
          </a:xfrm>
          <a:prstGeom prst="rect">
            <a:avLst/>
          </a:prstGeom>
          <a:noFill/>
          <a:ln w="9525">
            <a:noFill/>
            <a:miter lim="800000"/>
            <a:headEnd/>
            <a:tailEnd/>
          </a:ln>
        </p:spPr>
      </p:pic>
      <p:pic>
        <p:nvPicPr>
          <p:cNvPr id="11" name="Image 13" descr="D:\cds\workspaces\packTrunk\devcompack\doc\screenshots\SNCF_Package\package_5.png"/>
          <p:cNvPicPr/>
          <p:nvPr/>
        </p:nvPicPr>
        <p:blipFill>
          <a:blip r:embed="rId8" cstate="print"/>
          <a:srcRect/>
          <a:stretch>
            <a:fillRect/>
          </a:stretch>
        </p:blipFill>
        <p:spPr bwMode="auto">
          <a:xfrm>
            <a:off x="5793586" y="2886473"/>
            <a:ext cx="3599815" cy="2719705"/>
          </a:xfrm>
          <a:prstGeom prst="rect">
            <a:avLst/>
          </a:prstGeom>
          <a:noFill/>
          <a:ln w="9525">
            <a:noFill/>
            <a:miter lim="800000"/>
            <a:headEnd/>
            <a:tailEnd/>
          </a:ln>
        </p:spPr>
      </p:pic>
      <p:pic>
        <p:nvPicPr>
          <p:cNvPr id="12" name="Image 14" descr="D:\cds\workspaces\packTrunk\devcompack\doc\screenshots\SNCF_Package\package_6.png"/>
          <p:cNvPicPr/>
          <p:nvPr/>
        </p:nvPicPr>
        <p:blipFill>
          <a:blip r:embed="rId9" cstate="print"/>
          <a:srcRect/>
          <a:stretch>
            <a:fillRect/>
          </a:stretch>
        </p:blipFill>
        <p:spPr bwMode="auto">
          <a:xfrm>
            <a:off x="5793586" y="2888695"/>
            <a:ext cx="3599815" cy="2715260"/>
          </a:xfrm>
          <a:prstGeom prst="rect">
            <a:avLst/>
          </a:prstGeom>
          <a:noFill/>
          <a:ln w="9525">
            <a:noFill/>
            <a:miter lim="800000"/>
            <a:headEnd/>
            <a:tailEnd/>
          </a:ln>
        </p:spPr>
      </p:pic>
      <p:pic>
        <p:nvPicPr>
          <p:cNvPr id="13" name="Image 15" descr="D:\cds\workspaces\packTrunk\devcompack\doc\screenshots\SNCF_Package\package_7.png"/>
          <p:cNvPicPr/>
          <p:nvPr/>
        </p:nvPicPr>
        <p:blipFill>
          <a:blip r:embed="rId10" cstate="print"/>
          <a:srcRect/>
          <a:stretch>
            <a:fillRect/>
          </a:stretch>
        </p:blipFill>
        <p:spPr bwMode="auto">
          <a:xfrm>
            <a:off x="5793586" y="2888695"/>
            <a:ext cx="3599815" cy="2715260"/>
          </a:xfrm>
          <a:prstGeom prst="rect">
            <a:avLst/>
          </a:prstGeom>
          <a:noFill/>
          <a:ln w="9525">
            <a:noFill/>
            <a:miter lim="800000"/>
            <a:headEnd/>
            <a:tailEnd/>
          </a:ln>
        </p:spPr>
      </p:pic>
      <p:pic>
        <p:nvPicPr>
          <p:cNvPr id="14" name="Image 16" descr="D:\cds\workspaces\packTrunk\devcompack\doc\screenshots\SNCF_Package\package_8.png"/>
          <p:cNvPicPr/>
          <p:nvPr/>
        </p:nvPicPr>
        <p:blipFill>
          <a:blip r:embed="rId11" cstate="print"/>
          <a:srcRect/>
          <a:stretch>
            <a:fillRect/>
          </a:stretch>
        </p:blipFill>
        <p:spPr bwMode="auto">
          <a:xfrm>
            <a:off x="5793586" y="2888695"/>
            <a:ext cx="3599815" cy="2715260"/>
          </a:xfrm>
          <a:prstGeom prst="rect">
            <a:avLst/>
          </a:prstGeom>
          <a:noFill/>
          <a:ln w="9525">
            <a:noFill/>
            <a:miter lim="800000"/>
            <a:headEnd/>
            <a:tailEnd/>
          </a:ln>
        </p:spPr>
      </p:pic>
      <p:sp>
        <p:nvSpPr>
          <p:cNvPr id="15" name="Rectangle 14"/>
          <p:cNvSpPr/>
          <p:nvPr/>
        </p:nvSpPr>
        <p:spPr>
          <a:xfrm>
            <a:off x="5128591" y="2690191"/>
            <a:ext cx="4929809" cy="31275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6" name="Image 7" descr="D:\cds\workspaces\packTrunk\devcompack\doc\screenshots\0.6\20-06-2013 20-30-51.png"/>
          <p:cNvPicPr>
            <a:picLocks noChangeAspect="1"/>
          </p:cNvPicPr>
          <p:nvPr/>
        </p:nvPicPr>
        <p:blipFill>
          <a:blip r:embed="rId12" cstate="print"/>
          <a:srcRect/>
          <a:stretch>
            <a:fillRect/>
          </a:stretch>
        </p:blipFill>
        <p:spPr bwMode="auto">
          <a:xfrm>
            <a:off x="5635920" y="2793183"/>
            <a:ext cx="3879731" cy="2880000"/>
          </a:xfrm>
          <a:prstGeom prst="rect">
            <a:avLst/>
          </a:prstGeom>
          <a:noFill/>
          <a:ln w="9525">
            <a:noFill/>
            <a:miter lim="800000"/>
            <a:headEnd/>
            <a:tailEnd/>
          </a:ln>
        </p:spPr>
      </p:pic>
      <p:pic>
        <p:nvPicPr>
          <p:cNvPr id="17" name="Image 8" descr="D:\cds\workspaces\packTrunk\devcompack\doc\screenshots\0.6\20-06-2013 20-31-49.png"/>
          <p:cNvPicPr>
            <a:picLocks noChangeAspect="1"/>
          </p:cNvPicPr>
          <p:nvPr/>
        </p:nvPicPr>
        <p:blipFill>
          <a:blip r:embed="rId13" cstate="print"/>
          <a:srcRect/>
          <a:stretch>
            <a:fillRect/>
          </a:stretch>
        </p:blipFill>
        <p:spPr bwMode="auto">
          <a:xfrm>
            <a:off x="5631306" y="2793183"/>
            <a:ext cx="3884345" cy="2880000"/>
          </a:xfrm>
          <a:prstGeom prst="rect">
            <a:avLst/>
          </a:prstGeom>
          <a:noFill/>
          <a:ln w="9525">
            <a:noFill/>
            <a:miter lim="800000"/>
            <a:headEnd/>
            <a:tailEnd/>
          </a:ln>
        </p:spPr>
      </p:pic>
      <p:pic>
        <p:nvPicPr>
          <p:cNvPr id="18" name="Image 9" descr="D:\cds\workspaces\packTrunk\devcompack\doc\screenshots\0.6\20-06-2013 20-33-26.png"/>
          <p:cNvPicPr>
            <a:picLocks noChangeAspect="1"/>
          </p:cNvPicPr>
          <p:nvPr/>
        </p:nvPicPr>
        <p:blipFill>
          <a:blip r:embed="rId14" cstate="print"/>
          <a:srcRect/>
          <a:stretch>
            <a:fillRect/>
          </a:stretch>
        </p:blipFill>
        <p:spPr bwMode="auto">
          <a:xfrm>
            <a:off x="5631305" y="2793183"/>
            <a:ext cx="3884345" cy="2880000"/>
          </a:xfrm>
          <a:prstGeom prst="rect">
            <a:avLst/>
          </a:prstGeom>
          <a:noFill/>
          <a:ln w="9525">
            <a:noFill/>
            <a:miter lim="800000"/>
            <a:headEnd/>
            <a:tailEnd/>
          </a:ln>
        </p:spPr>
      </p:pic>
      <p:pic>
        <p:nvPicPr>
          <p:cNvPr id="19" name="Image 10" descr="D:\cds\workspaces\packTrunk\devcompack\doc\screenshots\0.6\20-06-2013 20-33-53.png"/>
          <p:cNvPicPr>
            <a:picLocks noChangeAspect="1"/>
          </p:cNvPicPr>
          <p:nvPr/>
        </p:nvPicPr>
        <p:blipFill>
          <a:blip r:embed="rId15" cstate="print"/>
          <a:srcRect/>
          <a:stretch>
            <a:fillRect/>
          </a:stretch>
        </p:blipFill>
        <p:spPr bwMode="auto">
          <a:xfrm>
            <a:off x="5631304" y="2793183"/>
            <a:ext cx="3884345" cy="2880000"/>
          </a:xfrm>
          <a:prstGeom prst="rect">
            <a:avLst/>
          </a:prstGeom>
          <a:noFill/>
          <a:ln w="9525">
            <a:noFill/>
            <a:miter lim="800000"/>
            <a:headEnd/>
            <a:tailEnd/>
          </a:ln>
        </p:spPr>
      </p:pic>
      <p:sp>
        <p:nvSpPr>
          <p:cNvPr id="20" name="Rectangle 19"/>
          <p:cNvSpPr/>
          <p:nvPr/>
        </p:nvSpPr>
        <p:spPr>
          <a:xfrm>
            <a:off x="5128591" y="2690191"/>
            <a:ext cx="4929809" cy="31275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p>
        </p:txBody>
      </p:sp>
      <p:pic>
        <p:nvPicPr>
          <p:cNvPr id="21" name="Image 18"/>
          <p:cNvPicPr/>
          <p:nvPr/>
        </p:nvPicPr>
        <p:blipFill>
          <a:blip r:embed="rId16" cstate="print">
            <a:extLst>
              <a:ext uri="{28A0092B-C50C-407E-A947-70E740481C1C}">
                <a14:useLocalDpi xmlns:a14="http://schemas.microsoft.com/office/drawing/2010/main" val="0"/>
              </a:ext>
            </a:extLst>
          </a:blip>
          <a:stretch>
            <a:fillRect/>
          </a:stretch>
        </p:blipFill>
        <p:spPr bwMode="auto">
          <a:xfrm>
            <a:off x="5837573" y="3300389"/>
            <a:ext cx="3511840" cy="1907116"/>
          </a:xfrm>
          <a:prstGeom prst="rect">
            <a:avLst/>
          </a:prstGeom>
          <a:ln>
            <a:noFill/>
          </a:ln>
          <a:effectLst>
            <a:softEdge rad="112500"/>
          </a:effectLst>
        </p:spPr>
      </p:pic>
      <p:pic>
        <p:nvPicPr>
          <p:cNvPr id="22" name="Image 19"/>
          <p:cNvPicPr/>
          <p:nvPr/>
        </p:nvPicPr>
        <p:blipFill>
          <a:blip r:embed="rId17" cstate="print">
            <a:extLst>
              <a:ext uri="{28A0092B-C50C-407E-A947-70E740481C1C}">
                <a14:useLocalDpi xmlns:a14="http://schemas.microsoft.com/office/drawing/2010/main" val="0"/>
              </a:ext>
            </a:extLst>
          </a:blip>
          <a:stretch>
            <a:fillRect/>
          </a:stretch>
        </p:blipFill>
        <p:spPr bwMode="auto">
          <a:xfrm>
            <a:off x="5204460" y="2728291"/>
            <a:ext cx="4791656" cy="3062504"/>
          </a:xfrm>
          <a:prstGeom prst="rect">
            <a:avLst/>
          </a:prstGeom>
          <a:noFill/>
          <a:ln w="9525">
            <a:noFill/>
            <a:miter lim="800000"/>
            <a:headEnd/>
            <a:tailEnd/>
          </a:ln>
        </p:spPr>
      </p:pic>
      <p:pic>
        <p:nvPicPr>
          <p:cNvPr id="5" name="Picture 2" descr="D:\cds\workspaces\packTrunk\devcompack\doc\presentation\res\laptop.png"/>
          <p:cNvPicPr>
            <a:picLocks noChangeAspect="1" noChangeArrowheads="1"/>
          </p:cNvPicPr>
          <p:nvPr/>
        </p:nvPicPr>
        <p:blipFill>
          <a:blip r:embed="rId18"/>
          <a:srcRect/>
          <a:stretch>
            <a:fillRect/>
          </a:stretch>
        </p:blipFill>
        <p:spPr bwMode="auto">
          <a:xfrm>
            <a:off x="4316839" y="2426779"/>
            <a:ext cx="6569677" cy="3941806"/>
          </a:xfrm>
          <a:prstGeom prst="rect">
            <a:avLst/>
          </a:prstGeom>
          <a:noFill/>
        </p:spPr>
      </p:pic>
    </p:spTree>
    <p:extLst>
      <p:ext uri="{BB962C8B-B14F-4D97-AF65-F5344CB8AC3E}">
        <p14:creationId xmlns:p14="http://schemas.microsoft.com/office/powerpoint/2010/main" val="18136227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Horizontal)">
                                      <p:cBhvr>
                                        <p:cTn id="15" dur="25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5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25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25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25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wipe(left)">
                                      <p:cBhvr>
                                        <p:cTn id="67" dur="500"/>
                                        <p:tgtEl>
                                          <p:spTgt spid="3">
                                            <p:txEl>
                                              <p:pRg st="1" end="1"/>
                                            </p:txEl>
                                          </p:spTgt>
                                        </p:tgtEl>
                                      </p:cBhvr>
                                    </p:animEffect>
                                  </p:childTnLst>
                                </p:cTn>
                              </p:par>
                              <p:par>
                                <p:cTn id="68" presetID="16" presetClass="entr" presetSubtype="42"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arn(outHorizontal)">
                                      <p:cBhvr>
                                        <p:cTn id="70" dur="25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250" fill="hold"/>
                                        <p:tgtEl>
                                          <p:spTgt spid="16"/>
                                        </p:tgtEl>
                                        <p:attrNameLst>
                                          <p:attrName>ppt_w</p:attrName>
                                        </p:attrNameLst>
                                      </p:cBhvr>
                                      <p:tavLst>
                                        <p:tav tm="0">
                                          <p:val>
                                            <p:fltVal val="0"/>
                                          </p:val>
                                        </p:tav>
                                        <p:tav tm="100000">
                                          <p:val>
                                            <p:strVal val="#ppt_w"/>
                                          </p:val>
                                        </p:tav>
                                      </p:tavLst>
                                    </p:anim>
                                    <p:anim calcmode="lin" valueType="num">
                                      <p:cBhvr>
                                        <p:cTn id="76" dur="250" fill="hold"/>
                                        <p:tgtEl>
                                          <p:spTgt spid="16"/>
                                        </p:tgtEl>
                                        <p:attrNameLst>
                                          <p:attrName>ppt_h</p:attrName>
                                        </p:attrNameLst>
                                      </p:cBhvr>
                                      <p:tavLst>
                                        <p:tav tm="0">
                                          <p:val>
                                            <p:fltVal val="0"/>
                                          </p:val>
                                        </p:tav>
                                        <p:tav tm="100000">
                                          <p:val>
                                            <p:strVal val="#ppt_h"/>
                                          </p:val>
                                        </p:tav>
                                      </p:tavLst>
                                    </p:anim>
                                    <p:animEffect transition="in" filter="fade">
                                      <p:cBhvr>
                                        <p:cTn id="77" dur="25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25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25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25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animEffect transition="in" filter="wipe(left)">
                                      <p:cBhvr>
                                        <p:cTn id="97" dur="500"/>
                                        <p:tgtEl>
                                          <p:spTgt spid="3">
                                            <p:txEl>
                                              <p:pRg st="2" end="2"/>
                                            </p:txEl>
                                          </p:spTgt>
                                        </p:tgtEl>
                                      </p:cBhvr>
                                    </p:animEffect>
                                  </p:childTnLst>
                                </p:cTn>
                              </p:par>
                              <p:par>
                                <p:cTn id="98" presetID="16" presetClass="entr" presetSubtype="42"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barn(outHorizontal)">
                                      <p:cBhvr>
                                        <p:cTn id="100" dur="25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25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nodeType="clickEffect">
                                  <p:stCondLst>
                                    <p:cond delay="0"/>
                                  </p:stCondLst>
                                  <p:childTnLst>
                                    <p:set>
                                      <p:cBhvr>
                                        <p:cTn id="109" dur="1" fill="hold">
                                          <p:stCondLst>
                                            <p:cond delay="0"/>
                                          </p:stCondLst>
                                        </p:cTn>
                                        <p:tgtEl>
                                          <p:spTgt spid="22"/>
                                        </p:tgtEl>
                                        <p:attrNameLst>
                                          <p:attrName>style.visibility</p:attrName>
                                        </p:attrNameLst>
                                      </p:cBhvr>
                                      <p:to>
                                        <p:strVal val="visible"/>
                                      </p:to>
                                    </p:set>
                                    <p:anim calcmode="lin" valueType="num">
                                      <p:cBhvr>
                                        <p:cTn id="110" dur="250" fill="hold"/>
                                        <p:tgtEl>
                                          <p:spTgt spid="22"/>
                                        </p:tgtEl>
                                        <p:attrNameLst>
                                          <p:attrName>ppt_w</p:attrName>
                                        </p:attrNameLst>
                                      </p:cBhvr>
                                      <p:tavLst>
                                        <p:tav tm="0">
                                          <p:val>
                                            <p:fltVal val="0"/>
                                          </p:val>
                                        </p:tav>
                                        <p:tav tm="100000">
                                          <p:val>
                                            <p:strVal val="#ppt_w"/>
                                          </p:val>
                                        </p:tav>
                                      </p:tavLst>
                                    </p:anim>
                                    <p:anim calcmode="lin" valueType="num">
                                      <p:cBhvr>
                                        <p:cTn id="111" dur="250" fill="hold"/>
                                        <p:tgtEl>
                                          <p:spTgt spid="22"/>
                                        </p:tgtEl>
                                        <p:attrNameLst>
                                          <p:attrName>ppt_h</p:attrName>
                                        </p:attrNameLst>
                                      </p:cBhvr>
                                      <p:tavLst>
                                        <p:tav tm="0">
                                          <p:val>
                                            <p:fltVal val="0"/>
                                          </p:val>
                                        </p:tav>
                                        <p:tav tm="100000">
                                          <p:val>
                                            <p:strVal val="#ppt_h"/>
                                          </p:val>
                                        </p:tav>
                                      </p:tavLst>
                                    </p:anim>
                                    <p:animEffect transition="in" filter="fade">
                                      <p:cBhvr>
                                        <p:cTn id="112"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uiExpand="1" build="p"/>
      <p:bldP spid="15"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fr-FR" dirty="0"/>
          </a:p>
        </p:txBody>
      </p:sp>
      <p:sp>
        <p:nvSpPr>
          <p:cNvPr id="3" name="Content Placeholder 2"/>
          <p:cNvSpPr>
            <a:spLocks noGrp="1"/>
          </p:cNvSpPr>
          <p:nvPr>
            <p:ph idx="1"/>
          </p:nvPr>
        </p:nvSpPr>
        <p:spPr>
          <a:xfrm>
            <a:off x="810000" y="2442411"/>
            <a:ext cx="4739877" cy="2141040"/>
          </a:xfrm>
        </p:spPr>
        <p:txBody>
          <a:bodyPr>
            <a:normAutofit fontScale="92500" lnSpcReduction="10000"/>
          </a:bodyPr>
          <a:lstStyle/>
          <a:p>
            <a:r>
              <a:rPr lang="fr-FR" dirty="0" smtClean="0"/>
              <a:t>Capacités de communication</a:t>
            </a:r>
          </a:p>
          <a:p>
            <a:r>
              <a:rPr lang="fr-FR" dirty="0" smtClean="0"/>
              <a:t>Gestion de projet</a:t>
            </a:r>
          </a:p>
          <a:p>
            <a:r>
              <a:rPr lang="fr-FR" dirty="0" smtClean="0"/>
              <a:t>Travail en équipe</a:t>
            </a:r>
          </a:p>
          <a:p>
            <a:r>
              <a:rPr lang="fr-FR" dirty="0" smtClean="0"/>
              <a:t>Ouverture sur le monde open source</a:t>
            </a:r>
          </a:p>
          <a:p>
            <a:pPr lvl="1">
              <a:buFont typeface="Arial" panose="020B0604020202020204" pitchFamily="34" charset="0"/>
              <a:buChar char="•"/>
            </a:pPr>
            <a:r>
              <a:rPr lang="fr-FR" dirty="0" smtClean="0"/>
              <a:t>343 téléchargements</a:t>
            </a:r>
          </a:p>
          <a:p>
            <a:pPr lvl="1">
              <a:buFont typeface="Arial" panose="020B0604020202020204" pitchFamily="34" charset="0"/>
              <a:buChar char="•"/>
            </a:pPr>
            <a:r>
              <a:rPr lang="fr-FR" dirty="0" smtClean="0"/>
              <a:t>58 pays</a:t>
            </a:r>
          </a:p>
        </p:txBody>
      </p:sp>
      <p:graphicFrame>
        <p:nvGraphicFramePr>
          <p:cNvPr id="9" name="Chart 8"/>
          <p:cNvGraphicFramePr/>
          <p:nvPr>
            <p:extLst>
              <p:ext uri="{D42A27DB-BD31-4B8C-83A1-F6EECF244321}">
                <p14:modId xmlns:p14="http://schemas.microsoft.com/office/powerpoint/2010/main" val="3578885760"/>
              </p:ext>
            </p:extLst>
          </p:nvPr>
        </p:nvGraphicFramePr>
        <p:xfrm>
          <a:off x="5549877" y="2058138"/>
          <a:ext cx="6263861" cy="46474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9611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33" dur="250"/>
                                        <p:tgtEl>
                                          <p:spTgt spid="9">
                                            <p:graphicEl>
                                              <a:chart seriesIdx="-3" categoryIdx="-3" bldStep="gridLegend"/>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fade">
                                      <p:cBhvr>
                                        <p:cTn id="38" dur="250"/>
                                        <p:tgtEl>
                                          <p:spTgt spid="9">
                                            <p:graphicEl>
                                              <a:chart seriesIdx="-4" categoryIdx="0" bldStep="category"/>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fade">
                                      <p:cBhvr>
                                        <p:cTn id="43" dur="250"/>
                                        <p:tgtEl>
                                          <p:spTgt spid="9">
                                            <p:graphicEl>
                                              <a:chart seriesIdx="-4" categoryIdx="1" bldStep="category"/>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fade">
                                      <p:cBhvr>
                                        <p:cTn id="48" dur="250"/>
                                        <p:tgtEl>
                                          <p:spTgt spid="9">
                                            <p:graphicEl>
                                              <a:chart seriesIdx="-4" categoryIdx="2" bldStep="category"/>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fade">
                                      <p:cBhvr>
                                        <p:cTn id="53" dur="250"/>
                                        <p:tgtEl>
                                          <p:spTgt spid="9">
                                            <p:graphicEl>
                                              <a:chart seriesIdx="-4" categoryIdx="3" bldStep="category"/>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fade">
                                      <p:cBhvr>
                                        <p:cTn id="58" dur="250"/>
                                        <p:tgtEl>
                                          <p:spTgt spid="9">
                                            <p:graphicEl>
                                              <a:chart seriesIdx="-4" categoryIdx="4" bldStep="category"/>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fade">
                                      <p:cBhvr>
                                        <p:cTn id="63" dur="250"/>
                                        <p:tgtEl>
                                          <p:spTgt spid="9">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9" grpId="0" uiExpand="1">
        <p:bldSub>
          <a:bldChart bld="category"/>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fr-FR" dirty="0"/>
          </a:p>
        </p:txBody>
      </p:sp>
      <p:sp>
        <p:nvSpPr>
          <p:cNvPr id="3" name="Content Placeholder 2"/>
          <p:cNvSpPr>
            <a:spLocks noGrp="1"/>
          </p:cNvSpPr>
          <p:nvPr>
            <p:ph idx="1"/>
          </p:nvPr>
        </p:nvSpPr>
        <p:spPr/>
        <p:txBody>
          <a:bodyPr/>
          <a:lstStyle/>
          <a:p>
            <a:r>
              <a:rPr lang="fr-FR" dirty="0" smtClean="0"/>
              <a:t>Merci!</a:t>
            </a:r>
            <a:endParaRPr lang="fr-FR" dirty="0"/>
          </a:p>
        </p:txBody>
      </p:sp>
    </p:spTree>
    <p:extLst>
      <p:ext uri="{BB962C8B-B14F-4D97-AF65-F5344CB8AC3E}">
        <p14:creationId xmlns:p14="http://schemas.microsoft.com/office/powerpoint/2010/main" val="3116394805"/>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32994" y="2615206"/>
            <a:ext cx="4273826" cy="2664296"/>
          </a:xfrm>
        </p:spPr>
        <p:txBody>
          <a:bodyPr/>
          <a:lstStyle/>
          <a:p>
            <a:r>
              <a:rPr lang="fr-FR" dirty="0" smtClean="0"/>
              <a:t>Contexte général du projet</a:t>
            </a:r>
          </a:p>
          <a:p>
            <a:r>
              <a:rPr lang="fr-FR" dirty="0" smtClean="0"/>
              <a:t>Analyse et spécification</a:t>
            </a:r>
          </a:p>
          <a:p>
            <a:r>
              <a:rPr lang="fr-FR" dirty="0" smtClean="0"/>
              <a:t>Conception</a:t>
            </a:r>
          </a:p>
          <a:p>
            <a:r>
              <a:rPr lang="fr-FR" dirty="0" smtClean="0"/>
              <a:t>Mise en œuvre</a:t>
            </a:r>
          </a:p>
          <a:p>
            <a:r>
              <a:rPr lang="fr-FR" dirty="0" smtClean="0"/>
              <a:t>Conclusion et perspectives</a:t>
            </a:r>
            <a:endParaRPr lang="fr-FR" dirty="0"/>
          </a:p>
        </p:txBody>
      </p:sp>
      <p:sp>
        <p:nvSpPr>
          <p:cNvPr id="4" name="ZoneTexte 3"/>
          <p:cNvSpPr txBox="1"/>
          <p:nvPr/>
        </p:nvSpPr>
        <p:spPr>
          <a:xfrm rot="5400000">
            <a:off x="2101286" y="2511450"/>
            <a:ext cx="646331" cy="707886"/>
          </a:xfrm>
          <a:prstGeom prst="rect">
            <a:avLst/>
          </a:prstGeom>
          <a:noFill/>
          <a:ln>
            <a:noFill/>
            <a:prstDash val="solid"/>
          </a:ln>
        </p:spPr>
        <p:txBody>
          <a:bodyPr wrap="square" rtlCol="0">
            <a:spAutoFit/>
          </a:bodyPr>
          <a:lstStyle/>
          <a:p>
            <a:r>
              <a:rPr lang="fr-FR" sz="4000" b="1" dirty="0">
                <a:solidFill>
                  <a:schemeClr val="accent4">
                    <a:lumMod val="60000"/>
                    <a:lumOff val="40000"/>
                  </a:schemeClr>
                </a:solidFill>
                <a:latin typeface="Courier New" pitchFamily="49" charset="0"/>
                <a:cs typeface="Courier New" pitchFamily="49" charset="0"/>
              </a:rPr>
              <a:t>&gt;</a:t>
            </a:r>
          </a:p>
        </p:txBody>
      </p:sp>
      <p:sp>
        <p:nvSpPr>
          <p:cNvPr id="5" name="Title 4"/>
          <p:cNvSpPr>
            <a:spLocks noGrp="1"/>
          </p:cNvSpPr>
          <p:nvPr>
            <p:ph type="title"/>
          </p:nvPr>
        </p:nvSpPr>
        <p:spPr/>
        <p:txBody>
          <a:bodyPr/>
          <a:lstStyle/>
          <a:p>
            <a:r>
              <a:rPr lang="fr-FR" dirty="0"/>
              <a:t>Plan</a:t>
            </a:r>
          </a:p>
        </p:txBody>
      </p:sp>
    </p:spTree>
    <p:extLst>
      <p:ext uri="{BB962C8B-B14F-4D97-AF65-F5344CB8AC3E}">
        <p14:creationId xmlns:p14="http://schemas.microsoft.com/office/powerpoint/2010/main" val="1629218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2" presetClass="path" presetSubtype="0" accel="50000" fill="hold" grpId="1" nodeType="withEffect">
                                  <p:stCondLst>
                                    <p:cond delay="0"/>
                                  </p:stCondLst>
                                  <p:iterate type="lt">
                                    <p:tmPct val="0"/>
                                  </p:iterate>
                                  <p:childTnLst>
                                    <p:animMotion origin="layout" path="M 1.875E-6 -4.07407E-6 L 1.875E-6 0.33426 " pathEditMode="relative" rAng="0" ptsTypes="AA">
                                      <p:cBhvr>
                                        <p:cTn id="12" dur="1500" fill="hold"/>
                                        <p:tgtEl>
                                          <p:spTgt spid="4"/>
                                        </p:tgtEl>
                                        <p:attrNameLst>
                                          <p:attrName>ppt_x</p:attrName>
                                          <p:attrName>ppt_y</p:attrName>
                                        </p:attrNameLst>
                                      </p:cBhvr>
                                      <p:rCtr x="0" y="16713"/>
                                    </p:animMotion>
                                  </p:childTnLst>
                                </p:cTn>
                              </p:par>
                              <p:par>
                                <p:cTn id="13" presetID="42" presetClass="entr" presetSubtype="0"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anim calcmode="lin" valueType="num">
                                      <p:cBhvr>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50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anim calcmode="lin" valueType="num">
                                      <p:cBhvr>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0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80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100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xit" presetSubtype="0" fill="hold" grpId="2" nodeType="afterEffect">
                                  <p:stCondLst>
                                    <p:cond delay="0"/>
                                  </p:stCondLst>
                                  <p:iterate type="lt">
                                    <p:tmPct val="0"/>
                                  </p:iterate>
                                  <p:childTnLst>
                                    <p:animEffect transition="out" filter="fade">
                                      <p:cBhvr>
                                        <p:cTn id="40" dur="1000"/>
                                        <p:tgtEl>
                                          <p:spTgt spid="4"/>
                                        </p:tgtEl>
                                      </p:cBhvr>
                                    </p:animEffect>
                                    <p:anim calcmode="lin" valueType="num">
                                      <p:cBhvr>
                                        <p:cTn id="41" dur="1000"/>
                                        <p:tgtEl>
                                          <p:spTgt spid="4"/>
                                        </p:tgtEl>
                                        <p:attrNameLst>
                                          <p:attrName>ppt_x</p:attrName>
                                        </p:attrNameLst>
                                      </p:cBhvr>
                                      <p:tavLst>
                                        <p:tav tm="0">
                                          <p:val>
                                            <p:strVal val="ppt_x"/>
                                          </p:val>
                                        </p:tav>
                                        <p:tav tm="100000">
                                          <p:val>
                                            <p:strVal val="ppt_x"/>
                                          </p:val>
                                        </p:tav>
                                      </p:tavLst>
                                    </p:anim>
                                    <p:anim calcmode="lin" valueType="num">
                                      <p:cBhvr>
                                        <p:cTn id="42" dur="1000"/>
                                        <p:tgtEl>
                                          <p:spTgt spid="4"/>
                                        </p:tgtEl>
                                        <p:attrNameLst>
                                          <p:attrName>ppt_y</p:attrName>
                                        </p:attrNameLst>
                                      </p:cBhvr>
                                      <p:tavLst>
                                        <p:tav tm="0">
                                          <p:val>
                                            <p:strVal val="ppt_y"/>
                                          </p:val>
                                        </p:tav>
                                        <p:tav tm="100000">
                                          <p:val>
                                            <p:strVal val="ppt_y+.1"/>
                                          </p:val>
                                        </p:tav>
                                      </p:tavLst>
                                    </p:anim>
                                    <p:set>
                                      <p:cBhvr>
                                        <p:cTn id="43"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4"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Organisme d’accueil</a:t>
            </a:r>
            <a:endParaRPr lang="fr-FR" dirty="0"/>
          </a:p>
        </p:txBody>
      </p:sp>
      <p:pic>
        <p:nvPicPr>
          <p:cNvPr id="6" name="Content Placeholder 5"/>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22771" y="2212778"/>
            <a:ext cx="4739422" cy="1097966"/>
          </a:xfrm>
        </p:spPr>
      </p:pic>
      <p:sp>
        <p:nvSpPr>
          <p:cNvPr id="7" name="ZoneTexte 3"/>
          <p:cNvSpPr txBox="1"/>
          <p:nvPr/>
        </p:nvSpPr>
        <p:spPr>
          <a:xfrm>
            <a:off x="2144026" y="3236189"/>
            <a:ext cx="2023311" cy="523220"/>
          </a:xfrm>
          <a:prstGeom prst="rect">
            <a:avLst/>
          </a:prstGeom>
          <a:noFill/>
        </p:spPr>
        <p:txBody>
          <a:bodyPr wrap="none" rtlCol="0">
            <a:spAutoFit/>
          </a:bodyPr>
          <a:lstStyle/>
          <a:p>
            <a:r>
              <a:rPr lang="fr-FR" sz="2800" dirty="0" smtClean="0">
                <a:solidFill>
                  <a:srgbClr val="00B0F0"/>
                </a:solidFill>
                <a:latin typeface="Microsoft Yi Baiti" panose="03000500000000000000" pitchFamily="66" charset="0"/>
                <a:ea typeface="Microsoft Yi Baiti" panose="03000500000000000000" pitchFamily="66" charset="0"/>
                <a:cs typeface="Microsoft Sans Serif" pitchFamily="34" charset="0"/>
              </a:rPr>
              <a:t>People </a:t>
            </a:r>
            <a:r>
              <a:rPr lang="fr-FR" sz="2800" dirty="0" err="1" smtClean="0">
                <a:solidFill>
                  <a:srgbClr val="00B0F0"/>
                </a:solidFill>
                <a:latin typeface="Microsoft Yi Baiti" panose="03000500000000000000" pitchFamily="66" charset="0"/>
                <a:ea typeface="Microsoft Yi Baiti" panose="03000500000000000000" pitchFamily="66" charset="0"/>
                <a:cs typeface="Microsoft Sans Serif" pitchFamily="34" charset="0"/>
              </a:rPr>
              <a:t>matter</a:t>
            </a:r>
            <a:r>
              <a:rPr lang="fr-FR" sz="2800" dirty="0" smtClean="0">
                <a:solidFill>
                  <a:srgbClr val="00B0F0"/>
                </a:solidFill>
                <a:latin typeface="Microsoft Yi Baiti" panose="03000500000000000000" pitchFamily="66" charset="0"/>
                <a:ea typeface="Microsoft Yi Baiti" panose="03000500000000000000" pitchFamily="66" charset="0"/>
                <a:cs typeface="Microsoft Sans Serif" pitchFamily="34" charset="0"/>
              </a:rPr>
              <a:t>,</a:t>
            </a:r>
            <a:endParaRPr lang="fr-FR" sz="2800" dirty="0">
              <a:solidFill>
                <a:srgbClr val="00B0F0"/>
              </a:solidFill>
              <a:latin typeface="Microsoft Yi Baiti" panose="03000500000000000000" pitchFamily="66" charset="0"/>
              <a:ea typeface="Microsoft Yi Baiti" panose="03000500000000000000" pitchFamily="66" charset="0"/>
              <a:cs typeface="Microsoft Sans Serif" pitchFamily="34" charset="0"/>
            </a:endParaRPr>
          </a:p>
        </p:txBody>
      </p:sp>
      <p:sp>
        <p:nvSpPr>
          <p:cNvPr id="8" name="ZoneTexte 4"/>
          <p:cNvSpPr txBox="1"/>
          <p:nvPr/>
        </p:nvSpPr>
        <p:spPr>
          <a:xfrm>
            <a:off x="4167337" y="3236189"/>
            <a:ext cx="1874231" cy="523220"/>
          </a:xfrm>
          <a:prstGeom prst="rect">
            <a:avLst/>
          </a:prstGeom>
          <a:noFill/>
        </p:spPr>
        <p:txBody>
          <a:bodyPr wrap="none" rtlCol="0">
            <a:spAutoFit/>
          </a:bodyPr>
          <a:lstStyle/>
          <a:p>
            <a:r>
              <a:rPr lang="fr-FR" sz="2800" dirty="0" err="1">
                <a:solidFill>
                  <a:srgbClr val="00B0F0"/>
                </a:solidFill>
                <a:latin typeface="Microsoft Yi Baiti" panose="03000500000000000000" pitchFamily="66" charset="0"/>
                <a:ea typeface="Microsoft Yi Baiti" panose="03000500000000000000" pitchFamily="66" charset="0"/>
                <a:cs typeface="Microsoft Sans Serif" pitchFamily="34" charset="0"/>
              </a:rPr>
              <a:t>r</a:t>
            </a:r>
            <a:r>
              <a:rPr lang="fr-FR" sz="2800" dirty="0" err="1" smtClean="0">
                <a:solidFill>
                  <a:srgbClr val="00B0F0"/>
                </a:solidFill>
                <a:latin typeface="Microsoft Yi Baiti" panose="03000500000000000000" pitchFamily="66" charset="0"/>
                <a:ea typeface="Microsoft Yi Baiti" panose="03000500000000000000" pitchFamily="66" charset="0"/>
                <a:cs typeface="Microsoft Sans Serif" pitchFamily="34" charset="0"/>
              </a:rPr>
              <a:t>esults</a:t>
            </a:r>
            <a:r>
              <a:rPr lang="fr-FR" sz="2800" dirty="0" smtClean="0">
                <a:solidFill>
                  <a:srgbClr val="00B0F0"/>
                </a:solidFill>
                <a:latin typeface="Microsoft Yi Baiti" panose="03000500000000000000" pitchFamily="66" charset="0"/>
                <a:ea typeface="Microsoft Yi Baiti" panose="03000500000000000000" pitchFamily="66" charset="0"/>
                <a:cs typeface="Microsoft Sans Serif" pitchFamily="34" charset="0"/>
              </a:rPr>
              <a:t> count.</a:t>
            </a:r>
            <a:endParaRPr lang="fr-FR" sz="2800" dirty="0">
              <a:solidFill>
                <a:srgbClr val="00B0F0"/>
              </a:solidFill>
              <a:latin typeface="Microsoft Yi Baiti" panose="03000500000000000000" pitchFamily="66" charset="0"/>
              <a:ea typeface="Microsoft Yi Baiti" panose="03000500000000000000" pitchFamily="66" charset="0"/>
              <a:cs typeface="Microsoft Sans Serif" pitchFamily="34" charset="0"/>
            </a:endParaRPr>
          </a:p>
        </p:txBody>
      </p:sp>
      <p:sp>
        <p:nvSpPr>
          <p:cNvPr id="10" name="Espace réservé du contenu 2"/>
          <p:cNvSpPr txBox="1">
            <a:spLocks/>
          </p:cNvSpPr>
          <p:nvPr/>
        </p:nvSpPr>
        <p:spPr>
          <a:xfrm>
            <a:off x="4167337" y="4005490"/>
            <a:ext cx="8024663" cy="2852510"/>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285750" indent="-285750">
              <a:buFont typeface="Courier New" panose="02070309020205020404" pitchFamily="49" charset="0"/>
              <a:buChar char="o"/>
            </a:pPr>
            <a:r>
              <a:rPr lang="fr-FR" dirty="0">
                <a:cs typeface="Times New Roman" pitchFamily="18" charset="0"/>
              </a:rPr>
              <a:t>Fondé en 1967 à Grenoble sous le nom de </a:t>
            </a:r>
            <a:r>
              <a:rPr lang="fr-FR" dirty="0" smtClean="0">
                <a:cs typeface="Times New Roman" pitchFamily="18" charset="0"/>
              </a:rPr>
              <a:t>SOGETI</a:t>
            </a:r>
          </a:p>
          <a:p>
            <a:pPr marL="285750" indent="-285750">
              <a:buFont typeface="Courier New" panose="02070309020205020404" pitchFamily="49" charset="0"/>
              <a:buChar char="o"/>
            </a:pPr>
            <a:r>
              <a:rPr lang="fr-FR" dirty="0">
                <a:cs typeface="Times New Roman" pitchFamily="18" charset="0"/>
              </a:rPr>
              <a:t>Un des leaders mondiaux du consulting et des services informatiques</a:t>
            </a:r>
          </a:p>
          <a:p>
            <a:pPr marL="285750" indent="-285750">
              <a:buFont typeface="Courier New" panose="02070309020205020404" pitchFamily="49" charset="0"/>
              <a:buChar char="o"/>
            </a:pPr>
            <a:r>
              <a:rPr lang="fr-FR" dirty="0">
                <a:cs typeface="Times New Roman" pitchFamily="18" charset="0"/>
              </a:rPr>
              <a:t>Présent dans 40 pays dont le Maroc</a:t>
            </a:r>
          </a:p>
          <a:p>
            <a:pPr marL="285750" indent="-285750">
              <a:buFont typeface="Courier New" panose="02070309020205020404" pitchFamily="49" charset="0"/>
              <a:buChar char="o"/>
            </a:pPr>
            <a:r>
              <a:rPr lang="fr-FR" dirty="0">
                <a:cs typeface="Times New Roman" pitchFamily="18" charset="0"/>
              </a:rPr>
              <a:t>Installé au Maroc depuis 2007</a:t>
            </a:r>
          </a:p>
          <a:p>
            <a:pPr marL="285750" indent="-285750">
              <a:buFont typeface="Courier New" panose="02070309020205020404" pitchFamily="49" charset="0"/>
              <a:buChar char="o"/>
            </a:pPr>
            <a:r>
              <a:rPr lang="fr-FR" dirty="0">
                <a:cs typeface="Times New Roman" pitchFamily="18" charset="0"/>
              </a:rPr>
              <a:t>Plus de 600 </a:t>
            </a:r>
            <a:r>
              <a:rPr lang="fr-FR" dirty="0" smtClean="0">
                <a:cs typeface="Times New Roman" pitchFamily="18" charset="0"/>
              </a:rPr>
              <a:t>collaborateurs</a:t>
            </a:r>
          </a:p>
          <a:p>
            <a:pPr marL="285750" indent="-285750">
              <a:buFont typeface="Courier New" panose="02070309020205020404" pitchFamily="49" charset="0"/>
              <a:buChar char="o"/>
            </a:pPr>
            <a:r>
              <a:rPr lang="fr-FR" dirty="0" smtClean="0">
                <a:cs typeface="Times New Roman" pitchFamily="18" charset="0"/>
              </a:rPr>
              <a:t>SNCF </a:t>
            </a:r>
            <a:r>
              <a:rPr lang="fr-FR" dirty="0">
                <a:cs typeface="Times New Roman" pitchFamily="18" charset="0"/>
              </a:rPr>
              <a:t>Fret est le premier transporteur de marchandises en </a:t>
            </a:r>
            <a:r>
              <a:rPr lang="fr-FR" dirty="0" smtClean="0">
                <a:cs typeface="Times New Roman" pitchFamily="18" charset="0"/>
              </a:rPr>
              <a:t>France</a:t>
            </a:r>
          </a:p>
          <a:p>
            <a:pPr marL="285750" indent="-285750">
              <a:buFont typeface="Courier New" panose="02070309020205020404" pitchFamily="49" charset="0"/>
              <a:buChar char="o"/>
            </a:pPr>
            <a:r>
              <a:rPr lang="fr-FR" dirty="0" smtClean="0">
                <a:cs typeface="Times New Roman" pitchFamily="18" charset="0"/>
              </a:rPr>
              <a:t>Deuxième </a:t>
            </a:r>
            <a:r>
              <a:rPr lang="fr-FR" dirty="0">
                <a:cs typeface="Times New Roman" pitchFamily="18" charset="0"/>
              </a:rPr>
              <a:t>transporteur ferroviaire en Europe</a:t>
            </a:r>
          </a:p>
          <a:p>
            <a:pPr marL="285750" indent="-285750">
              <a:buFont typeface="Courier New" panose="02070309020205020404" pitchFamily="49" charset="0"/>
              <a:buChar char="o"/>
            </a:pPr>
            <a:endParaRPr lang="fr-FR" dirty="0">
              <a:cs typeface="Times New Roman" pitchFamily="18" charset="0"/>
            </a:endParaRPr>
          </a:p>
        </p:txBody>
      </p:sp>
      <p:cxnSp>
        <p:nvCxnSpPr>
          <p:cNvPr id="13" name="Straight Connector 12"/>
          <p:cNvCxnSpPr/>
          <p:nvPr/>
        </p:nvCxnSpPr>
        <p:spPr>
          <a:xfrm flipH="1">
            <a:off x="4076729" y="3987202"/>
            <a:ext cx="16625" cy="2596478"/>
          </a:xfrm>
          <a:prstGeom prst="line">
            <a:avLst/>
          </a:prstGeom>
          <a:ln w="381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274983"/>
            <a:ext cx="3032446" cy="1583017"/>
          </a:xfrm>
          <a:prstGeom prst="rect">
            <a:avLst/>
          </a:prstGeom>
          <a:effectLst>
            <a:glow rad="139700">
              <a:schemeClr val="accent6">
                <a:satMod val="175000"/>
                <a:alpha val="14000"/>
              </a:schemeClr>
            </a:glow>
          </a:effectLst>
        </p:spPr>
      </p:pic>
    </p:spTree>
    <p:extLst>
      <p:ext uri="{BB962C8B-B14F-4D97-AF65-F5344CB8AC3E}">
        <p14:creationId xmlns:p14="http://schemas.microsoft.com/office/powerpoint/2010/main" val="5028159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10"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wipe(left)">
                                      <p:cBhvr>
                                        <p:cTn id="31" dur="500"/>
                                        <p:tgtEl>
                                          <p:spTgt spid="10">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wipe(left)">
                                      <p:cBhvr>
                                        <p:cTn id="36" dur="500"/>
                                        <p:tgtEl>
                                          <p:spTgt spid="10">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wipe(left)">
                                      <p:cBhvr>
                                        <p:cTn id="41" dur="500"/>
                                        <p:tgtEl>
                                          <p:spTgt spid="1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xEl>
                                              <p:pRg st="4" end="4"/>
                                            </p:txEl>
                                          </p:spTgt>
                                        </p:tgtEl>
                                        <p:attrNameLst>
                                          <p:attrName>style.visibility</p:attrName>
                                        </p:attrNameLst>
                                      </p:cBhvr>
                                      <p:to>
                                        <p:strVal val="visible"/>
                                      </p:to>
                                    </p:set>
                                    <p:animEffect transition="in" filter="wipe(left)">
                                      <p:cBhvr>
                                        <p:cTn id="46" dur="500"/>
                                        <p:tgtEl>
                                          <p:spTgt spid="1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xEl>
                                              <p:pRg st="5" end="5"/>
                                            </p:txEl>
                                          </p:spTgt>
                                        </p:tgtEl>
                                        <p:attrNameLst>
                                          <p:attrName>style.visibility</p:attrName>
                                        </p:attrNameLst>
                                      </p:cBhvr>
                                      <p:to>
                                        <p:strVal val="visible"/>
                                      </p:to>
                                    </p:set>
                                    <p:animEffect transition="in" filter="wipe(left)">
                                      <p:cBhvr>
                                        <p:cTn id="51" dur="500"/>
                                        <p:tgtEl>
                                          <p:spTgt spid="10">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5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xEl>
                                              <p:pRg st="6" end="6"/>
                                            </p:txEl>
                                          </p:spTgt>
                                        </p:tgtEl>
                                        <p:attrNameLst>
                                          <p:attrName>style.visibility</p:attrName>
                                        </p:attrNameLst>
                                      </p:cBhvr>
                                      <p:to>
                                        <p:strVal val="visible"/>
                                      </p:to>
                                    </p:set>
                                    <p:animEffect transition="in" filter="wipe(left)">
                                      <p:cBhvr>
                                        <p:cTn id="5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Contexte métier du projet</a:t>
            </a:r>
            <a:endParaRPr lang="fr-FR" dirty="0"/>
          </a:p>
        </p:txBody>
      </p:sp>
      <p:sp>
        <p:nvSpPr>
          <p:cNvPr id="5" name="Rounded Rectangle 4"/>
          <p:cNvSpPr/>
          <p:nvPr/>
        </p:nvSpPr>
        <p:spPr>
          <a:xfrm>
            <a:off x="1762539" y="4161182"/>
            <a:ext cx="6692348" cy="914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p>
        </p:txBody>
      </p:sp>
      <p:graphicFrame>
        <p:nvGraphicFramePr>
          <p:cNvPr id="4" name="Diagramme 3"/>
          <p:cNvGraphicFramePr/>
          <p:nvPr>
            <p:extLst>
              <p:ext uri="{D42A27DB-BD31-4B8C-83A1-F6EECF244321}">
                <p14:modId xmlns:p14="http://schemas.microsoft.com/office/powerpoint/2010/main" val="3760130133"/>
              </p:ext>
            </p:extLst>
          </p:nvPr>
        </p:nvGraphicFramePr>
        <p:xfrm>
          <a:off x="1940049" y="2241949"/>
          <a:ext cx="7985829" cy="3535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8113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graphicEl>
                                              <a:dgm id="{F6408ACA-4D21-406A-9117-0A3ED13BBDE8}"/>
                                            </p:graphicEl>
                                          </p:spTgt>
                                        </p:tgtEl>
                                        <p:attrNameLst>
                                          <p:attrName>style.visibility</p:attrName>
                                        </p:attrNameLst>
                                      </p:cBhvr>
                                      <p:to>
                                        <p:strVal val="visible"/>
                                      </p:to>
                                    </p:set>
                                    <p:anim calcmode="lin" valueType="num">
                                      <p:cBhvr>
                                        <p:cTn id="7" dur="500" fill="hold"/>
                                        <p:tgtEl>
                                          <p:spTgt spid="4">
                                            <p:graphicEl>
                                              <a:dgm id="{F6408ACA-4D21-406A-9117-0A3ED13BBDE8}"/>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F6408ACA-4D21-406A-9117-0A3ED13BBDE8}"/>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F6408ACA-4D21-406A-9117-0A3ED13BBDE8}"/>
                                            </p:graphicEl>
                                          </p:spTgt>
                                        </p:tgtEl>
                                      </p:cBhvr>
                                    </p:animEffect>
                                    <p:anim calcmode="lin" valueType="num">
                                      <p:cBhvr>
                                        <p:cTn id="10" dur="500" fill="hold"/>
                                        <p:tgtEl>
                                          <p:spTgt spid="4">
                                            <p:graphicEl>
                                              <a:dgm id="{F6408ACA-4D21-406A-9117-0A3ED13BBDE8}"/>
                                            </p:graphicEl>
                                          </p:spTgt>
                                        </p:tgtEl>
                                        <p:attrNameLst>
                                          <p:attrName>ppt_x</p:attrName>
                                        </p:attrNameLst>
                                      </p:cBhvr>
                                      <p:tavLst>
                                        <p:tav tm="0">
                                          <p:val>
                                            <p:fltVal val="0.5"/>
                                          </p:val>
                                        </p:tav>
                                        <p:tav tm="100000">
                                          <p:val>
                                            <p:strVal val="#ppt_x"/>
                                          </p:val>
                                        </p:tav>
                                      </p:tavLst>
                                    </p:anim>
                                    <p:anim calcmode="lin" valueType="num">
                                      <p:cBhvr>
                                        <p:cTn id="11" dur="500" fill="hold"/>
                                        <p:tgtEl>
                                          <p:spTgt spid="4">
                                            <p:graphicEl>
                                              <a:dgm id="{F6408ACA-4D21-406A-9117-0A3ED13BBDE8}"/>
                                            </p:graphic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grpId="0" nodeType="clickEffect">
                                  <p:stCondLst>
                                    <p:cond delay="0"/>
                                  </p:stCondLst>
                                  <p:childTnLst>
                                    <p:set>
                                      <p:cBhvr>
                                        <p:cTn id="15" dur="1" fill="hold">
                                          <p:stCondLst>
                                            <p:cond delay="0"/>
                                          </p:stCondLst>
                                        </p:cTn>
                                        <p:tgtEl>
                                          <p:spTgt spid="4">
                                            <p:graphicEl>
                                              <a:dgm id="{75DEFF9A-3560-4924-BCE6-23ED20971B7B}"/>
                                            </p:graphicEl>
                                          </p:spTgt>
                                        </p:tgtEl>
                                        <p:attrNameLst>
                                          <p:attrName>style.visibility</p:attrName>
                                        </p:attrNameLst>
                                      </p:cBhvr>
                                      <p:to>
                                        <p:strVal val="visible"/>
                                      </p:to>
                                    </p:set>
                                    <p:anim calcmode="lin" valueType="num">
                                      <p:cBhvr>
                                        <p:cTn id="16" dur="500" fill="hold"/>
                                        <p:tgtEl>
                                          <p:spTgt spid="4">
                                            <p:graphicEl>
                                              <a:dgm id="{75DEFF9A-3560-4924-BCE6-23ED20971B7B}"/>
                                            </p:graphicEl>
                                          </p:spTgt>
                                        </p:tgtEl>
                                        <p:attrNameLst>
                                          <p:attrName>ppt_w</p:attrName>
                                        </p:attrNameLst>
                                      </p:cBhvr>
                                      <p:tavLst>
                                        <p:tav tm="0">
                                          <p:val>
                                            <p:fltVal val="0"/>
                                          </p:val>
                                        </p:tav>
                                        <p:tav tm="100000">
                                          <p:val>
                                            <p:strVal val="#ppt_w"/>
                                          </p:val>
                                        </p:tav>
                                      </p:tavLst>
                                    </p:anim>
                                    <p:anim calcmode="lin" valueType="num">
                                      <p:cBhvr>
                                        <p:cTn id="17" dur="500" fill="hold"/>
                                        <p:tgtEl>
                                          <p:spTgt spid="4">
                                            <p:graphicEl>
                                              <a:dgm id="{75DEFF9A-3560-4924-BCE6-23ED20971B7B}"/>
                                            </p:graphicEl>
                                          </p:spTgt>
                                        </p:tgtEl>
                                        <p:attrNameLst>
                                          <p:attrName>ppt_h</p:attrName>
                                        </p:attrNameLst>
                                      </p:cBhvr>
                                      <p:tavLst>
                                        <p:tav tm="0">
                                          <p:val>
                                            <p:fltVal val="0"/>
                                          </p:val>
                                        </p:tav>
                                        <p:tav tm="100000">
                                          <p:val>
                                            <p:strVal val="#ppt_h"/>
                                          </p:val>
                                        </p:tav>
                                      </p:tavLst>
                                    </p:anim>
                                    <p:animEffect transition="in" filter="fade">
                                      <p:cBhvr>
                                        <p:cTn id="18" dur="500"/>
                                        <p:tgtEl>
                                          <p:spTgt spid="4">
                                            <p:graphicEl>
                                              <a:dgm id="{75DEFF9A-3560-4924-BCE6-23ED20971B7B}"/>
                                            </p:graphicEl>
                                          </p:spTgt>
                                        </p:tgtEl>
                                      </p:cBhvr>
                                    </p:animEffect>
                                    <p:anim calcmode="lin" valueType="num">
                                      <p:cBhvr>
                                        <p:cTn id="19" dur="500" fill="hold"/>
                                        <p:tgtEl>
                                          <p:spTgt spid="4">
                                            <p:graphicEl>
                                              <a:dgm id="{75DEFF9A-3560-4924-BCE6-23ED20971B7B}"/>
                                            </p:graphicEl>
                                          </p:spTgt>
                                        </p:tgtEl>
                                        <p:attrNameLst>
                                          <p:attrName>ppt_x</p:attrName>
                                        </p:attrNameLst>
                                      </p:cBhvr>
                                      <p:tavLst>
                                        <p:tav tm="0">
                                          <p:val>
                                            <p:fltVal val="0.5"/>
                                          </p:val>
                                        </p:tav>
                                        <p:tav tm="100000">
                                          <p:val>
                                            <p:strVal val="#ppt_x"/>
                                          </p:val>
                                        </p:tav>
                                      </p:tavLst>
                                    </p:anim>
                                    <p:anim calcmode="lin" valueType="num">
                                      <p:cBhvr>
                                        <p:cTn id="20" dur="500" fill="hold"/>
                                        <p:tgtEl>
                                          <p:spTgt spid="4">
                                            <p:graphicEl>
                                              <a:dgm id="{75DEFF9A-3560-4924-BCE6-23ED20971B7B}"/>
                                            </p:graphicEl>
                                          </p:spTgt>
                                        </p:tgtEl>
                                        <p:attrNameLst>
                                          <p:attrName>ppt_y</p:attrName>
                                        </p:attrNameLst>
                                      </p:cBhvr>
                                      <p:tavLst>
                                        <p:tav tm="0">
                                          <p:val>
                                            <p:fltVal val="0.5"/>
                                          </p:val>
                                        </p:tav>
                                        <p:tav tm="100000">
                                          <p:val>
                                            <p:strVal val="#ppt_y"/>
                                          </p:val>
                                        </p:tav>
                                      </p:tavLst>
                                    </p:anim>
                                  </p:childTnLst>
                                </p:cTn>
                              </p:par>
                              <p:par>
                                <p:cTn id="21" presetID="53" presetClass="entr" presetSubtype="528" fill="hold" grpId="0" nodeType="withEffect">
                                  <p:stCondLst>
                                    <p:cond delay="0"/>
                                  </p:stCondLst>
                                  <p:childTnLst>
                                    <p:set>
                                      <p:cBhvr>
                                        <p:cTn id="22" dur="1" fill="hold">
                                          <p:stCondLst>
                                            <p:cond delay="0"/>
                                          </p:stCondLst>
                                        </p:cTn>
                                        <p:tgtEl>
                                          <p:spTgt spid="4">
                                            <p:graphicEl>
                                              <a:dgm id="{D0459705-7AAE-422D-985D-153BB3F18037}"/>
                                            </p:graphicEl>
                                          </p:spTgt>
                                        </p:tgtEl>
                                        <p:attrNameLst>
                                          <p:attrName>style.visibility</p:attrName>
                                        </p:attrNameLst>
                                      </p:cBhvr>
                                      <p:to>
                                        <p:strVal val="visible"/>
                                      </p:to>
                                    </p:set>
                                    <p:anim calcmode="lin" valueType="num">
                                      <p:cBhvr>
                                        <p:cTn id="23" dur="500" fill="hold"/>
                                        <p:tgtEl>
                                          <p:spTgt spid="4">
                                            <p:graphicEl>
                                              <a:dgm id="{D0459705-7AAE-422D-985D-153BB3F18037}"/>
                                            </p:graphicEl>
                                          </p:spTgt>
                                        </p:tgtEl>
                                        <p:attrNameLst>
                                          <p:attrName>ppt_w</p:attrName>
                                        </p:attrNameLst>
                                      </p:cBhvr>
                                      <p:tavLst>
                                        <p:tav tm="0">
                                          <p:val>
                                            <p:fltVal val="0"/>
                                          </p:val>
                                        </p:tav>
                                        <p:tav tm="100000">
                                          <p:val>
                                            <p:strVal val="#ppt_w"/>
                                          </p:val>
                                        </p:tav>
                                      </p:tavLst>
                                    </p:anim>
                                    <p:anim calcmode="lin" valueType="num">
                                      <p:cBhvr>
                                        <p:cTn id="24" dur="500" fill="hold"/>
                                        <p:tgtEl>
                                          <p:spTgt spid="4">
                                            <p:graphicEl>
                                              <a:dgm id="{D0459705-7AAE-422D-985D-153BB3F18037}"/>
                                            </p:graphicEl>
                                          </p:spTgt>
                                        </p:tgtEl>
                                        <p:attrNameLst>
                                          <p:attrName>ppt_h</p:attrName>
                                        </p:attrNameLst>
                                      </p:cBhvr>
                                      <p:tavLst>
                                        <p:tav tm="0">
                                          <p:val>
                                            <p:fltVal val="0"/>
                                          </p:val>
                                        </p:tav>
                                        <p:tav tm="100000">
                                          <p:val>
                                            <p:strVal val="#ppt_h"/>
                                          </p:val>
                                        </p:tav>
                                      </p:tavLst>
                                    </p:anim>
                                    <p:animEffect transition="in" filter="fade">
                                      <p:cBhvr>
                                        <p:cTn id="25" dur="500"/>
                                        <p:tgtEl>
                                          <p:spTgt spid="4">
                                            <p:graphicEl>
                                              <a:dgm id="{D0459705-7AAE-422D-985D-153BB3F18037}"/>
                                            </p:graphicEl>
                                          </p:spTgt>
                                        </p:tgtEl>
                                      </p:cBhvr>
                                    </p:animEffect>
                                    <p:anim calcmode="lin" valueType="num">
                                      <p:cBhvr>
                                        <p:cTn id="26" dur="500" fill="hold"/>
                                        <p:tgtEl>
                                          <p:spTgt spid="4">
                                            <p:graphicEl>
                                              <a:dgm id="{D0459705-7AAE-422D-985D-153BB3F18037}"/>
                                            </p:graphicEl>
                                          </p:spTgt>
                                        </p:tgtEl>
                                        <p:attrNameLst>
                                          <p:attrName>ppt_x</p:attrName>
                                        </p:attrNameLst>
                                      </p:cBhvr>
                                      <p:tavLst>
                                        <p:tav tm="0">
                                          <p:val>
                                            <p:fltVal val="0.5"/>
                                          </p:val>
                                        </p:tav>
                                        <p:tav tm="100000">
                                          <p:val>
                                            <p:strVal val="#ppt_x"/>
                                          </p:val>
                                        </p:tav>
                                      </p:tavLst>
                                    </p:anim>
                                    <p:anim calcmode="lin" valueType="num">
                                      <p:cBhvr>
                                        <p:cTn id="27" dur="500" fill="hold"/>
                                        <p:tgtEl>
                                          <p:spTgt spid="4">
                                            <p:graphicEl>
                                              <a:dgm id="{D0459705-7AAE-422D-985D-153BB3F18037}"/>
                                            </p:graphicEl>
                                          </p:spTgt>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4">
                                            <p:graphicEl>
                                              <a:dgm id="{01FF87A8-FED7-49A0-96A1-425CA6F530BE}"/>
                                            </p:graphicEl>
                                          </p:spTgt>
                                        </p:tgtEl>
                                        <p:attrNameLst>
                                          <p:attrName>style.visibility</p:attrName>
                                        </p:attrNameLst>
                                      </p:cBhvr>
                                      <p:to>
                                        <p:strVal val="visible"/>
                                      </p:to>
                                    </p:set>
                                    <p:anim calcmode="lin" valueType="num">
                                      <p:cBhvr>
                                        <p:cTn id="32" dur="500" fill="hold"/>
                                        <p:tgtEl>
                                          <p:spTgt spid="4">
                                            <p:graphicEl>
                                              <a:dgm id="{01FF87A8-FED7-49A0-96A1-425CA6F530BE}"/>
                                            </p:graphicEl>
                                          </p:spTgt>
                                        </p:tgtEl>
                                        <p:attrNameLst>
                                          <p:attrName>ppt_w</p:attrName>
                                        </p:attrNameLst>
                                      </p:cBhvr>
                                      <p:tavLst>
                                        <p:tav tm="0">
                                          <p:val>
                                            <p:fltVal val="0"/>
                                          </p:val>
                                        </p:tav>
                                        <p:tav tm="100000">
                                          <p:val>
                                            <p:strVal val="#ppt_w"/>
                                          </p:val>
                                        </p:tav>
                                      </p:tavLst>
                                    </p:anim>
                                    <p:anim calcmode="lin" valueType="num">
                                      <p:cBhvr>
                                        <p:cTn id="33" dur="500" fill="hold"/>
                                        <p:tgtEl>
                                          <p:spTgt spid="4">
                                            <p:graphicEl>
                                              <a:dgm id="{01FF87A8-FED7-49A0-96A1-425CA6F530BE}"/>
                                            </p:graphicEl>
                                          </p:spTgt>
                                        </p:tgtEl>
                                        <p:attrNameLst>
                                          <p:attrName>ppt_h</p:attrName>
                                        </p:attrNameLst>
                                      </p:cBhvr>
                                      <p:tavLst>
                                        <p:tav tm="0">
                                          <p:val>
                                            <p:fltVal val="0"/>
                                          </p:val>
                                        </p:tav>
                                        <p:tav tm="100000">
                                          <p:val>
                                            <p:strVal val="#ppt_h"/>
                                          </p:val>
                                        </p:tav>
                                      </p:tavLst>
                                    </p:anim>
                                    <p:animEffect transition="in" filter="fade">
                                      <p:cBhvr>
                                        <p:cTn id="34" dur="500"/>
                                        <p:tgtEl>
                                          <p:spTgt spid="4">
                                            <p:graphicEl>
                                              <a:dgm id="{01FF87A8-FED7-49A0-96A1-425CA6F530BE}"/>
                                            </p:graphicEl>
                                          </p:spTgt>
                                        </p:tgtEl>
                                      </p:cBhvr>
                                    </p:animEffect>
                                    <p:anim calcmode="lin" valueType="num">
                                      <p:cBhvr>
                                        <p:cTn id="35" dur="500" fill="hold"/>
                                        <p:tgtEl>
                                          <p:spTgt spid="4">
                                            <p:graphicEl>
                                              <a:dgm id="{01FF87A8-FED7-49A0-96A1-425CA6F530BE}"/>
                                            </p:graphicEl>
                                          </p:spTgt>
                                        </p:tgtEl>
                                        <p:attrNameLst>
                                          <p:attrName>ppt_x</p:attrName>
                                        </p:attrNameLst>
                                      </p:cBhvr>
                                      <p:tavLst>
                                        <p:tav tm="0">
                                          <p:val>
                                            <p:fltVal val="0.5"/>
                                          </p:val>
                                        </p:tav>
                                        <p:tav tm="100000">
                                          <p:val>
                                            <p:strVal val="#ppt_x"/>
                                          </p:val>
                                        </p:tav>
                                      </p:tavLst>
                                    </p:anim>
                                    <p:anim calcmode="lin" valueType="num">
                                      <p:cBhvr>
                                        <p:cTn id="36" dur="500" fill="hold"/>
                                        <p:tgtEl>
                                          <p:spTgt spid="4">
                                            <p:graphicEl>
                                              <a:dgm id="{01FF87A8-FED7-49A0-96A1-425CA6F530BE}"/>
                                            </p:graphicEl>
                                          </p:spTgt>
                                        </p:tgtEl>
                                        <p:attrNameLst>
                                          <p:attrName>ppt_y</p:attrName>
                                        </p:attrNameLst>
                                      </p:cBhvr>
                                      <p:tavLst>
                                        <p:tav tm="0">
                                          <p:val>
                                            <p:fltVal val="0.5"/>
                                          </p:val>
                                        </p:tav>
                                        <p:tav tm="100000">
                                          <p:val>
                                            <p:strVal val="#ppt_y"/>
                                          </p:val>
                                        </p:tav>
                                      </p:tavLst>
                                    </p:anim>
                                  </p:childTnLst>
                                </p:cTn>
                              </p:par>
                              <p:par>
                                <p:cTn id="37" presetID="53" presetClass="entr" presetSubtype="528" fill="hold" grpId="0" nodeType="withEffect">
                                  <p:stCondLst>
                                    <p:cond delay="0"/>
                                  </p:stCondLst>
                                  <p:childTnLst>
                                    <p:set>
                                      <p:cBhvr>
                                        <p:cTn id="38" dur="1" fill="hold">
                                          <p:stCondLst>
                                            <p:cond delay="0"/>
                                          </p:stCondLst>
                                        </p:cTn>
                                        <p:tgtEl>
                                          <p:spTgt spid="4">
                                            <p:graphicEl>
                                              <a:dgm id="{47D7D655-7121-43B5-82D2-B889C3DF31F7}"/>
                                            </p:graphicEl>
                                          </p:spTgt>
                                        </p:tgtEl>
                                        <p:attrNameLst>
                                          <p:attrName>style.visibility</p:attrName>
                                        </p:attrNameLst>
                                      </p:cBhvr>
                                      <p:to>
                                        <p:strVal val="visible"/>
                                      </p:to>
                                    </p:set>
                                    <p:anim calcmode="lin" valueType="num">
                                      <p:cBhvr>
                                        <p:cTn id="39" dur="500" fill="hold"/>
                                        <p:tgtEl>
                                          <p:spTgt spid="4">
                                            <p:graphicEl>
                                              <a:dgm id="{47D7D655-7121-43B5-82D2-B889C3DF31F7}"/>
                                            </p:graphicEl>
                                          </p:spTgt>
                                        </p:tgtEl>
                                        <p:attrNameLst>
                                          <p:attrName>ppt_w</p:attrName>
                                        </p:attrNameLst>
                                      </p:cBhvr>
                                      <p:tavLst>
                                        <p:tav tm="0">
                                          <p:val>
                                            <p:fltVal val="0"/>
                                          </p:val>
                                        </p:tav>
                                        <p:tav tm="100000">
                                          <p:val>
                                            <p:strVal val="#ppt_w"/>
                                          </p:val>
                                        </p:tav>
                                      </p:tavLst>
                                    </p:anim>
                                    <p:anim calcmode="lin" valueType="num">
                                      <p:cBhvr>
                                        <p:cTn id="40" dur="500" fill="hold"/>
                                        <p:tgtEl>
                                          <p:spTgt spid="4">
                                            <p:graphicEl>
                                              <a:dgm id="{47D7D655-7121-43B5-82D2-B889C3DF31F7}"/>
                                            </p:graphicEl>
                                          </p:spTgt>
                                        </p:tgtEl>
                                        <p:attrNameLst>
                                          <p:attrName>ppt_h</p:attrName>
                                        </p:attrNameLst>
                                      </p:cBhvr>
                                      <p:tavLst>
                                        <p:tav tm="0">
                                          <p:val>
                                            <p:fltVal val="0"/>
                                          </p:val>
                                        </p:tav>
                                        <p:tav tm="100000">
                                          <p:val>
                                            <p:strVal val="#ppt_h"/>
                                          </p:val>
                                        </p:tav>
                                      </p:tavLst>
                                    </p:anim>
                                    <p:animEffect transition="in" filter="fade">
                                      <p:cBhvr>
                                        <p:cTn id="41" dur="500"/>
                                        <p:tgtEl>
                                          <p:spTgt spid="4">
                                            <p:graphicEl>
                                              <a:dgm id="{47D7D655-7121-43B5-82D2-B889C3DF31F7}"/>
                                            </p:graphicEl>
                                          </p:spTgt>
                                        </p:tgtEl>
                                      </p:cBhvr>
                                    </p:animEffect>
                                    <p:anim calcmode="lin" valueType="num">
                                      <p:cBhvr>
                                        <p:cTn id="42" dur="500" fill="hold"/>
                                        <p:tgtEl>
                                          <p:spTgt spid="4">
                                            <p:graphicEl>
                                              <a:dgm id="{47D7D655-7121-43B5-82D2-B889C3DF31F7}"/>
                                            </p:graphicEl>
                                          </p:spTgt>
                                        </p:tgtEl>
                                        <p:attrNameLst>
                                          <p:attrName>ppt_x</p:attrName>
                                        </p:attrNameLst>
                                      </p:cBhvr>
                                      <p:tavLst>
                                        <p:tav tm="0">
                                          <p:val>
                                            <p:fltVal val="0.5"/>
                                          </p:val>
                                        </p:tav>
                                        <p:tav tm="100000">
                                          <p:val>
                                            <p:strVal val="#ppt_x"/>
                                          </p:val>
                                        </p:tav>
                                      </p:tavLst>
                                    </p:anim>
                                    <p:anim calcmode="lin" valueType="num">
                                      <p:cBhvr>
                                        <p:cTn id="43" dur="500" fill="hold"/>
                                        <p:tgtEl>
                                          <p:spTgt spid="4">
                                            <p:graphicEl>
                                              <a:dgm id="{47D7D655-7121-43B5-82D2-B889C3DF31F7}"/>
                                            </p:graphicEl>
                                          </p:spTgt>
                                        </p:tgtEl>
                                        <p:attrNameLst>
                                          <p:attrName>ppt_y</p:attrName>
                                        </p:attrNameLst>
                                      </p:cBhvr>
                                      <p:tavLst>
                                        <p:tav tm="0">
                                          <p:val>
                                            <p:fltVal val="0.5"/>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528" fill="hold" grpId="0" nodeType="clickEffect">
                                  <p:stCondLst>
                                    <p:cond delay="0"/>
                                  </p:stCondLst>
                                  <p:childTnLst>
                                    <p:set>
                                      <p:cBhvr>
                                        <p:cTn id="47" dur="1" fill="hold">
                                          <p:stCondLst>
                                            <p:cond delay="0"/>
                                          </p:stCondLst>
                                        </p:cTn>
                                        <p:tgtEl>
                                          <p:spTgt spid="4">
                                            <p:graphicEl>
                                              <a:dgm id="{167347E7-79D2-43EC-A8D8-EFB8480426FA}"/>
                                            </p:graphicEl>
                                          </p:spTgt>
                                        </p:tgtEl>
                                        <p:attrNameLst>
                                          <p:attrName>style.visibility</p:attrName>
                                        </p:attrNameLst>
                                      </p:cBhvr>
                                      <p:to>
                                        <p:strVal val="visible"/>
                                      </p:to>
                                    </p:set>
                                    <p:anim calcmode="lin" valueType="num">
                                      <p:cBhvr>
                                        <p:cTn id="48" dur="500" fill="hold"/>
                                        <p:tgtEl>
                                          <p:spTgt spid="4">
                                            <p:graphicEl>
                                              <a:dgm id="{167347E7-79D2-43EC-A8D8-EFB8480426FA}"/>
                                            </p:graphicEl>
                                          </p:spTgt>
                                        </p:tgtEl>
                                        <p:attrNameLst>
                                          <p:attrName>ppt_w</p:attrName>
                                        </p:attrNameLst>
                                      </p:cBhvr>
                                      <p:tavLst>
                                        <p:tav tm="0">
                                          <p:val>
                                            <p:fltVal val="0"/>
                                          </p:val>
                                        </p:tav>
                                        <p:tav tm="100000">
                                          <p:val>
                                            <p:strVal val="#ppt_w"/>
                                          </p:val>
                                        </p:tav>
                                      </p:tavLst>
                                    </p:anim>
                                    <p:anim calcmode="lin" valueType="num">
                                      <p:cBhvr>
                                        <p:cTn id="49" dur="500" fill="hold"/>
                                        <p:tgtEl>
                                          <p:spTgt spid="4">
                                            <p:graphicEl>
                                              <a:dgm id="{167347E7-79D2-43EC-A8D8-EFB8480426FA}"/>
                                            </p:graphicEl>
                                          </p:spTgt>
                                        </p:tgtEl>
                                        <p:attrNameLst>
                                          <p:attrName>ppt_h</p:attrName>
                                        </p:attrNameLst>
                                      </p:cBhvr>
                                      <p:tavLst>
                                        <p:tav tm="0">
                                          <p:val>
                                            <p:fltVal val="0"/>
                                          </p:val>
                                        </p:tav>
                                        <p:tav tm="100000">
                                          <p:val>
                                            <p:strVal val="#ppt_h"/>
                                          </p:val>
                                        </p:tav>
                                      </p:tavLst>
                                    </p:anim>
                                    <p:animEffect transition="in" filter="fade">
                                      <p:cBhvr>
                                        <p:cTn id="50" dur="500"/>
                                        <p:tgtEl>
                                          <p:spTgt spid="4">
                                            <p:graphicEl>
                                              <a:dgm id="{167347E7-79D2-43EC-A8D8-EFB8480426FA}"/>
                                            </p:graphicEl>
                                          </p:spTgt>
                                        </p:tgtEl>
                                      </p:cBhvr>
                                    </p:animEffect>
                                    <p:anim calcmode="lin" valueType="num">
                                      <p:cBhvr>
                                        <p:cTn id="51" dur="500" fill="hold"/>
                                        <p:tgtEl>
                                          <p:spTgt spid="4">
                                            <p:graphicEl>
                                              <a:dgm id="{167347E7-79D2-43EC-A8D8-EFB8480426FA}"/>
                                            </p:graphicEl>
                                          </p:spTgt>
                                        </p:tgtEl>
                                        <p:attrNameLst>
                                          <p:attrName>ppt_x</p:attrName>
                                        </p:attrNameLst>
                                      </p:cBhvr>
                                      <p:tavLst>
                                        <p:tav tm="0">
                                          <p:val>
                                            <p:fltVal val="0.5"/>
                                          </p:val>
                                        </p:tav>
                                        <p:tav tm="100000">
                                          <p:val>
                                            <p:strVal val="#ppt_x"/>
                                          </p:val>
                                        </p:tav>
                                      </p:tavLst>
                                    </p:anim>
                                    <p:anim calcmode="lin" valueType="num">
                                      <p:cBhvr>
                                        <p:cTn id="52" dur="500" fill="hold"/>
                                        <p:tgtEl>
                                          <p:spTgt spid="4">
                                            <p:graphicEl>
                                              <a:dgm id="{167347E7-79D2-43EC-A8D8-EFB8480426FA}"/>
                                            </p:graphicEl>
                                          </p:spTgt>
                                        </p:tgtEl>
                                        <p:attrNameLst>
                                          <p:attrName>ppt_y</p:attrName>
                                        </p:attrNameLst>
                                      </p:cBhvr>
                                      <p:tavLst>
                                        <p:tav tm="0">
                                          <p:val>
                                            <p:fltVal val="0.5"/>
                                          </p:val>
                                        </p:tav>
                                        <p:tav tm="100000">
                                          <p:val>
                                            <p:strVal val="#ppt_y"/>
                                          </p:val>
                                        </p:tav>
                                      </p:tavLst>
                                    </p:anim>
                                  </p:childTnLst>
                                </p:cTn>
                              </p:par>
                              <p:par>
                                <p:cTn id="53" presetID="53" presetClass="entr" presetSubtype="528" fill="hold" grpId="0" nodeType="withEffect">
                                  <p:stCondLst>
                                    <p:cond delay="0"/>
                                  </p:stCondLst>
                                  <p:childTnLst>
                                    <p:set>
                                      <p:cBhvr>
                                        <p:cTn id="54" dur="1" fill="hold">
                                          <p:stCondLst>
                                            <p:cond delay="0"/>
                                          </p:stCondLst>
                                        </p:cTn>
                                        <p:tgtEl>
                                          <p:spTgt spid="4">
                                            <p:graphicEl>
                                              <a:dgm id="{D1FE5784-CE0A-4DF9-937D-FA377422E950}"/>
                                            </p:graphicEl>
                                          </p:spTgt>
                                        </p:tgtEl>
                                        <p:attrNameLst>
                                          <p:attrName>style.visibility</p:attrName>
                                        </p:attrNameLst>
                                      </p:cBhvr>
                                      <p:to>
                                        <p:strVal val="visible"/>
                                      </p:to>
                                    </p:set>
                                    <p:anim calcmode="lin" valueType="num">
                                      <p:cBhvr>
                                        <p:cTn id="55" dur="500" fill="hold"/>
                                        <p:tgtEl>
                                          <p:spTgt spid="4">
                                            <p:graphicEl>
                                              <a:dgm id="{D1FE5784-CE0A-4DF9-937D-FA377422E950}"/>
                                            </p:graphicEl>
                                          </p:spTgt>
                                        </p:tgtEl>
                                        <p:attrNameLst>
                                          <p:attrName>ppt_w</p:attrName>
                                        </p:attrNameLst>
                                      </p:cBhvr>
                                      <p:tavLst>
                                        <p:tav tm="0">
                                          <p:val>
                                            <p:fltVal val="0"/>
                                          </p:val>
                                        </p:tav>
                                        <p:tav tm="100000">
                                          <p:val>
                                            <p:strVal val="#ppt_w"/>
                                          </p:val>
                                        </p:tav>
                                      </p:tavLst>
                                    </p:anim>
                                    <p:anim calcmode="lin" valueType="num">
                                      <p:cBhvr>
                                        <p:cTn id="56" dur="500" fill="hold"/>
                                        <p:tgtEl>
                                          <p:spTgt spid="4">
                                            <p:graphicEl>
                                              <a:dgm id="{D1FE5784-CE0A-4DF9-937D-FA377422E950}"/>
                                            </p:graphicEl>
                                          </p:spTgt>
                                        </p:tgtEl>
                                        <p:attrNameLst>
                                          <p:attrName>ppt_h</p:attrName>
                                        </p:attrNameLst>
                                      </p:cBhvr>
                                      <p:tavLst>
                                        <p:tav tm="0">
                                          <p:val>
                                            <p:fltVal val="0"/>
                                          </p:val>
                                        </p:tav>
                                        <p:tav tm="100000">
                                          <p:val>
                                            <p:strVal val="#ppt_h"/>
                                          </p:val>
                                        </p:tav>
                                      </p:tavLst>
                                    </p:anim>
                                    <p:animEffect transition="in" filter="fade">
                                      <p:cBhvr>
                                        <p:cTn id="57" dur="500"/>
                                        <p:tgtEl>
                                          <p:spTgt spid="4">
                                            <p:graphicEl>
                                              <a:dgm id="{D1FE5784-CE0A-4DF9-937D-FA377422E950}"/>
                                            </p:graphicEl>
                                          </p:spTgt>
                                        </p:tgtEl>
                                      </p:cBhvr>
                                    </p:animEffect>
                                    <p:anim calcmode="lin" valueType="num">
                                      <p:cBhvr>
                                        <p:cTn id="58" dur="500" fill="hold"/>
                                        <p:tgtEl>
                                          <p:spTgt spid="4">
                                            <p:graphicEl>
                                              <a:dgm id="{D1FE5784-CE0A-4DF9-937D-FA377422E950}"/>
                                            </p:graphicEl>
                                          </p:spTgt>
                                        </p:tgtEl>
                                        <p:attrNameLst>
                                          <p:attrName>ppt_x</p:attrName>
                                        </p:attrNameLst>
                                      </p:cBhvr>
                                      <p:tavLst>
                                        <p:tav tm="0">
                                          <p:val>
                                            <p:fltVal val="0.5"/>
                                          </p:val>
                                        </p:tav>
                                        <p:tav tm="100000">
                                          <p:val>
                                            <p:strVal val="#ppt_x"/>
                                          </p:val>
                                        </p:tav>
                                      </p:tavLst>
                                    </p:anim>
                                    <p:anim calcmode="lin" valueType="num">
                                      <p:cBhvr>
                                        <p:cTn id="59" dur="500" fill="hold"/>
                                        <p:tgtEl>
                                          <p:spTgt spid="4">
                                            <p:graphicEl>
                                              <a:dgm id="{D1FE5784-CE0A-4DF9-937D-FA377422E950}"/>
                                            </p:graphicEl>
                                          </p:spTgt>
                                        </p:tgtEl>
                                        <p:attrNameLst>
                                          <p:attrName>ppt_y</p:attrName>
                                        </p:attrNameLst>
                                      </p:cBhvr>
                                      <p:tavLst>
                                        <p:tav tm="0">
                                          <p:val>
                                            <p:fltVal val="0.5"/>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528" fill="hold" grpId="0" nodeType="clickEffect">
                                  <p:stCondLst>
                                    <p:cond delay="0"/>
                                  </p:stCondLst>
                                  <p:childTnLst>
                                    <p:set>
                                      <p:cBhvr>
                                        <p:cTn id="63" dur="1" fill="hold">
                                          <p:stCondLst>
                                            <p:cond delay="0"/>
                                          </p:stCondLst>
                                        </p:cTn>
                                        <p:tgtEl>
                                          <p:spTgt spid="4">
                                            <p:graphicEl>
                                              <a:dgm id="{7998BB36-02C6-4E7A-8FF7-62353DEF2BB0}"/>
                                            </p:graphicEl>
                                          </p:spTgt>
                                        </p:tgtEl>
                                        <p:attrNameLst>
                                          <p:attrName>style.visibility</p:attrName>
                                        </p:attrNameLst>
                                      </p:cBhvr>
                                      <p:to>
                                        <p:strVal val="visible"/>
                                      </p:to>
                                    </p:set>
                                    <p:anim calcmode="lin" valueType="num">
                                      <p:cBhvr>
                                        <p:cTn id="64" dur="500" fill="hold"/>
                                        <p:tgtEl>
                                          <p:spTgt spid="4">
                                            <p:graphicEl>
                                              <a:dgm id="{7998BB36-02C6-4E7A-8FF7-62353DEF2BB0}"/>
                                            </p:graphicEl>
                                          </p:spTgt>
                                        </p:tgtEl>
                                        <p:attrNameLst>
                                          <p:attrName>ppt_w</p:attrName>
                                        </p:attrNameLst>
                                      </p:cBhvr>
                                      <p:tavLst>
                                        <p:tav tm="0">
                                          <p:val>
                                            <p:fltVal val="0"/>
                                          </p:val>
                                        </p:tav>
                                        <p:tav tm="100000">
                                          <p:val>
                                            <p:strVal val="#ppt_w"/>
                                          </p:val>
                                        </p:tav>
                                      </p:tavLst>
                                    </p:anim>
                                    <p:anim calcmode="lin" valueType="num">
                                      <p:cBhvr>
                                        <p:cTn id="65" dur="500" fill="hold"/>
                                        <p:tgtEl>
                                          <p:spTgt spid="4">
                                            <p:graphicEl>
                                              <a:dgm id="{7998BB36-02C6-4E7A-8FF7-62353DEF2BB0}"/>
                                            </p:graphicEl>
                                          </p:spTgt>
                                        </p:tgtEl>
                                        <p:attrNameLst>
                                          <p:attrName>ppt_h</p:attrName>
                                        </p:attrNameLst>
                                      </p:cBhvr>
                                      <p:tavLst>
                                        <p:tav tm="0">
                                          <p:val>
                                            <p:fltVal val="0"/>
                                          </p:val>
                                        </p:tav>
                                        <p:tav tm="100000">
                                          <p:val>
                                            <p:strVal val="#ppt_h"/>
                                          </p:val>
                                        </p:tav>
                                      </p:tavLst>
                                    </p:anim>
                                    <p:animEffect transition="in" filter="fade">
                                      <p:cBhvr>
                                        <p:cTn id="66" dur="500"/>
                                        <p:tgtEl>
                                          <p:spTgt spid="4">
                                            <p:graphicEl>
                                              <a:dgm id="{7998BB36-02C6-4E7A-8FF7-62353DEF2BB0}"/>
                                            </p:graphicEl>
                                          </p:spTgt>
                                        </p:tgtEl>
                                      </p:cBhvr>
                                    </p:animEffect>
                                    <p:anim calcmode="lin" valueType="num">
                                      <p:cBhvr>
                                        <p:cTn id="67" dur="500" fill="hold"/>
                                        <p:tgtEl>
                                          <p:spTgt spid="4">
                                            <p:graphicEl>
                                              <a:dgm id="{7998BB36-02C6-4E7A-8FF7-62353DEF2BB0}"/>
                                            </p:graphicEl>
                                          </p:spTgt>
                                        </p:tgtEl>
                                        <p:attrNameLst>
                                          <p:attrName>ppt_x</p:attrName>
                                        </p:attrNameLst>
                                      </p:cBhvr>
                                      <p:tavLst>
                                        <p:tav tm="0">
                                          <p:val>
                                            <p:fltVal val="0.5"/>
                                          </p:val>
                                        </p:tav>
                                        <p:tav tm="100000">
                                          <p:val>
                                            <p:strVal val="#ppt_x"/>
                                          </p:val>
                                        </p:tav>
                                      </p:tavLst>
                                    </p:anim>
                                    <p:anim calcmode="lin" valueType="num">
                                      <p:cBhvr>
                                        <p:cTn id="68" dur="500" fill="hold"/>
                                        <p:tgtEl>
                                          <p:spTgt spid="4">
                                            <p:graphicEl>
                                              <a:dgm id="{7998BB36-02C6-4E7A-8FF7-62353DEF2BB0}"/>
                                            </p:graphicEl>
                                          </p:spTgt>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0"/>
                                  </p:stCondLst>
                                  <p:childTnLst>
                                    <p:set>
                                      <p:cBhvr>
                                        <p:cTn id="70" dur="1" fill="hold">
                                          <p:stCondLst>
                                            <p:cond delay="0"/>
                                          </p:stCondLst>
                                        </p:cTn>
                                        <p:tgtEl>
                                          <p:spTgt spid="4">
                                            <p:graphicEl>
                                              <a:dgm id="{86A2AD4E-DC44-42EB-9D96-698A7075AD06}"/>
                                            </p:graphicEl>
                                          </p:spTgt>
                                        </p:tgtEl>
                                        <p:attrNameLst>
                                          <p:attrName>style.visibility</p:attrName>
                                        </p:attrNameLst>
                                      </p:cBhvr>
                                      <p:to>
                                        <p:strVal val="visible"/>
                                      </p:to>
                                    </p:set>
                                    <p:anim calcmode="lin" valueType="num">
                                      <p:cBhvr>
                                        <p:cTn id="71" dur="500" fill="hold"/>
                                        <p:tgtEl>
                                          <p:spTgt spid="4">
                                            <p:graphicEl>
                                              <a:dgm id="{86A2AD4E-DC44-42EB-9D96-698A7075AD06}"/>
                                            </p:graphicEl>
                                          </p:spTgt>
                                        </p:tgtEl>
                                        <p:attrNameLst>
                                          <p:attrName>ppt_w</p:attrName>
                                        </p:attrNameLst>
                                      </p:cBhvr>
                                      <p:tavLst>
                                        <p:tav tm="0">
                                          <p:val>
                                            <p:fltVal val="0"/>
                                          </p:val>
                                        </p:tav>
                                        <p:tav tm="100000">
                                          <p:val>
                                            <p:strVal val="#ppt_w"/>
                                          </p:val>
                                        </p:tav>
                                      </p:tavLst>
                                    </p:anim>
                                    <p:anim calcmode="lin" valueType="num">
                                      <p:cBhvr>
                                        <p:cTn id="72" dur="500" fill="hold"/>
                                        <p:tgtEl>
                                          <p:spTgt spid="4">
                                            <p:graphicEl>
                                              <a:dgm id="{86A2AD4E-DC44-42EB-9D96-698A7075AD06}"/>
                                            </p:graphicEl>
                                          </p:spTgt>
                                        </p:tgtEl>
                                        <p:attrNameLst>
                                          <p:attrName>ppt_h</p:attrName>
                                        </p:attrNameLst>
                                      </p:cBhvr>
                                      <p:tavLst>
                                        <p:tav tm="0">
                                          <p:val>
                                            <p:fltVal val="0"/>
                                          </p:val>
                                        </p:tav>
                                        <p:tav tm="100000">
                                          <p:val>
                                            <p:strVal val="#ppt_h"/>
                                          </p:val>
                                        </p:tav>
                                      </p:tavLst>
                                    </p:anim>
                                    <p:animEffect transition="in" filter="fade">
                                      <p:cBhvr>
                                        <p:cTn id="73" dur="500"/>
                                        <p:tgtEl>
                                          <p:spTgt spid="4">
                                            <p:graphicEl>
                                              <a:dgm id="{86A2AD4E-DC44-42EB-9D96-698A7075AD06}"/>
                                            </p:graphicEl>
                                          </p:spTgt>
                                        </p:tgtEl>
                                      </p:cBhvr>
                                    </p:animEffect>
                                    <p:anim calcmode="lin" valueType="num">
                                      <p:cBhvr>
                                        <p:cTn id="74" dur="500" fill="hold"/>
                                        <p:tgtEl>
                                          <p:spTgt spid="4">
                                            <p:graphicEl>
                                              <a:dgm id="{86A2AD4E-DC44-42EB-9D96-698A7075AD06}"/>
                                            </p:graphicEl>
                                          </p:spTgt>
                                        </p:tgtEl>
                                        <p:attrNameLst>
                                          <p:attrName>ppt_x</p:attrName>
                                        </p:attrNameLst>
                                      </p:cBhvr>
                                      <p:tavLst>
                                        <p:tav tm="0">
                                          <p:val>
                                            <p:fltVal val="0.5"/>
                                          </p:val>
                                        </p:tav>
                                        <p:tav tm="100000">
                                          <p:val>
                                            <p:strVal val="#ppt_x"/>
                                          </p:val>
                                        </p:tav>
                                      </p:tavLst>
                                    </p:anim>
                                    <p:anim calcmode="lin" valueType="num">
                                      <p:cBhvr>
                                        <p:cTn id="75" dur="500" fill="hold"/>
                                        <p:tgtEl>
                                          <p:spTgt spid="4">
                                            <p:graphicEl>
                                              <a:dgm id="{86A2AD4E-DC44-42EB-9D96-698A7075AD06}"/>
                                            </p:graphicEl>
                                          </p:spTgt>
                                        </p:tgtEl>
                                        <p:attrNameLst>
                                          <p:attrName>ppt_y</p:attrName>
                                        </p:attrNameLst>
                                      </p:cBhvr>
                                      <p:tavLst>
                                        <p:tav tm="0">
                                          <p:val>
                                            <p:fltVal val="0.5"/>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528" fill="hold" grpId="0" nodeType="clickEffect">
                                  <p:stCondLst>
                                    <p:cond delay="0"/>
                                  </p:stCondLst>
                                  <p:childTnLst>
                                    <p:set>
                                      <p:cBhvr>
                                        <p:cTn id="79" dur="1" fill="hold">
                                          <p:stCondLst>
                                            <p:cond delay="0"/>
                                          </p:stCondLst>
                                        </p:cTn>
                                        <p:tgtEl>
                                          <p:spTgt spid="4">
                                            <p:graphicEl>
                                              <a:dgm id="{FB361B6F-6791-41CF-97A5-5E151354DE82}"/>
                                            </p:graphicEl>
                                          </p:spTgt>
                                        </p:tgtEl>
                                        <p:attrNameLst>
                                          <p:attrName>style.visibility</p:attrName>
                                        </p:attrNameLst>
                                      </p:cBhvr>
                                      <p:to>
                                        <p:strVal val="visible"/>
                                      </p:to>
                                    </p:set>
                                    <p:anim calcmode="lin" valueType="num">
                                      <p:cBhvr>
                                        <p:cTn id="80" dur="500" fill="hold"/>
                                        <p:tgtEl>
                                          <p:spTgt spid="4">
                                            <p:graphicEl>
                                              <a:dgm id="{FB361B6F-6791-41CF-97A5-5E151354DE82}"/>
                                            </p:graphicEl>
                                          </p:spTgt>
                                        </p:tgtEl>
                                        <p:attrNameLst>
                                          <p:attrName>ppt_w</p:attrName>
                                        </p:attrNameLst>
                                      </p:cBhvr>
                                      <p:tavLst>
                                        <p:tav tm="0">
                                          <p:val>
                                            <p:fltVal val="0"/>
                                          </p:val>
                                        </p:tav>
                                        <p:tav tm="100000">
                                          <p:val>
                                            <p:strVal val="#ppt_w"/>
                                          </p:val>
                                        </p:tav>
                                      </p:tavLst>
                                    </p:anim>
                                    <p:anim calcmode="lin" valueType="num">
                                      <p:cBhvr>
                                        <p:cTn id="81" dur="500" fill="hold"/>
                                        <p:tgtEl>
                                          <p:spTgt spid="4">
                                            <p:graphicEl>
                                              <a:dgm id="{FB361B6F-6791-41CF-97A5-5E151354DE82}"/>
                                            </p:graphicEl>
                                          </p:spTgt>
                                        </p:tgtEl>
                                        <p:attrNameLst>
                                          <p:attrName>ppt_h</p:attrName>
                                        </p:attrNameLst>
                                      </p:cBhvr>
                                      <p:tavLst>
                                        <p:tav tm="0">
                                          <p:val>
                                            <p:fltVal val="0"/>
                                          </p:val>
                                        </p:tav>
                                        <p:tav tm="100000">
                                          <p:val>
                                            <p:strVal val="#ppt_h"/>
                                          </p:val>
                                        </p:tav>
                                      </p:tavLst>
                                    </p:anim>
                                    <p:animEffect transition="in" filter="fade">
                                      <p:cBhvr>
                                        <p:cTn id="82" dur="500"/>
                                        <p:tgtEl>
                                          <p:spTgt spid="4">
                                            <p:graphicEl>
                                              <a:dgm id="{FB361B6F-6791-41CF-97A5-5E151354DE82}"/>
                                            </p:graphicEl>
                                          </p:spTgt>
                                        </p:tgtEl>
                                      </p:cBhvr>
                                    </p:animEffect>
                                    <p:anim calcmode="lin" valueType="num">
                                      <p:cBhvr>
                                        <p:cTn id="83" dur="500" fill="hold"/>
                                        <p:tgtEl>
                                          <p:spTgt spid="4">
                                            <p:graphicEl>
                                              <a:dgm id="{FB361B6F-6791-41CF-97A5-5E151354DE82}"/>
                                            </p:graphicEl>
                                          </p:spTgt>
                                        </p:tgtEl>
                                        <p:attrNameLst>
                                          <p:attrName>ppt_x</p:attrName>
                                        </p:attrNameLst>
                                      </p:cBhvr>
                                      <p:tavLst>
                                        <p:tav tm="0">
                                          <p:val>
                                            <p:fltVal val="0.5"/>
                                          </p:val>
                                        </p:tav>
                                        <p:tav tm="100000">
                                          <p:val>
                                            <p:strVal val="#ppt_x"/>
                                          </p:val>
                                        </p:tav>
                                      </p:tavLst>
                                    </p:anim>
                                    <p:anim calcmode="lin" valueType="num">
                                      <p:cBhvr>
                                        <p:cTn id="84" dur="500" fill="hold"/>
                                        <p:tgtEl>
                                          <p:spTgt spid="4">
                                            <p:graphicEl>
                                              <a:dgm id="{FB361B6F-6791-41CF-97A5-5E151354DE82}"/>
                                            </p:graphicEl>
                                          </p:spTgt>
                                        </p:tgtEl>
                                        <p:attrNameLst>
                                          <p:attrName>ppt_y</p:attrName>
                                        </p:attrNameLst>
                                      </p:cBhvr>
                                      <p:tavLst>
                                        <p:tav tm="0">
                                          <p:val>
                                            <p:fltVal val="0.5"/>
                                          </p:val>
                                        </p:tav>
                                        <p:tav tm="100000">
                                          <p:val>
                                            <p:strVal val="#ppt_y"/>
                                          </p:val>
                                        </p:tav>
                                      </p:tavLst>
                                    </p:anim>
                                  </p:childTnLst>
                                </p:cTn>
                              </p:par>
                              <p:par>
                                <p:cTn id="85" presetID="53" presetClass="entr" presetSubtype="528" fill="hold" grpId="0" nodeType="withEffect">
                                  <p:stCondLst>
                                    <p:cond delay="0"/>
                                  </p:stCondLst>
                                  <p:childTnLst>
                                    <p:set>
                                      <p:cBhvr>
                                        <p:cTn id="86" dur="1" fill="hold">
                                          <p:stCondLst>
                                            <p:cond delay="0"/>
                                          </p:stCondLst>
                                        </p:cTn>
                                        <p:tgtEl>
                                          <p:spTgt spid="4">
                                            <p:graphicEl>
                                              <a:dgm id="{7663E888-A420-4104-976F-D91A4C280055}"/>
                                            </p:graphicEl>
                                          </p:spTgt>
                                        </p:tgtEl>
                                        <p:attrNameLst>
                                          <p:attrName>style.visibility</p:attrName>
                                        </p:attrNameLst>
                                      </p:cBhvr>
                                      <p:to>
                                        <p:strVal val="visible"/>
                                      </p:to>
                                    </p:set>
                                    <p:anim calcmode="lin" valueType="num">
                                      <p:cBhvr>
                                        <p:cTn id="87" dur="500" fill="hold"/>
                                        <p:tgtEl>
                                          <p:spTgt spid="4">
                                            <p:graphicEl>
                                              <a:dgm id="{7663E888-A420-4104-976F-D91A4C280055}"/>
                                            </p:graphicEl>
                                          </p:spTgt>
                                        </p:tgtEl>
                                        <p:attrNameLst>
                                          <p:attrName>ppt_w</p:attrName>
                                        </p:attrNameLst>
                                      </p:cBhvr>
                                      <p:tavLst>
                                        <p:tav tm="0">
                                          <p:val>
                                            <p:fltVal val="0"/>
                                          </p:val>
                                        </p:tav>
                                        <p:tav tm="100000">
                                          <p:val>
                                            <p:strVal val="#ppt_w"/>
                                          </p:val>
                                        </p:tav>
                                      </p:tavLst>
                                    </p:anim>
                                    <p:anim calcmode="lin" valueType="num">
                                      <p:cBhvr>
                                        <p:cTn id="88" dur="500" fill="hold"/>
                                        <p:tgtEl>
                                          <p:spTgt spid="4">
                                            <p:graphicEl>
                                              <a:dgm id="{7663E888-A420-4104-976F-D91A4C280055}"/>
                                            </p:graphicEl>
                                          </p:spTgt>
                                        </p:tgtEl>
                                        <p:attrNameLst>
                                          <p:attrName>ppt_h</p:attrName>
                                        </p:attrNameLst>
                                      </p:cBhvr>
                                      <p:tavLst>
                                        <p:tav tm="0">
                                          <p:val>
                                            <p:fltVal val="0"/>
                                          </p:val>
                                        </p:tav>
                                        <p:tav tm="100000">
                                          <p:val>
                                            <p:strVal val="#ppt_h"/>
                                          </p:val>
                                        </p:tav>
                                      </p:tavLst>
                                    </p:anim>
                                    <p:animEffect transition="in" filter="fade">
                                      <p:cBhvr>
                                        <p:cTn id="89" dur="500"/>
                                        <p:tgtEl>
                                          <p:spTgt spid="4">
                                            <p:graphicEl>
                                              <a:dgm id="{7663E888-A420-4104-976F-D91A4C280055}"/>
                                            </p:graphicEl>
                                          </p:spTgt>
                                        </p:tgtEl>
                                      </p:cBhvr>
                                    </p:animEffect>
                                    <p:anim calcmode="lin" valueType="num">
                                      <p:cBhvr>
                                        <p:cTn id="90" dur="500" fill="hold"/>
                                        <p:tgtEl>
                                          <p:spTgt spid="4">
                                            <p:graphicEl>
                                              <a:dgm id="{7663E888-A420-4104-976F-D91A4C280055}"/>
                                            </p:graphicEl>
                                          </p:spTgt>
                                        </p:tgtEl>
                                        <p:attrNameLst>
                                          <p:attrName>ppt_x</p:attrName>
                                        </p:attrNameLst>
                                      </p:cBhvr>
                                      <p:tavLst>
                                        <p:tav tm="0">
                                          <p:val>
                                            <p:fltVal val="0.5"/>
                                          </p:val>
                                        </p:tav>
                                        <p:tav tm="100000">
                                          <p:val>
                                            <p:strVal val="#ppt_x"/>
                                          </p:val>
                                        </p:tav>
                                      </p:tavLst>
                                    </p:anim>
                                    <p:anim calcmode="lin" valueType="num">
                                      <p:cBhvr>
                                        <p:cTn id="91" dur="500" fill="hold"/>
                                        <p:tgtEl>
                                          <p:spTgt spid="4">
                                            <p:graphicEl>
                                              <a:dgm id="{7663E888-A420-4104-976F-D91A4C280055}"/>
                                            </p:graphicEl>
                                          </p:spTgt>
                                        </p:tgtEl>
                                        <p:attrNameLst>
                                          <p:attrName>ppt_y</p:attrName>
                                        </p:attrNameLst>
                                      </p:cBhvr>
                                      <p:tavLst>
                                        <p:tav tm="0">
                                          <p:val>
                                            <p:fltVal val="0.5"/>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grpId="0" nodeType="click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right)">
                                      <p:cBhvr>
                                        <p:cTn id="9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D:\Users\ssaideli\Pictures\Image1.png"/>
          <p:cNvPicPr>
            <a:picLocks noChangeAspect="1" noChangeArrowheads="1"/>
          </p:cNvPicPr>
          <p:nvPr/>
        </p:nvPicPr>
        <p:blipFill>
          <a:blip r:embed="rId3">
            <a:grayscl/>
          </a:blip>
          <a:srcRect/>
          <a:stretch>
            <a:fillRect/>
          </a:stretch>
        </p:blipFill>
        <p:spPr bwMode="auto">
          <a:xfrm>
            <a:off x="5453322" y="3798288"/>
            <a:ext cx="1358900" cy="1358900"/>
          </a:xfrm>
          <a:prstGeom prst="rect">
            <a:avLst/>
          </a:prstGeom>
          <a:noFill/>
        </p:spPr>
      </p:pic>
      <p:pic>
        <p:nvPicPr>
          <p:cNvPr id="40" name="Picture 2" descr="D:\Users\ssaideli\Pictures\Image1.png"/>
          <p:cNvPicPr>
            <a:picLocks noChangeAspect="1" noChangeArrowheads="1"/>
          </p:cNvPicPr>
          <p:nvPr/>
        </p:nvPicPr>
        <p:blipFill>
          <a:blip r:embed="rId3"/>
          <a:srcRect/>
          <a:stretch>
            <a:fillRect/>
          </a:stretch>
        </p:blipFill>
        <p:spPr bwMode="auto">
          <a:xfrm>
            <a:off x="5453322" y="3798288"/>
            <a:ext cx="1358900" cy="1358900"/>
          </a:xfrm>
          <a:prstGeom prst="rect">
            <a:avLst/>
          </a:prstGeom>
          <a:noFill/>
        </p:spPr>
      </p:pic>
      <p:pic>
        <p:nvPicPr>
          <p:cNvPr id="19" name="Picture 2" descr="D:\Users\ssaideli\Pictures\Image1.png"/>
          <p:cNvPicPr>
            <a:picLocks noChangeAspect="1" noChangeArrowheads="1"/>
          </p:cNvPicPr>
          <p:nvPr/>
        </p:nvPicPr>
        <p:blipFill>
          <a:blip r:embed="rId3">
            <a:grayscl/>
          </a:blip>
          <a:srcRect/>
          <a:stretch>
            <a:fillRect/>
          </a:stretch>
        </p:blipFill>
        <p:spPr bwMode="auto">
          <a:xfrm>
            <a:off x="6899061" y="5108103"/>
            <a:ext cx="1358900" cy="1358900"/>
          </a:xfrm>
          <a:prstGeom prst="rect">
            <a:avLst/>
          </a:prstGeom>
          <a:noFill/>
        </p:spPr>
      </p:pic>
      <p:pic>
        <p:nvPicPr>
          <p:cNvPr id="39" name="Picture 2" descr="D:\Users\ssaideli\Pictures\Image1.png"/>
          <p:cNvPicPr>
            <a:picLocks noChangeAspect="1" noChangeArrowheads="1"/>
          </p:cNvPicPr>
          <p:nvPr/>
        </p:nvPicPr>
        <p:blipFill>
          <a:blip r:embed="rId3"/>
          <a:srcRect/>
          <a:stretch>
            <a:fillRect/>
          </a:stretch>
        </p:blipFill>
        <p:spPr bwMode="auto">
          <a:xfrm>
            <a:off x="6899061" y="5108103"/>
            <a:ext cx="1358900" cy="1358900"/>
          </a:xfrm>
          <a:prstGeom prst="rect">
            <a:avLst/>
          </a:prstGeom>
          <a:noFill/>
        </p:spPr>
      </p:pic>
      <p:sp>
        <p:nvSpPr>
          <p:cNvPr id="2" name="Title 1"/>
          <p:cNvSpPr>
            <a:spLocks noGrp="1"/>
          </p:cNvSpPr>
          <p:nvPr>
            <p:ph type="title"/>
          </p:nvPr>
        </p:nvSpPr>
        <p:spPr/>
        <p:txBody>
          <a:bodyPr/>
          <a:lstStyle/>
          <a:p>
            <a:r>
              <a:rPr lang="fr-FR" dirty="0" smtClean="0"/>
              <a:t>Problématique</a:t>
            </a:r>
            <a:endParaRPr lang="fr-FR" dirty="0"/>
          </a:p>
        </p:txBody>
      </p:sp>
      <p:pic>
        <p:nvPicPr>
          <p:cNvPr id="4" name="Content Placeholder 3"/>
          <p:cNvPicPr>
            <a:picLocks noGrp="1" noChangeAspect="1"/>
          </p:cNvPicPr>
          <p:nvPr>
            <p:ph idx="1"/>
          </p:nvPr>
        </p:nvPicPr>
        <p:blipFill>
          <a:blip r:embed="rId3"/>
          <a:stretch>
            <a:fillRect/>
          </a:stretch>
        </p:blipFill>
        <p:spPr>
          <a:xfrm>
            <a:off x="1998825" y="4035773"/>
            <a:ext cx="1347219" cy="134721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825" y="3362164"/>
            <a:ext cx="1347219" cy="1347219"/>
          </a:xfrm>
          <a:prstGeom prst="rect">
            <a:avLst/>
          </a:prstGeom>
        </p:spPr>
      </p:pic>
      <p:sp>
        <p:nvSpPr>
          <p:cNvPr id="6" name="ZoneTexte 5"/>
          <p:cNvSpPr txBox="1"/>
          <p:nvPr/>
        </p:nvSpPr>
        <p:spPr>
          <a:xfrm>
            <a:off x="3394841" y="3538293"/>
            <a:ext cx="1797269" cy="954107"/>
          </a:xfrm>
          <a:prstGeom prst="rect">
            <a:avLst/>
          </a:prstGeom>
          <a:noFill/>
        </p:spPr>
        <p:txBody>
          <a:bodyPr wrap="square" rtlCol="0">
            <a:spAutoFit/>
          </a:bodyPr>
          <a:lstStyle/>
          <a:p>
            <a:pPr>
              <a:buClr>
                <a:schemeClr val="accent1"/>
              </a:buClr>
              <a:buFont typeface="Wingdings" pitchFamily="2" charset="2"/>
              <a:buChar char="§"/>
            </a:pPr>
            <a:r>
              <a:rPr lang="fr-FR" sz="1400" dirty="0" smtClean="0"/>
              <a:t>Windows 7 x64</a:t>
            </a:r>
          </a:p>
          <a:p>
            <a:pPr>
              <a:buClr>
                <a:schemeClr val="accent1"/>
              </a:buClr>
              <a:buFont typeface="Wingdings" pitchFamily="2" charset="2"/>
              <a:buChar char="§"/>
            </a:pPr>
            <a:r>
              <a:rPr lang="fr-FR" sz="1400" dirty="0" smtClean="0"/>
              <a:t>Java 6</a:t>
            </a:r>
          </a:p>
          <a:p>
            <a:pPr>
              <a:buClr>
                <a:schemeClr val="accent1"/>
              </a:buClr>
              <a:buFont typeface="Wingdings" pitchFamily="2" charset="2"/>
              <a:buChar char="§"/>
            </a:pPr>
            <a:r>
              <a:rPr lang="fr-FR" sz="1400" dirty="0" smtClean="0"/>
              <a:t>Eclipse Indigo</a:t>
            </a:r>
          </a:p>
          <a:p>
            <a:pPr>
              <a:buClr>
                <a:schemeClr val="accent1"/>
              </a:buClr>
              <a:buFont typeface="Wingdings" pitchFamily="2" charset="2"/>
              <a:buChar char="§"/>
            </a:pPr>
            <a:r>
              <a:rPr lang="fr-FR" sz="1400" dirty="0" smtClean="0"/>
              <a:t>Oracle 10g</a:t>
            </a:r>
            <a:endParaRPr lang="fr-FR" sz="1400" dirty="0"/>
          </a:p>
        </p:txBody>
      </p:sp>
      <p:sp>
        <p:nvSpPr>
          <p:cNvPr id="8" name="ZoneTexte 7"/>
          <p:cNvSpPr txBox="1"/>
          <p:nvPr/>
        </p:nvSpPr>
        <p:spPr>
          <a:xfrm>
            <a:off x="3398956" y="4210495"/>
            <a:ext cx="1797269" cy="954107"/>
          </a:xfrm>
          <a:prstGeom prst="rect">
            <a:avLst/>
          </a:prstGeom>
          <a:noFill/>
        </p:spPr>
        <p:txBody>
          <a:bodyPr wrap="square" rtlCol="0">
            <a:spAutoFit/>
          </a:bodyPr>
          <a:lstStyle/>
          <a:p>
            <a:pPr>
              <a:buClr>
                <a:schemeClr val="accent1"/>
              </a:buClr>
              <a:buFont typeface="Wingdings" pitchFamily="2" charset="2"/>
              <a:buChar char="§"/>
            </a:pPr>
            <a:r>
              <a:rPr lang="fr-FR" sz="1400" dirty="0" smtClean="0"/>
              <a:t>Windows 7 x64</a:t>
            </a:r>
          </a:p>
          <a:p>
            <a:pPr>
              <a:buClr>
                <a:schemeClr val="accent1"/>
              </a:buClr>
              <a:buFont typeface="Wingdings" pitchFamily="2" charset="2"/>
              <a:buChar char="§"/>
            </a:pPr>
            <a:r>
              <a:rPr lang="fr-FR" sz="1400" dirty="0" smtClean="0"/>
              <a:t>Java 6</a:t>
            </a:r>
          </a:p>
          <a:p>
            <a:pPr>
              <a:buClr>
                <a:schemeClr val="accent1"/>
              </a:buClr>
              <a:buFont typeface="Wingdings" pitchFamily="2" charset="2"/>
              <a:buChar char="§"/>
            </a:pPr>
            <a:r>
              <a:rPr lang="fr-FR" sz="1400" dirty="0" smtClean="0"/>
              <a:t>Eclipse </a:t>
            </a:r>
            <a:r>
              <a:rPr lang="fr-FR" sz="1400" dirty="0" err="1" smtClean="0">
                <a:solidFill>
                  <a:schemeClr val="accent4"/>
                </a:solidFill>
              </a:rPr>
              <a:t>Juno</a:t>
            </a:r>
            <a:endParaRPr lang="fr-FR" sz="1400" dirty="0" smtClean="0">
              <a:solidFill>
                <a:schemeClr val="accent4"/>
              </a:solidFill>
            </a:endParaRPr>
          </a:p>
          <a:p>
            <a:pPr>
              <a:buClr>
                <a:schemeClr val="accent1"/>
              </a:buClr>
              <a:buFont typeface="Wingdings" pitchFamily="2" charset="2"/>
              <a:buChar char="§"/>
            </a:pPr>
            <a:r>
              <a:rPr lang="fr-FR" sz="1400" dirty="0" smtClean="0"/>
              <a:t>Oracle 10g</a:t>
            </a:r>
            <a:endParaRPr lang="fr-FR" sz="1400" dirty="0"/>
          </a:p>
        </p:txBody>
      </p:sp>
      <p:pic>
        <p:nvPicPr>
          <p:cNvPr id="21" name="Picture 2" descr="D:\Users\ssaideli\Pictures\Image1.png"/>
          <p:cNvPicPr>
            <a:picLocks noChangeAspect="1" noChangeArrowheads="1"/>
          </p:cNvPicPr>
          <p:nvPr/>
        </p:nvPicPr>
        <p:blipFill>
          <a:blip r:embed="rId5">
            <a:grayscl/>
          </a:blip>
          <a:stretch>
            <a:fillRect/>
          </a:stretch>
        </p:blipFill>
        <p:spPr bwMode="auto">
          <a:xfrm>
            <a:off x="8381874" y="3798289"/>
            <a:ext cx="1358900" cy="1358900"/>
          </a:xfrm>
          <a:prstGeom prst="rect">
            <a:avLst/>
          </a:prstGeom>
          <a:noFill/>
        </p:spPr>
      </p:pic>
      <p:pic>
        <p:nvPicPr>
          <p:cNvPr id="9" name="Content Placeholder 3"/>
          <p:cNvPicPr>
            <a:picLocks noChangeAspect="1"/>
          </p:cNvPicPr>
          <p:nvPr/>
        </p:nvPicPr>
        <p:blipFill>
          <a:blip r:embed="rId5"/>
          <a:stretch>
            <a:fillRect/>
          </a:stretch>
        </p:blipFill>
        <p:spPr>
          <a:xfrm>
            <a:off x="1990585" y="4942960"/>
            <a:ext cx="1347219" cy="1347219"/>
          </a:xfrm>
          <a:prstGeom prst="rect">
            <a:avLst/>
          </a:prstGeom>
          <a:effectLst>
            <a:outerShdw blurRad="50800" dir="14400000">
              <a:srgbClr val="000000">
                <a:alpha val="40000"/>
              </a:srgbClr>
            </a:outerShdw>
          </a:effectLst>
        </p:spPr>
      </p:pic>
      <p:sp>
        <p:nvSpPr>
          <p:cNvPr id="10" name="ZoneTexte 9"/>
          <p:cNvSpPr txBox="1"/>
          <p:nvPr/>
        </p:nvSpPr>
        <p:spPr>
          <a:xfrm>
            <a:off x="3390716" y="5148162"/>
            <a:ext cx="1797269" cy="954107"/>
          </a:xfrm>
          <a:prstGeom prst="rect">
            <a:avLst/>
          </a:prstGeom>
          <a:noFill/>
        </p:spPr>
        <p:txBody>
          <a:bodyPr wrap="square" rtlCol="0">
            <a:spAutoFit/>
          </a:bodyPr>
          <a:lstStyle/>
          <a:p>
            <a:pPr>
              <a:buClr>
                <a:schemeClr val="accent1"/>
              </a:buClr>
              <a:buFont typeface="Wingdings" pitchFamily="2" charset="2"/>
              <a:buChar char="§"/>
            </a:pPr>
            <a:r>
              <a:rPr lang="fr-FR" sz="1400" dirty="0" err="1" smtClean="0">
                <a:solidFill>
                  <a:schemeClr val="accent4"/>
                </a:solidFill>
              </a:rPr>
              <a:t>Ubuntu</a:t>
            </a:r>
            <a:r>
              <a:rPr lang="fr-FR" sz="1400" dirty="0" smtClean="0">
                <a:solidFill>
                  <a:schemeClr val="accent4"/>
                </a:solidFill>
              </a:rPr>
              <a:t> 12.04</a:t>
            </a:r>
          </a:p>
          <a:p>
            <a:pPr>
              <a:buClr>
                <a:schemeClr val="accent1"/>
              </a:buClr>
              <a:buFont typeface="Wingdings" pitchFamily="2" charset="2"/>
              <a:buChar char="§"/>
            </a:pPr>
            <a:r>
              <a:rPr lang="fr-FR" sz="1400" dirty="0" smtClean="0"/>
              <a:t>Java 6</a:t>
            </a:r>
            <a:endParaRPr lang="fr-FR" sz="1400" dirty="0" smtClean="0">
              <a:solidFill>
                <a:schemeClr val="accent4"/>
              </a:solidFill>
            </a:endParaRPr>
          </a:p>
          <a:p>
            <a:pPr>
              <a:buClr>
                <a:schemeClr val="accent1"/>
              </a:buClr>
              <a:buFont typeface="Wingdings" pitchFamily="2" charset="2"/>
              <a:buChar char="§"/>
            </a:pPr>
            <a:r>
              <a:rPr lang="fr-FR" sz="1400" dirty="0" smtClean="0"/>
              <a:t>Eclipse Indigo</a:t>
            </a:r>
            <a:endParaRPr lang="fr-FR" sz="1400" dirty="0" smtClean="0">
              <a:solidFill>
                <a:schemeClr val="accent4"/>
              </a:solidFill>
            </a:endParaRPr>
          </a:p>
          <a:p>
            <a:pPr>
              <a:buClr>
                <a:schemeClr val="accent1"/>
              </a:buClr>
              <a:buFont typeface="Wingdings" pitchFamily="2" charset="2"/>
              <a:buChar char="§"/>
            </a:pPr>
            <a:r>
              <a:rPr lang="fr-FR" sz="1400" dirty="0" smtClean="0"/>
              <a:t>Oracle </a:t>
            </a:r>
            <a:r>
              <a:rPr lang="fr-FR" sz="1400" dirty="0" smtClean="0">
                <a:solidFill>
                  <a:schemeClr val="accent4"/>
                </a:solidFill>
              </a:rPr>
              <a:t>11g</a:t>
            </a:r>
            <a:endParaRPr lang="fr-FR" sz="1400" dirty="0">
              <a:solidFill>
                <a:schemeClr val="accent4"/>
              </a:solidFill>
            </a:endParaRPr>
          </a:p>
        </p:txBody>
      </p:sp>
      <p:cxnSp>
        <p:nvCxnSpPr>
          <p:cNvPr id="11" name="Straight Connector 12"/>
          <p:cNvCxnSpPr/>
          <p:nvPr/>
        </p:nvCxnSpPr>
        <p:spPr>
          <a:xfrm flipH="1">
            <a:off x="5187319" y="2421924"/>
            <a:ext cx="25397" cy="3966519"/>
          </a:xfrm>
          <a:prstGeom prst="line">
            <a:avLst/>
          </a:prstGeom>
          <a:ln w="381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pic>
        <p:nvPicPr>
          <p:cNvPr id="1026" name="Picture 2" descr="D:\Users\ssaideli\Pictures\Image1.png"/>
          <p:cNvPicPr>
            <a:picLocks noChangeAspect="1" noChangeArrowheads="1"/>
          </p:cNvPicPr>
          <p:nvPr/>
        </p:nvPicPr>
        <p:blipFill>
          <a:blip r:embed="rId3">
            <a:grayscl/>
          </a:blip>
          <a:srcRect/>
          <a:stretch>
            <a:fillRect/>
          </a:stretch>
        </p:blipFill>
        <p:spPr bwMode="auto">
          <a:xfrm>
            <a:off x="5424489" y="2397855"/>
            <a:ext cx="1358900" cy="1358900"/>
          </a:xfrm>
          <a:prstGeom prst="rect">
            <a:avLst/>
          </a:prstGeom>
          <a:noFill/>
        </p:spPr>
      </p:pic>
      <p:pic>
        <p:nvPicPr>
          <p:cNvPr id="16" name="Picture 2" descr="D:\Users\ssaideli\Pictures\Image1.png"/>
          <p:cNvPicPr>
            <a:picLocks noChangeAspect="1" noChangeArrowheads="1"/>
          </p:cNvPicPr>
          <p:nvPr/>
        </p:nvPicPr>
        <p:blipFill>
          <a:blip r:embed="rId3">
            <a:grayscl/>
          </a:blip>
          <a:srcRect/>
          <a:stretch>
            <a:fillRect/>
          </a:stretch>
        </p:blipFill>
        <p:spPr bwMode="auto">
          <a:xfrm>
            <a:off x="5416252" y="5083391"/>
            <a:ext cx="1358900" cy="1358900"/>
          </a:xfrm>
          <a:prstGeom prst="rect">
            <a:avLst/>
          </a:prstGeom>
          <a:noFill/>
        </p:spPr>
      </p:pic>
      <p:pic>
        <p:nvPicPr>
          <p:cNvPr id="17" name="Picture 2" descr="D:\Users\ssaideli\Pictures\Image1.png"/>
          <p:cNvPicPr>
            <a:picLocks noChangeAspect="1" noChangeArrowheads="1"/>
          </p:cNvPicPr>
          <p:nvPr/>
        </p:nvPicPr>
        <p:blipFill>
          <a:blip r:embed="rId3">
            <a:grayscl/>
          </a:blip>
          <a:srcRect/>
          <a:stretch>
            <a:fillRect/>
          </a:stretch>
        </p:blipFill>
        <p:spPr bwMode="auto">
          <a:xfrm>
            <a:off x="6923775" y="2414331"/>
            <a:ext cx="1358900" cy="1358900"/>
          </a:xfrm>
          <a:prstGeom prst="rect">
            <a:avLst/>
          </a:prstGeom>
          <a:noFill/>
        </p:spPr>
      </p:pic>
      <p:pic>
        <p:nvPicPr>
          <p:cNvPr id="18" name="Picture 2" descr="D:\Users\ssaideli\Pictures\Image1.png"/>
          <p:cNvPicPr>
            <a:picLocks noChangeAspect="1" noChangeArrowheads="1"/>
          </p:cNvPicPr>
          <p:nvPr/>
        </p:nvPicPr>
        <p:blipFill>
          <a:blip r:embed="rId5">
            <a:grayscl/>
          </a:blip>
          <a:stretch>
            <a:fillRect/>
          </a:stretch>
        </p:blipFill>
        <p:spPr bwMode="auto">
          <a:xfrm>
            <a:off x="6923776" y="3798288"/>
            <a:ext cx="1358900" cy="1358900"/>
          </a:xfrm>
          <a:prstGeom prst="rect">
            <a:avLst/>
          </a:prstGeom>
          <a:noFill/>
        </p:spPr>
      </p:pic>
      <p:pic>
        <p:nvPicPr>
          <p:cNvPr id="20" name="Picture 2" descr="D:\Users\ssaideli\Pictures\Image1.png"/>
          <p:cNvPicPr>
            <a:picLocks noChangeAspect="1" noChangeArrowheads="1"/>
          </p:cNvPicPr>
          <p:nvPr/>
        </p:nvPicPr>
        <p:blipFill>
          <a:blip r:embed="rId5">
            <a:grayscl/>
          </a:blip>
          <a:stretch>
            <a:fillRect/>
          </a:stretch>
        </p:blipFill>
        <p:spPr bwMode="auto">
          <a:xfrm>
            <a:off x="8406587" y="2426688"/>
            <a:ext cx="1358900" cy="1358900"/>
          </a:xfrm>
          <a:prstGeom prst="rect">
            <a:avLst/>
          </a:prstGeom>
          <a:noFill/>
        </p:spPr>
      </p:pic>
      <p:pic>
        <p:nvPicPr>
          <p:cNvPr id="22" name="Picture 2" descr="D:\Users\ssaideli\Pictures\Image1.png"/>
          <p:cNvPicPr>
            <a:picLocks noChangeAspect="1" noChangeArrowheads="1"/>
          </p:cNvPicPr>
          <p:nvPr/>
        </p:nvPicPr>
        <p:blipFill>
          <a:blip r:embed="rId3">
            <a:grayscl/>
          </a:blip>
          <a:srcRect/>
          <a:stretch>
            <a:fillRect/>
          </a:stretch>
        </p:blipFill>
        <p:spPr bwMode="auto">
          <a:xfrm>
            <a:off x="8394230" y="5108104"/>
            <a:ext cx="1358900" cy="1358900"/>
          </a:xfrm>
          <a:prstGeom prst="rect">
            <a:avLst/>
          </a:prstGeom>
          <a:noFill/>
        </p:spPr>
      </p:pic>
      <p:pic>
        <p:nvPicPr>
          <p:cNvPr id="23" name="Picture 2" descr="D:\Users\ssaideli\Pictures\Image1.png"/>
          <p:cNvPicPr>
            <a:picLocks noChangeAspect="1" noChangeArrowheads="1"/>
          </p:cNvPicPr>
          <p:nvPr/>
        </p:nvPicPr>
        <p:blipFill>
          <a:blip r:embed="rId3">
            <a:grayscl/>
          </a:blip>
          <a:srcRect/>
          <a:stretch>
            <a:fillRect/>
          </a:stretch>
        </p:blipFill>
        <p:spPr bwMode="auto">
          <a:xfrm>
            <a:off x="9914111" y="2426689"/>
            <a:ext cx="1358900" cy="1358900"/>
          </a:xfrm>
          <a:prstGeom prst="rect">
            <a:avLst/>
          </a:prstGeom>
          <a:noFill/>
        </p:spPr>
      </p:pic>
      <p:pic>
        <p:nvPicPr>
          <p:cNvPr id="38" name="Picture 2" descr="D:\Users\ssaideli\Pictures\Image1.png"/>
          <p:cNvPicPr>
            <a:picLocks noChangeAspect="1" noChangeArrowheads="1"/>
          </p:cNvPicPr>
          <p:nvPr/>
        </p:nvPicPr>
        <p:blipFill>
          <a:blip r:embed="rId3"/>
          <a:srcRect/>
          <a:stretch>
            <a:fillRect/>
          </a:stretch>
        </p:blipFill>
        <p:spPr bwMode="auto">
          <a:xfrm>
            <a:off x="9914111" y="2426689"/>
            <a:ext cx="1358900" cy="1358900"/>
          </a:xfrm>
          <a:prstGeom prst="rect">
            <a:avLst/>
          </a:prstGeom>
          <a:noFill/>
        </p:spPr>
      </p:pic>
      <p:pic>
        <p:nvPicPr>
          <p:cNvPr id="24" name="Picture 2" descr="D:\Users\ssaideli\Pictures\Image1.png"/>
          <p:cNvPicPr>
            <a:picLocks noChangeAspect="1" noChangeArrowheads="1"/>
          </p:cNvPicPr>
          <p:nvPr/>
        </p:nvPicPr>
        <p:blipFill>
          <a:blip r:embed="rId3">
            <a:grayscl/>
          </a:blip>
          <a:srcRect/>
          <a:stretch>
            <a:fillRect/>
          </a:stretch>
        </p:blipFill>
        <p:spPr bwMode="auto">
          <a:xfrm>
            <a:off x="9901755" y="3810644"/>
            <a:ext cx="1358900" cy="1358900"/>
          </a:xfrm>
          <a:prstGeom prst="rect">
            <a:avLst/>
          </a:prstGeom>
          <a:noFill/>
        </p:spPr>
      </p:pic>
      <p:pic>
        <p:nvPicPr>
          <p:cNvPr id="25" name="Picture 2" descr="D:\Users\ssaideli\Pictures\Image1.png"/>
          <p:cNvPicPr>
            <a:picLocks noChangeAspect="1" noChangeArrowheads="1"/>
          </p:cNvPicPr>
          <p:nvPr/>
        </p:nvPicPr>
        <p:blipFill>
          <a:blip r:embed="rId5">
            <a:grayscl/>
          </a:blip>
          <a:stretch>
            <a:fillRect/>
          </a:stretch>
        </p:blipFill>
        <p:spPr bwMode="auto">
          <a:xfrm>
            <a:off x="9877040" y="5132817"/>
            <a:ext cx="1358900" cy="1358900"/>
          </a:xfrm>
          <a:prstGeom prst="rect">
            <a:avLst/>
          </a:prstGeom>
          <a:noFill/>
        </p:spPr>
      </p:pic>
      <p:pic>
        <p:nvPicPr>
          <p:cNvPr id="36" name="Picture 2" descr="D:\Users\ssaideli\Pictures\Image1.png"/>
          <p:cNvPicPr>
            <a:picLocks noChangeAspect="1" noChangeArrowheads="1"/>
          </p:cNvPicPr>
          <p:nvPr/>
        </p:nvPicPr>
        <p:blipFill>
          <a:blip r:embed="rId3"/>
          <a:srcRect/>
          <a:stretch>
            <a:fillRect/>
          </a:stretch>
        </p:blipFill>
        <p:spPr bwMode="auto">
          <a:xfrm>
            <a:off x="5424489" y="2397855"/>
            <a:ext cx="1358900" cy="1358900"/>
          </a:xfrm>
          <a:prstGeom prst="rect">
            <a:avLst/>
          </a:prstGeom>
          <a:noFill/>
        </p:spPr>
      </p:pic>
      <p:pic>
        <p:nvPicPr>
          <p:cNvPr id="37" name="Picture 2" descr="D:\Users\ssaideli\Pictures\Image1.png"/>
          <p:cNvPicPr>
            <a:picLocks noChangeAspect="1" noChangeArrowheads="1"/>
          </p:cNvPicPr>
          <p:nvPr/>
        </p:nvPicPr>
        <p:blipFill>
          <a:blip r:embed="rId5"/>
          <a:stretch>
            <a:fillRect/>
          </a:stretch>
        </p:blipFill>
        <p:spPr bwMode="auto">
          <a:xfrm>
            <a:off x="8381874" y="3798289"/>
            <a:ext cx="1358900" cy="1358900"/>
          </a:xfrm>
          <a:prstGeom prst="rect">
            <a:avLst/>
          </a:prstGeom>
          <a:noFill/>
        </p:spPr>
      </p:pic>
      <p:pic>
        <p:nvPicPr>
          <p:cNvPr id="1028" name="Picture 4" descr="D:\Users\ssaideli\Pictures\down.png"/>
          <p:cNvPicPr>
            <a:picLocks noChangeAspect="1" noChangeArrowheads="1"/>
          </p:cNvPicPr>
          <p:nvPr/>
        </p:nvPicPr>
        <p:blipFill>
          <a:blip r:embed="rId6"/>
          <a:stretch>
            <a:fillRect/>
          </a:stretch>
        </p:blipFill>
        <p:spPr bwMode="auto">
          <a:xfrm>
            <a:off x="6263868" y="2489052"/>
            <a:ext cx="282616" cy="288385"/>
          </a:xfrm>
          <a:prstGeom prst="rect">
            <a:avLst/>
          </a:prstGeom>
          <a:noFill/>
        </p:spPr>
      </p:pic>
      <p:pic>
        <p:nvPicPr>
          <p:cNvPr id="28" name="Picture 4" descr="D:\Users\ssaideli\Pictures\down.png"/>
          <p:cNvPicPr>
            <a:picLocks noChangeAspect="1" noChangeArrowheads="1"/>
          </p:cNvPicPr>
          <p:nvPr/>
        </p:nvPicPr>
        <p:blipFill>
          <a:blip r:embed="rId6"/>
          <a:stretch>
            <a:fillRect/>
          </a:stretch>
        </p:blipFill>
        <p:spPr bwMode="auto">
          <a:xfrm>
            <a:off x="9171824" y="3938914"/>
            <a:ext cx="282616" cy="288385"/>
          </a:xfrm>
          <a:prstGeom prst="rect">
            <a:avLst/>
          </a:prstGeom>
          <a:noFill/>
        </p:spPr>
      </p:pic>
      <p:pic>
        <p:nvPicPr>
          <p:cNvPr id="30" name="Picture 4" descr="D:\Users\ssaideli\Pictures\down.png"/>
          <p:cNvPicPr>
            <a:picLocks noChangeAspect="1" noChangeArrowheads="1"/>
          </p:cNvPicPr>
          <p:nvPr/>
        </p:nvPicPr>
        <p:blipFill>
          <a:blip r:embed="rId6"/>
          <a:stretch>
            <a:fillRect/>
          </a:stretch>
        </p:blipFill>
        <p:spPr bwMode="auto">
          <a:xfrm>
            <a:off x="10753489" y="2505527"/>
            <a:ext cx="282616" cy="288385"/>
          </a:xfrm>
          <a:prstGeom prst="rect">
            <a:avLst/>
          </a:prstGeom>
          <a:noFill/>
        </p:spPr>
      </p:pic>
      <p:pic>
        <p:nvPicPr>
          <p:cNvPr id="32" name="Picture 4" descr="D:\Users\ssaideli\Pictures\down.png"/>
          <p:cNvPicPr>
            <a:picLocks noChangeAspect="1" noChangeArrowheads="1"/>
          </p:cNvPicPr>
          <p:nvPr/>
        </p:nvPicPr>
        <p:blipFill>
          <a:blip r:embed="rId6"/>
          <a:stretch>
            <a:fillRect/>
          </a:stretch>
        </p:blipFill>
        <p:spPr bwMode="auto">
          <a:xfrm>
            <a:off x="7738440" y="5162097"/>
            <a:ext cx="282616" cy="288385"/>
          </a:xfrm>
          <a:prstGeom prst="rect">
            <a:avLst/>
          </a:prstGeom>
          <a:noFill/>
        </p:spPr>
      </p:pic>
      <p:pic>
        <p:nvPicPr>
          <p:cNvPr id="34" name="Picture 4" descr="D:\Users\ssaideli\Pictures\down.png"/>
          <p:cNvPicPr>
            <a:picLocks noChangeAspect="1" noChangeArrowheads="1"/>
          </p:cNvPicPr>
          <p:nvPr/>
        </p:nvPicPr>
        <p:blipFill>
          <a:blip r:embed="rId6"/>
          <a:stretch>
            <a:fillRect/>
          </a:stretch>
        </p:blipFill>
        <p:spPr bwMode="auto">
          <a:xfrm>
            <a:off x="6292701" y="3889486"/>
            <a:ext cx="282616" cy="288385"/>
          </a:xfrm>
          <a:prstGeom prst="rect">
            <a:avLst/>
          </a:prstGeom>
          <a:noFill/>
        </p:spPr>
      </p:pic>
      <p:pic>
        <p:nvPicPr>
          <p:cNvPr id="1027" name="Picture 3" descr="D:\Users\ssaideli\Pictures\man.png"/>
          <p:cNvPicPr>
            <a:picLocks noChangeAspect="1" noChangeArrowheads="1"/>
          </p:cNvPicPr>
          <p:nvPr/>
        </p:nvPicPr>
        <p:blipFill>
          <a:blip r:embed="rId7">
            <a:lum bright="100000"/>
          </a:blip>
          <a:srcRect/>
          <a:stretch>
            <a:fillRect/>
          </a:stretch>
        </p:blipFill>
        <p:spPr bwMode="auto">
          <a:xfrm>
            <a:off x="5502705" y="2780228"/>
            <a:ext cx="1169944" cy="1169944"/>
          </a:xfrm>
          <a:prstGeom prst="rect">
            <a:avLst/>
          </a:prstGeom>
          <a:noFill/>
        </p:spPr>
      </p:pic>
      <p:pic>
        <p:nvPicPr>
          <p:cNvPr id="31" name="Picture 3" descr="D:\Users\ssaideli\Pictures\man.png"/>
          <p:cNvPicPr>
            <a:picLocks noChangeAspect="1" noChangeArrowheads="1"/>
          </p:cNvPicPr>
          <p:nvPr/>
        </p:nvPicPr>
        <p:blipFill>
          <a:blip r:embed="rId7">
            <a:lum bright="100000"/>
          </a:blip>
          <a:srcRect/>
          <a:stretch>
            <a:fillRect/>
          </a:stretch>
        </p:blipFill>
        <p:spPr bwMode="auto">
          <a:xfrm>
            <a:off x="9992326" y="2796703"/>
            <a:ext cx="1169944" cy="1169944"/>
          </a:xfrm>
          <a:prstGeom prst="rect">
            <a:avLst/>
          </a:prstGeom>
          <a:noFill/>
        </p:spPr>
      </p:pic>
      <p:pic>
        <p:nvPicPr>
          <p:cNvPr id="29" name="Picture 3" descr="D:\Users\ssaideli\Pictures\man.png"/>
          <p:cNvPicPr>
            <a:picLocks noChangeAspect="1" noChangeArrowheads="1"/>
          </p:cNvPicPr>
          <p:nvPr/>
        </p:nvPicPr>
        <p:blipFill>
          <a:blip r:embed="rId7">
            <a:lum bright="100000"/>
          </a:blip>
          <a:srcRect/>
          <a:stretch>
            <a:fillRect/>
          </a:stretch>
        </p:blipFill>
        <p:spPr bwMode="auto">
          <a:xfrm>
            <a:off x="8472446" y="4106520"/>
            <a:ext cx="1169944" cy="1169944"/>
          </a:xfrm>
          <a:prstGeom prst="rect">
            <a:avLst/>
          </a:prstGeom>
          <a:noFill/>
        </p:spPr>
      </p:pic>
      <p:pic>
        <p:nvPicPr>
          <p:cNvPr id="35" name="Picture 3" descr="D:\Users\ssaideli\Pictures\man.png"/>
          <p:cNvPicPr>
            <a:picLocks noChangeAspect="1" noChangeArrowheads="1"/>
          </p:cNvPicPr>
          <p:nvPr/>
        </p:nvPicPr>
        <p:blipFill>
          <a:blip r:embed="rId7">
            <a:lum bright="100000"/>
          </a:blip>
          <a:srcRect/>
          <a:stretch>
            <a:fillRect/>
          </a:stretch>
        </p:blipFill>
        <p:spPr bwMode="auto">
          <a:xfrm>
            <a:off x="5519181" y="4069449"/>
            <a:ext cx="1169944" cy="1169944"/>
          </a:xfrm>
          <a:prstGeom prst="rect">
            <a:avLst/>
          </a:prstGeom>
          <a:noFill/>
        </p:spPr>
      </p:pic>
      <p:pic>
        <p:nvPicPr>
          <p:cNvPr id="33" name="Picture 3" descr="D:\Users\ssaideli\Pictures\man.png"/>
          <p:cNvPicPr>
            <a:picLocks noChangeAspect="1" noChangeArrowheads="1"/>
          </p:cNvPicPr>
          <p:nvPr/>
        </p:nvPicPr>
        <p:blipFill>
          <a:blip r:embed="rId7">
            <a:lum bright="100000"/>
          </a:blip>
          <a:srcRect/>
          <a:stretch>
            <a:fillRect/>
          </a:stretch>
        </p:blipFill>
        <p:spPr bwMode="auto">
          <a:xfrm>
            <a:off x="6977277" y="5453273"/>
            <a:ext cx="1169944" cy="1169944"/>
          </a:xfrm>
          <a:prstGeom prst="rect">
            <a:avLst/>
          </a:prstGeom>
          <a:noFill/>
        </p:spPr>
      </p:pic>
    </p:spTree>
    <p:extLst>
      <p:ext uri="{BB962C8B-B14F-4D97-AF65-F5344CB8AC3E}">
        <p14:creationId xmlns:p14="http://schemas.microsoft.com/office/powerpoint/2010/main" val="284298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250" fill="hold"/>
                                        <p:tgtEl>
                                          <p:spTgt spid="4"/>
                                        </p:tgtEl>
                                        <p:attrNameLst>
                                          <p:attrName>ppt_w</p:attrName>
                                        </p:attrNameLst>
                                      </p:cBhvr>
                                      <p:tavLst>
                                        <p:tav tm="0">
                                          <p:val>
                                            <p:fltVal val="0"/>
                                          </p:val>
                                        </p:tav>
                                        <p:tav tm="100000">
                                          <p:val>
                                            <p:strVal val="#ppt_w"/>
                                          </p:val>
                                        </p:tav>
                                      </p:tavLst>
                                    </p:anim>
                                    <p:anim calcmode="lin" valueType="num">
                                      <p:cBhvr>
                                        <p:cTn id="18" dur="250" fill="hold"/>
                                        <p:tgtEl>
                                          <p:spTgt spid="4"/>
                                        </p:tgtEl>
                                        <p:attrNameLst>
                                          <p:attrName>ppt_h</p:attrName>
                                        </p:attrNameLst>
                                      </p:cBhvr>
                                      <p:tavLst>
                                        <p:tav tm="0">
                                          <p:val>
                                            <p:fltVal val="0"/>
                                          </p:val>
                                        </p:tav>
                                        <p:tav tm="100000">
                                          <p:val>
                                            <p:strVal val="#ppt_h"/>
                                          </p:val>
                                        </p:tav>
                                      </p:tavLst>
                                    </p:anim>
                                    <p:animEffect transition="in" filter="fade">
                                      <p:cBhvr>
                                        <p:cTn id="19" dur="25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accel="50000" decel="50000" fill="hold" nodeType="withEffect">
                                  <p:stCondLst>
                                    <p:cond delay="0"/>
                                  </p:stCondLst>
                                  <p:childTnLst>
                                    <p:animMotion origin="layout" path="M -6.25E-7 4.07407E-6 L -6.25E-7 -0.09815 " pathEditMode="relative" rAng="0" ptsTypes="AA">
                                      <p:cBhvr>
                                        <p:cTn id="24" dur="250" fill="hold"/>
                                        <p:tgtEl>
                                          <p:spTgt spid="5"/>
                                        </p:tgtEl>
                                        <p:attrNameLst>
                                          <p:attrName>ppt_x</p:attrName>
                                          <p:attrName>ppt_y</p:attrName>
                                        </p:attrNameLst>
                                      </p:cBhvr>
                                      <p:rCtr x="0" y="-4907"/>
                                    </p:animMotion>
                                  </p:childTnLst>
                                </p:cTn>
                              </p:par>
                              <p:par>
                                <p:cTn id="25" presetID="64" presetClass="path" presetSubtype="0" accel="50000" decel="50000" fill="hold" grpId="1" nodeType="withEffect">
                                  <p:stCondLst>
                                    <p:cond delay="0"/>
                                  </p:stCondLst>
                                  <p:childTnLst>
                                    <p:animMotion origin="layout" path="M 4.14552E-6 3.33333E-6 L 4.14552E-6 -0.10047 " pathEditMode="relative" rAng="0" ptsTypes="AA">
                                      <p:cBhvr>
                                        <p:cTn id="26" dur="250" fill="hold"/>
                                        <p:tgtEl>
                                          <p:spTgt spid="6"/>
                                        </p:tgtEl>
                                        <p:attrNameLst>
                                          <p:attrName>ppt_x</p:attrName>
                                          <p:attrName>ppt_y</p:attrName>
                                        </p:attrNameLst>
                                      </p:cBhvr>
                                      <p:rCtr x="0" y="-50"/>
                                    </p:animMotion>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64" presetClass="path" presetSubtype="0" accel="50000" decel="50000" fill="hold" nodeType="withEffect">
                                  <p:stCondLst>
                                    <p:cond delay="0"/>
                                  </p:stCondLst>
                                  <p:childTnLst>
                                    <p:animMotion origin="layout" path="M -6.25E-7 -0.09815 L -6.25E-7 -0.13241 " pathEditMode="relative" rAng="0" ptsTypes="AA">
                                      <p:cBhvr>
                                        <p:cTn id="38" dur="250" fill="hold"/>
                                        <p:tgtEl>
                                          <p:spTgt spid="5"/>
                                        </p:tgtEl>
                                        <p:attrNameLst>
                                          <p:attrName>ppt_x</p:attrName>
                                          <p:attrName>ppt_y</p:attrName>
                                        </p:attrNameLst>
                                      </p:cBhvr>
                                      <p:rCtr x="0" y="-17"/>
                                    </p:animMotion>
                                  </p:childTnLst>
                                </p:cTn>
                              </p:par>
                              <p:par>
                                <p:cTn id="39" presetID="64" presetClass="path" presetSubtype="0" accel="50000" decel="50000" fill="hold" grpId="2" nodeType="withEffect">
                                  <p:stCondLst>
                                    <p:cond delay="0"/>
                                  </p:stCondLst>
                                  <p:childTnLst>
                                    <p:animMotion origin="layout" path="M -3.33333E-6 -0.10046 L -3.33333E-6 -0.13565 " pathEditMode="relative" rAng="0" ptsTypes="AA">
                                      <p:cBhvr>
                                        <p:cTn id="40" dur="250" fill="hold"/>
                                        <p:tgtEl>
                                          <p:spTgt spid="6"/>
                                        </p:tgtEl>
                                        <p:attrNameLst>
                                          <p:attrName>ppt_x</p:attrName>
                                          <p:attrName>ppt_y</p:attrName>
                                        </p:attrNameLst>
                                      </p:cBhvr>
                                      <p:rCtr x="0" y="-18"/>
                                    </p:animMotion>
                                  </p:childTnLst>
                                </p:cTn>
                              </p:par>
                              <p:par>
                                <p:cTn id="41" presetID="64" presetClass="path" presetSubtype="0" accel="50000" decel="50000" fill="hold" nodeType="withEffect">
                                  <p:stCondLst>
                                    <p:cond delay="0"/>
                                  </p:stCondLst>
                                  <p:childTnLst>
                                    <p:animMotion origin="layout" path="M -6.25E-7 -4.07407E-6 L -6.25E-7 -0.04189 " pathEditMode="relative" rAng="0" ptsTypes="AA">
                                      <p:cBhvr>
                                        <p:cTn id="42" dur="250" fill="hold"/>
                                        <p:tgtEl>
                                          <p:spTgt spid="4"/>
                                        </p:tgtEl>
                                        <p:attrNameLst>
                                          <p:attrName>ppt_x</p:attrName>
                                          <p:attrName>ppt_y</p:attrName>
                                        </p:attrNameLst>
                                      </p:cBhvr>
                                      <p:rCtr x="0" y="-21"/>
                                    </p:animMotion>
                                  </p:childTnLst>
                                </p:cTn>
                              </p:par>
                              <p:par>
                                <p:cTn id="43" presetID="64" presetClass="path" presetSubtype="0" accel="50000" decel="50000" fill="hold" grpId="1" nodeType="withEffect">
                                  <p:stCondLst>
                                    <p:cond delay="0"/>
                                  </p:stCondLst>
                                  <p:childTnLst>
                                    <p:animMotion origin="layout" path="M -3.95833E-6 -1.11111E-6 L -3.95833E-6 -0.04005 " pathEditMode="relative" rAng="0" ptsTypes="AA">
                                      <p:cBhvr>
                                        <p:cTn id="44" dur="250" fill="hold"/>
                                        <p:tgtEl>
                                          <p:spTgt spid="8"/>
                                        </p:tgtEl>
                                        <p:attrNameLst>
                                          <p:attrName>ppt_x</p:attrName>
                                          <p:attrName>ppt_y</p:attrName>
                                        </p:attrNameLst>
                                      </p:cBhvr>
                                      <p:rCtr x="0" y="-20"/>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250"/>
                                        <p:tgtEl>
                                          <p:spTgt spid="11"/>
                                        </p:tgtEl>
                                      </p:cBhvr>
                                    </p:animEffect>
                                  </p:childTnLst>
                                </p:cTn>
                              </p:par>
                            </p:childTnLst>
                          </p:cTn>
                        </p:par>
                        <p:par>
                          <p:cTn id="50" fill="hold">
                            <p:stCondLst>
                              <p:cond delay="250"/>
                            </p:stCondLst>
                            <p:childTnLst>
                              <p:par>
                                <p:cTn id="51" presetID="53" presetClass="entr" presetSubtype="0"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 calcmode="lin" valueType="num">
                                      <p:cBhvr>
                                        <p:cTn id="53" dur="250" fill="hold"/>
                                        <p:tgtEl>
                                          <p:spTgt spid="1026"/>
                                        </p:tgtEl>
                                        <p:attrNameLst>
                                          <p:attrName>ppt_w</p:attrName>
                                        </p:attrNameLst>
                                      </p:cBhvr>
                                      <p:tavLst>
                                        <p:tav tm="0">
                                          <p:val>
                                            <p:fltVal val="0"/>
                                          </p:val>
                                        </p:tav>
                                        <p:tav tm="100000">
                                          <p:val>
                                            <p:strVal val="#ppt_w"/>
                                          </p:val>
                                        </p:tav>
                                      </p:tavLst>
                                    </p:anim>
                                    <p:anim calcmode="lin" valueType="num">
                                      <p:cBhvr>
                                        <p:cTn id="54" dur="250" fill="hold"/>
                                        <p:tgtEl>
                                          <p:spTgt spid="1026"/>
                                        </p:tgtEl>
                                        <p:attrNameLst>
                                          <p:attrName>ppt_h</p:attrName>
                                        </p:attrNameLst>
                                      </p:cBhvr>
                                      <p:tavLst>
                                        <p:tav tm="0">
                                          <p:val>
                                            <p:fltVal val="0"/>
                                          </p:val>
                                        </p:tav>
                                        <p:tav tm="100000">
                                          <p:val>
                                            <p:strVal val="#ppt_h"/>
                                          </p:val>
                                        </p:tav>
                                      </p:tavLst>
                                    </p:anim>
                                    <p:animEffect transition="in" filter="fade">
                                      <p:cBhvr>
                                        <p:cTn id="55" dur="250"/>
                                        <p:tgtEl>
                                          <p:spTgt spid="1026"/>
                                        </p:tgtEl>
                                      </p:cBhvr>
                                    </p:animEffect>
                                  </p:childTnLst>
                                </p:cTn>
                              </p:par>
                              <p:par>
                                <p:cTn id="56" presetID="53" presetClass="entr" presetSubtype="0" fill="hold" nodeType="withEffect">
                                  <p:stCondLst>
                                    <p:cond delay="100"/>
                                  </p:stCondLst>
                                  <p:childTnLst>
                                    <p:set>
                                      <p:cBhvr>
                                        <p:cTn id="57" dur="1" fill="hold">
                                          <p:stCondLst>
                                            <p:cond delay="0"/>
                                          </p:stCondLst>
                                        </p:cTn>
                                        <p:tgtEl>
                                          <p:spTgt spid="15"/>
                                        </p:tgtEl>
                                        <p:attrNameLst>
                                          <p:attrName>style.visibility</p:attrName>
                                        </p:attrNameLst>
                                      </p:cBhvr>
                                      <p:to>
                                        <p:strVal val="visible"/>
                                      </p:to>
                                    </p:set>
                                    <p:anim calcmode="lin" valueType="num">
                                      <p:cBhvr>
                                        <p:cTn id="58" dur="250" fill="hold"/>
                                        <p:tgtEl>
                                          <p:spTgt spid="15"/>
                                        </p:tgtEl>
                                        <p:attrNameLst>
                                          <p:attrName>ppt_w</p:attrName>
                                        </p:attrNameLst>
                                      </p:cBhvr>
                                      <p:tavLst>
                                        <p:tav tm="0">
                                          <p:val>
                                            <p:fltVal val="0"/>
                                          </p:val>
                                        </p:tav>
                                        <p:tav tm="100000">
                                          <p:val>
                                            <p:strVal val="#ppt_w"/>
                                          </p:val>
                                        </p:tav>
                                      </p:tavLst>
                                    </p:anim>
                                    <p:anim calcmode="lin" valueType="num">
                                      <p:cBhvr>
                                        <p:cTn id="59" dur="250" fill="hold"/>
                                        <p:tgtEl>
                                          <p:spTgt spid="15"/>
                                        </p:tgtEl>
                                        <p:attrNameLst>
                                          <p:attrName>ppt_h</p:attrName>
                                        </p:attrNameLst>
                                      </p:cBhvr>
                                      <p:tavLst>
                                        <p:tav tm="0">
                                          <p:val>
                                            <p:fltVal val="0"/>
                                          </p:val>
                                        </p:tav>
                                        <p:tav tm="100000">
                                          <p:val>
                                            <p:strVal val="#ppt_h"/>
                                          </p:val>
                                        </p:tav>
                                      </p:tavLst>
                                    </p:anim>
                                    <p:animEffect transition="in" filter="fade">
                                      <p:cBhvr>
                                        <p:cTn id="60" dur="250"/>
                                        <p:tgtEl>
                                          <p:spTgt spid="15"/>
                                        </p:tgtEl>
                                      </p:cBhvr>
                                    </p:animEffect>
                                  </p:childTnLst>
                                </p:cTn>
                              </p:par>
                              <p:par>
                                <p:cTn id="61" presetID="53" presetClass="entr" presetSubtype="0" fill="hold" nodeType="withEffect">
                                  <p:stCondLst>
                                    <p:cond delay="200"/>
                                  </p:stCondLst>
                                  <p:childTnLst>
                                    <p:set>
                                      <p:cBhvr>
                                        <p:cTn id="62" dur="1" fill="hold">
                                          <p:stCondLst>
                                            <p:cond delay="0"/>
                                          </p:stCondLst>
                                        </p:cTn>
                                        <p:tgtEl>
                                          <p:spTgt spid="16"/>
                                        </p:tgtEl>
                                        <p:attrNameLst>
                                          <p:attrName>style.visibility</p:attrName>
                                        </p:attrNameLst>
                                      </p:cBhvr>
                                      <p:to>
                                        <p:strVal val="visible"/>
                                      </p:to>
                                    </p:set>
                                    <p:anim calcmode="lin" valueType="num">
                                      <p:cBhvr>
                                        <p:cTn id="63" dur="250" fill="hold"/>
                                        <p:tgtEl>
                                          <p:spTgt spid="16"/>
                                        </p:tgtEl>
                                        <p:attrNameLst>
                                          <p:attrName>ppt_w</p:attrName>
                                        </p:attrNameLst>
                                      </p:cBhvr>
                                      <p:tavLst>
                                        <p:tav tm="0">
                                          <p:val>
                                            <p:fltVal val="0"/>
                                          </p:val>
                                        </p:tav>
                                        <p:tav tm="100000">
                                          <p:val>
                                            <p:strVal val="#ppt_w"/>
                                          </p:val>
                                        </p:tav>
                                      </p:tavLst>
                                    </p:anim>
                                    <p:anim calcmode="lin" valueType="num">
                                      <p:cBhvr>
                                        <p:cTn id="64" dur="250" fill="hold"/>
                                        <p:tgtEl>
                                          <p:spTgt spid="16"/>
                                        </p:tgtEl>
                                        <p:attrNameLst>
                                          <p:attrName>ppt_h</p:attrName>
                                        </p:attrNameLst>
                                      </p:cBhvr>
                                      <p:tavLst>
                                        <p:tav tm="0">
                                          <p:val>
                                            <p:fltVal val="0"/>
                                          </p:val>
                                        </p:tav>
                                        <p:tav tm="100000">
                                          <p:val>
                                            <p:strVal val="#ppt_h"/>
                                          </p:val>
                                        </p:tav>
                                      </p:tavLst>
                                    </p:anim>
                                    <p:animEffect transition="in" filter="fade">
                                      <p:cBhvr>
                                        <p:cTn id="65" dur="250"/>
                                        <p:tgtEl>
                                          <p:spTgt spid="16"/>
                                        </p:tgtEl>
                                      </p:cBhvr>
                                    </p:animEffect>
                                  </p:childTnLst>
                                </p:cTn>
                              </p:par>
                              <p:par>
                                <p:cTn id="66" presetID="53" presetClass="entr" presetSubtype="0" fill="hold" nodeType="withEffect">
                                  <p:stCondLst>
                                    <p:cond delay="300"/>
                                  </p:stCondLst>
                                  <p:childTnLst>
                                    <p:set>
                                      <p:cBhvr>
                                        <p:cTn id="67" dur="1" fill="hold">
                                          <p:stCondLst>
                                            <p:cond delay="0"/>
                                          </p:stCondLst>
                                        </p:cTn>
                                        <p:tgtEl>
                                          <p:spTgt spid="17"/>
                                        </p:tgtEl>
                                        <p:attrNameLst>
                                          <p:attrName>style.visibility</p:attrName>
                                        </p:attrNameLst>
                                      </p:cBhvr>
                                      <p:to>
                                        <p:strVal val="visible"/>
                                      </p:to>
                                    </p:set>
                                    <p:anim calcmode="lin" valueType="num">
                                      <p:cBhvr>
                                        <p:cTn id="68" dur="250" fill="hold"/>
                                        <p:tgtEl>
                                          <p:spTgt spid="17"/>
                                        </p:tgtEl>
                                        <p:attrNameLst>
                                          <p:attrName>ppt_w</p:attrName>
                                        </p:attrNameLst>
                                      </p:cBhvr>
                                      <p:tavLst>
                                        <p:tav tm="0">
                                          <p:val>
                                            <p:fltVal val="0"/>
                                          </p:val>
                                        </p:tav>
                                        <p:tav tm="100000">
                                          <p:val>
                                            <p:strVal val="#ppt_w"/>
                                          </p:val>
                                        </p:tav>
                                      </p:tavLst>
                                    </p:anim>
                                    <p:anim calcmode="lin" valueType="num">
                                      <p:cBhvr>
                                        <p:cTn id="69" dur="250" fill="hold"/>
                                        <p:tgtEl>
                                          <p:spTgt spid="17"/>
                                        </p:tgtEl>
                                        <p:attrNameLst>
                                          <p:attrName>ppt_h</p:attrName>
                                        </p:attrNameLst>
                                      </p:cBhvr>
                                      <p:tavLst>
                                        <p:tav tm="0">
                                          <p:val>
                                            <p:fltVal val="0"/>
                                          </p:val>
                                        </p:tav>
                                        <p:tav tm="100000">
                                          <p:val>
                                            <p:strVal val="#ppt_h"/>
                                          </p:val>
                                        </p:tav>
                                      </p:tavLst>
                                    </p:anim>
                                    <p:animEffect transition="in" filter="fade">
                                      <p:cBhvr>
                                        <p:cTn id="70" dur="250"/>
                                        <p:tgtEl>
                                          <p:spTgt spid="17"/>
                                        </p:tgtEl>
                                      </p:cBhvr>
                                    </p:animEffect>
                                  </p:childTnLst>
                                </p:cTn>
                              </p:par>
                              <p:par>
                                <p:cTn id="71" presetID="53" presetClass="entr" presetSubtype="0" fill="hold" nodeType="withEffect">
                                  <p:stCondLst>
                                    <p:cond delay="400"/>
                                  </p:stCondLst>
                                  <p:childTnLst>
                                    <p:set>
                                      <p:cBhvr>
                                        <p:cTn id="72" dur="1" fill="hold">
                                          <p:stCondLst>
                                            <p:cond delay="0"/>
                                          </p:stCondLst>
                                        </p:cTn>
                                        <p:tgtEl>
                                          <p:spTgt spid="18"/>
                                        </p:tgtEl>
                                        <p:attrNameLst>
                                          <p:attrName>style.visibility</p:attrName>
                                        </p:attrNameLst>
                                      </p:cBhvr>
                                      <p:to>
                                        <p:strVal val="visible"/>
                                      </p:to>
                                    </p:set>
                                    <p:anim calcmode="lin" valueType="num">
                                      <p:cBhvr>
                                        <p:cTn id="73" dur="250" fill="hold"/>
                                        <p:tgtEl>
                                          <p:spTgt spid="18"/>
                                        </p:tgtEl>
                                        <p:attrNameLst>
                                          <p:attrName>ppt_w</p:attrName>
                                        </p:attrNameLst>
                                      </p:cBhvr>
                                      <p:tavLst>
                                        <p:tav tm="0">
                                          <p:val>
                                            <p:fltVal val="0"/>
                                          </p:val>
                                        </p:tav>
                                        <p:tav tm="100000">
                                          <p:val>
                                            <p:strVal val="#ppt_w"/>
                                          </p:val>
                                        </p:tav>
                                      </p:tavLst>
                                    </p:anim>
                                    <p:anim calcmode="lin" valueType="num">
                                      <p:cBhvr>
                                        <p:cTn id="74" dur="250" fill="hold"/>
                                        <p:tgtEl>
                                          <p:spTgt spid="18"/>
                                        </p:tgtEl>
                                        <p:attrNameLst>
                                          <p:attrName>ppt_h</p:attrName>
                                        </p:attrNameLst>
                                      </p:cBhvr>
                                      <p:tavLst>
                                        <p:tav tm="0">
                                          <p:val>
                                            <p:fltVal val="0"/>
                                          </p:val>
                                        </p:tav>
                                        <p:tav tm="100000">
                                          <p:val>
                                            <p:strVal val="#ppt_h"/>
                                          </p:val>
                                        </p:tav>
                                      </p:tavLst>
                                    </p:anim>
                                    <p:animEffect transition="in" filter="fade">
                                      <p:cBhvr>
                                        <p:cTn id="75" dur="250"/>
                                        <p:tgtEl>
                                          <p:spTgt spid="18"/>
                                        </p:tgtEl>
                                      </p:cBhvr>
                                    </p:animEffect>
                                  </p:childTnLst>
                                </p:cTn>
                              </p:par>
                              <p:par>
                                <p:cTn id="76" presetID="53" presetClass="entr" presetSubtype="0" fill="hold" nodeType="withEffect">
                                  <p:stCondLst>
                                    <p:cond delay="500"/>
                                  </p:stCondLst>
                                  <p:childTnLst>
                                    <p:set>
                                      <p:cBhvr>
                                        <p:cTn id="77" dur="1" fill="hold">
                                          <p:stCondLst>
                                            <p:cond delay="0"/>
                                          </p:stCondLst>
                                        </p:cTn>
                                        <p:tgtEl>
                                          <p:spTgt spid="19"/>
                                        </p:tgtEl>
                                        <p:attrNameLst>
                                          <p:attrName>style.visibility</p:attrName>
                                        </p:attrNameLst>
                                      </p:cBhvr>
                                      <p:to>
                                        <p:strVal val="visible"/>
                                      </p:to>
                                    </p:set>
                                    <p:anim calcmode="lin" valueType="num">
                                      <p:cBhvr>
                                        <p:cTn id="78" dur="250" fill="hold"/>
                                        <p:tgtEl>
                                          <p:spTgt spid="19"/>
                                        </p:tgtEl>
                                        <p:attrNameLst>
                                          <p:attrName>ppt_w</p:attrName>
                                        </p:attrNameLst>
                                      </p:cBhvr>
                                      <p:tavLst>
                                        <p:tav tm="0">
                                          <p:val>
                                            <p:fltVal val="0"/>
                                          </p:val>
                                        </p:tav>
                                        <p:tav tm="100000">
                                          <p:val>
                                            <p:strVal val="#ppt_w"/>
                                          </p:val>
                                        </p:tav>
                                      </p:tavLst>
                                    </p:anim>
                                    <p:anim calcmode="lin" valueType="num">
                                      <p:cBhvr>
                                        <p:cTn id="79" dur="250" fill="hold"/>
                                        <p:tgtEl>
                                          <p:spTgt spid="19"/>
                                        </p:tgtEl>
                                        <p:attrNameLst>
                                          <p:attrName>ppt_h</p:attrName>
                                        </p:attrNameLst>
                                      </p:cBhvr>
                                      <p:tavLst>
                                        <p:tav tm="0">
                                          <p:val>
                                            <p:fltVal val="0"/>
                                          </p:val>
                                        </p:tav>
                                        <p:tav tm="100000">
                                          <p:val>
                                            <p:strVal val="#ppt_h"/>
                                          </p:val>
                                        </p:tav>
                                      </p:tavLst>
                                    </p:anim>
                                    <p:animEffect transition="in" filter="fade">
                                      <p:cBhvr>
                                        <p:cTn id="80" dur="250"/>
                                        <p:tgtEl>
                                          <p:spTgt spid="19"/>
                                        </p:tgtEl>
                                      </p:cBhvr>
                                    </p:animEffect>
                                  </p:childTnLst>
                                </p:cTn>
                              </p:par>
                              <p:par>
                                <p:cTn id="81" presetID="53" presetClass="entr" presetSubtype="0" fill="hold" nodeType="withEffect">
                                  <p:stCondLst>
                                    <p:cond delay="600"/>
                                  </p:stCondLst>
                                  <p:childTnLst>
                                    <p:set>
                                      <p:cBhvr>
                                        <p:cTn id="82" dur="1" fill="hold">
                                          <p:stCondLst>
                                            <p:cond delay="0"/>
                                          </p:stCondLst>
                                        </p:cTn>
                                        <p:tgtEl>
                                          <p:spTgt spid="20"/>
                                        </p:tgtEl>
                                        <p:attrNameLst>
                                          <p:attrName>style.visibility</p:attrName>
                                        </p:attrNameLst>
                                      </p:cBhvr>
                                      <p:to>
                                        <p:strVal val="visible"/>
                                      </p:to>
                                    </p:set>
                                    <p:anim calcmode="lin" valueType="num">
                                      <p:cBhvr>
                                        <p:cTn id="83" dur="250" fill="hold"/>
                                        <p:tgtEl>
                                          <p:spTgt spid="20"/>
                                        </p:tgtEl>
                                        <p:attrNameLst>
                                          <p:attrName>ppt_w</p:attrName>
                                        </p:attrNameLst>
                                      </p:cBhvr>
                                      <p:tavLst>
                                        <p:tav tm="0">
                                          <p:val>
                                            <p:fltVal val="0"/>
                                          </p:val>
                                        </p:tav>
                                        <p:tav tm="100000">
                                          <p:val>
                                            <p:strVal val="#ppt_w"/>
                                          </p:val>
                                        </p:tav>
                                      </p:tavLst>
                                    </p:anim>
                                    <p:anim calcmode="lin" valueType="num">
                                      <p:cBhvr>
                                        <p:cTn id="84" dur="250" fill="hold"/>
                                        <p:tgtEl>
                                          <p:spTgt spid="20"/>
                                        </p:tgtEl>
                                        <p:attrNameLst>
                                          <p:attrName>ppt_h</p:attrName>
                                        </p:attrNameLst>
                                      </p:cBhvr>
                                      <p:tavLst>
                                        <p:tav tm="0">
                                          <p:val>
                                            <p:fltVal val="0"/>
                                          </p:val>
                                        </p:tav>
                                        <p:tav tm="100000">
                                          <p:val>
                                            <p:strVal val="#ppt_h"/>
                                          </p:val>
                                        </p:tav>
                                      </p:tavLst>
                                    </p:anim>
                                    <p:animEffect transition="in" filter="fade">
                                      <p:cBhvr>
                                        <p:cTn id="85" dur="250"/>
                                        <p:tgtEl>
                                          <p:spTgt spid="20"/>
                                        </p:tgtEl>
                                      </p:cBhvr>
                                    </p:animEffect>
                                  </p:childTnLst>
                                </p:cTn>
                              </p:par>
                              <p:par>
                                <p:cTn id="86" presetID="53" presetClass="entr" presetSubtype="0" fill="hold" nodeType="withEffect">
                                  <p:stCondLst>
                                    <p:cond delay="700"/>
                                  </p:stCondLst>
                                  <p:childTnLst>
                                    <p:set>
                                      <p:cBhvr>
                                        <p:cTn id="87" dur="1" fill="hold">
                                          <p:stCondLst>
                                            <p:cond delay="0"/>
                                          </p:stCondLst>
                                        </p:cTn>
                                        <p:tgtEl>
                                          <p:spTgt spid="21"/>
                                        </p:tgtEl>
                                        <p:attrNameLst>
                                          <p:attrName>style.visibility</p:attrName>
                                        </p:attrNameLst>
                                      </p:cBhvr>
                                      <p:to>
                                        <p:strVal val="visible"/>
                                      </p:to>
                                    </p:set>
                                    <p:anim calcmode="lin" valueType="num">
                                      <p:cBhvr>
                                        <p:cTn id="88" dur="250" fill="hold"/>
                                        <p:tgtEl>
                                          <p:spTgt spid="21"/>
                                        </p:tgtEl>
                                        <p:attrNameLst>
                                          <p:attrName>ppt_w</p:attrName>
                                        </p:attrNameLst>
                                      </p:cBhvr>
                                      <p:tavLst>
                                        <p:tav tm="0">
                                          <p:val>
                                            <p:fltVal val="0"/>
                                          </p:val>
                                        </p:tav>
                                        <p:tav tm="100000">
                                          <p:val>
                                            <p:strVal val="#ppt_w"/>
                                          </p:val>
                                        </p:tav>
                                      </p:tavLst>
                                    </p:anim>
                                    <p:anim calcmode="lin" valueType="num">
                                      <p:cBhvr>
                                        <p:cTn id="89" dur="250" fill="hold"/>
                                        <p:tgtEl>
                                          <p:spTgt spid="21"/>
                                        </p:tgtEl>
                                        <p:attrNameLst>
                                          <p:attrName>ppt_h</p:attrName>
                                        </p:attrNameLst>
                                      </p:cBhvr>
                                      <p:tavLst>
                                        <p:tav tm="0">
                                          <p:val>
                                            <p:fltVal val="0"/>
                                          </p:val>
                                        </p:tav>
                                        <p:tav tm="100000">
                                          <p:val>
                                            <p:strVal val="#ppt_h"/>
                                          </p:val>
                                        </p:tav>
                                      </p:tavLst>
                                    </p:anim>
                                    <p:animEffect transition="in" filter="fade">
                                      <p:cBhvr>
                                        <p:cTn id="90" dur="250"/>
                                        <p:tgtEl>
                                          <p:spTgt spid="21"/>
                                        </p:tgtEl>
                                      </p:cBhvr>
                                    </p:animEffect>
                                  </p:childTnLst>
                                </p:cTn>
                              </p:par>
                              <p:par>
                                <p:cTn id="91" presetID="53" presetClass="entr" presetSubtype="0" fill="hold" nodeType="withEffect">
                                  <p:stCondLst>
                                    <p:cond delay="800"/>
                                  </p:stCondLst>
                                  <p:childTnLst>
                                    <p:set>
                                      <p:cBhvr>
                                        <p:cTn id="92" dur="1" fill="hold">
                                          <p:stCondLst>
                                            <p:cond delay="0"/>
                                          </p:stCondLst>
                                        </p:cTn>
                                        <p:tgtEl>
                                          <p:spTgt spid="22"/>
                                        </p:tgtEl>
                                        <p:attrNameLst>
                                          <p:attrName>style.visibility</p:attrName>
                                        </p:attrNameLst>
                                      </p:cBhvr>
                                      <p:to>
                                        <p:strVal val="visible"/>
                                      </p:to>
                                    </p:set>
                                    <p:anim calcmode="lin" valueType="num">
                                      <p:cBhvr>
                                        <p:cTn id="93" dur="250" fill="hold"/>
                                        <p:tgtEl>
                                          <p:spTgt spid="22"/>
                                        </p:tgtEl>
                                        <p:attrNameLst>
                                          <p:attrName>ppt_w</p:attrName>
                                        </p:attrNameLst>
                                      </p:cBhvr>
                                      <p:tavLst>
                                        <p:tav tm="0">
                                          <p:val>
                                            <p:fltVal val="0"/>
                                          </p:val>
                                        </p:tav>
                                        <p:tav tm="100000">
                                          <p:val>
                                            <p:strVal val="#ppt_w"/>
                                          </p:val>
                                        </p:tav>
                                      </p:tavLst>
                                    </p:anim>
                                    <p:anim calcmode="lin" valueType="num">
                                      <p:cBhvr>
                                        <p:cTn id="94" dur="250" fill="hold"/>
                                        <p:tgtEl>
                                          <p:spTgt spid="22"/>
                                        </p:tgtEl>
                                        <p:attrNameLst>
                                          <p:attrName>ppt_h</p:attrName>
                                        </p:attrNameLst>
                                      </p:cBhvr>
                                      <p:tavLst>
                                        <p:tav tm="0">
                                          <p:val>
                                            <p:fltVal val="0"/>
                                          </p:val>
                                        </p:tav>
                                        <p:tav tm="100000">
                                          <p:val>
                                            <p:strVal val="#ppt_h"/>
                                          </p:val>
                                        </p:tav>
                                      </p:tavLst>
                                    </p:anim>
                                    <p:animEffect transition="in" filter="fade">
                                      <p:cBhvr>
                                        <p:cTn id="95" dur="250"/>
                                        <p:tgtEl>
                                          <p:spTgt spid="22"/>
                                        </p:tgtEl>
                                      </p:cBhvr>
                                    </p:animEffect>
                                  </p:childTnLst>
                                </p:cTn>
                              </p:par>
                              <p:par>
                                <p:cTn id="96" presetID="53" presetClass="entr" presetSubtype="0" fill="hold" nodeType="withEffect">
                                  <p:stCondLst>
                                    <p:cond delay="900"/>
                                  </p:stCondLst>
                                  <p:childTnLst>
                                    <p:set>
                                      <p:cBhvr>
                                        <p:cTn id="97" dur="1" fill="hold">
                                          <p:stCondLst>
                                            <p:cond delay="0"/>
                                          </p:stCondLst>
                                        </p:cTn>
                                        <p:tgtEl>
                                          <p:spTgt spid="23"/>
                                        </p:tgtEl>
                                        <p:attrNameLst>
                                          <p:attrName>style.visibility</p:attrName>
                                        </p:attrNameLst>
                                      </p:cBhvr>
                                      <p:to>
                                        <p:strVal val="visible"/>
                                      </p:to>
                                    </p:set>
                                    <p:anim calcmode="lin" valueType="num">
                                      <p:cBhvr>
                                        <p:cTn id="98" dur="250" fill="hold"/>
                                        <p:tgtEl>
                                          <p:spTgt spid="23"/>
                                        </p:tgtEl>
                                        <p:attrNameLst>
                                          <p:attrName>ppt_w</p:attrName>
                                        </p:attrNameLst>
                                      </p:cBhvr>
                                      <p:tavLst>
                                        <p:tav tm="0">
                                          <p:val>
                                            <p:fltVal val="0"/>
                                          </p:val>
                                        </p:tav>
                                        <p:tav tm="100000">
                                          <p:val>
                                            <p:strVal val="#ppt_w"/>
                                          </p:val>
                                        </p:tav>
                                      </p:tavLst>
                                    </p:anim>
                                    <p:anim calcmode="lin" valueType="num">
                                      <p:cBhvr>
                                        <p:cTn id="99" dur="250" fill="hold"/>
                                        <p:tgtEl>
                                          <p:spTgt spid="23"/>
                                        </p:tgtEl>
                                        <p:attrNameLst>
                                          <p:attrName>ppt_h</p:attrName>
                                        </p:attrNameLst>
                                      </p:cBhvr>
                                      <p:tavLst>
                                        <p:tav tm="0">
                                          <p:val>
                                            <p:fltVal val="0"/>
                                          </p:val>
                                        </p:tav>
                                        <p:tav tm="100000">
                                          <p:val>
                                            <p:strVal val="#ppt_h"/>
                                          </p:val>
                                        </p:tav>
                                      </p:tavLst>
                                    </p:anim>
                                    <p:animEffect transition="in" filter="fade">
                                      <p:cBhvr>
                                        <p:cTn id="100" dur="250"/>
                                        <p:tgtEl>
                                          <p:spTgt spid="23"/>
                                        </p:tgtEl>
                                      </p:cBhvr>
                                    </p:animEffect>
                                  </p:childTnLst>
                                </p:cTn>
                              </p:par>
                              <p:par>
                                <p:cTn id="101" presetID="53" presetClass="entr" presetSubtype="0" fill="hold" nodeType="withEffect">
                                  <p:stCondLst>
                                    <p:cond delay="1000"/>
                                  </p:stCondLst>
                                  <p:childTnLst>
                                    <p:set>
                                      <p:cBhvr>
                                        <p:cTn id="102" dur="1" fill="hold">
                                          <p:stCondLst>
                                            <p:cond delay="0"/>
                                          </p:stCondLst>
                                        </p:cTn>
                                        <p:tgtEl>
                                          <p:spTgt spid="24"/>
                                        </p:tgtEl>
                                        <p:attrNameLst>
                                          <p:attrName>style.visibility</p:attrName>
                                        </p:attrNameLst>
                                      </p:cBhvr>
                                      <p:to>
                                        <p:strVal val="visible"/>
                                      </p:to>
                                    </p:set>
                                    <p:anim calcmode="lin" valueType="num">
                                      <p:cBhvr>
                                        <p:cTn id="103" dur="250" fill="hold"/>
                                        <p:tgtEl>
                                          <p:spTgt spid="24"/>
                                        </p:tgtEl>
                                        <p:attrNameLst>
                                          <p:attrName>ppt_w</p:attrName>
                                        </p:attrNameLst>
                                      </p:cBhvr>
                                      <p:tavLst>
                                        <p:tav tm="0">
                                          <p:val>
                                            <p:fltVal val="0"/>
                                          </p:val>
                                        </p:tav>
                                        <p:tav tm="100000">
                                          <p:val>
                                            <p:strVal val="#ppt_w"/>
                                          </p:val>
                                        </p:tav>
                                      </p:tavLst>
                                    </p:anim>
                                    <p:anim calcmode="lin" valueType="num">
                                      <p:cBhvr>
                                        <p:cTn id="104" dur="250" fill="hold"/>
                                        <p:tgtEl>
                                          <p:spTgt spid="24"/>
                                        </p:tgtEl>
                                        <p:attrNameLst>
                                          <p:attrName>ppt_h</p:attrName>
                                        </p:attrNameLst>
                                      </p:cBhvr>
                                      <p:tavLst>
                                        <p:tav tm="0">
                                          <p:val>
                                            <p:fltVal val="0"/>
                                          </p:val>
                                        </p:tav>
                                        <p:tav tm="100000">
                                          <p:val>
                                            <p:strVal val="#ppt_h"/>
                                          </p:val>
                                        </p:tav>
                                      </p:tavLst>
                                    </p:anim>
                                    <p:animEffect transition="in" filter="fade">
                                      <p:cBhvr>
                                        <p:cTn id="105" dur="250"/>
                                        <p:tgtEl>
                                          <p:spTgt spid="24"/>
                                        </p:tgtEl>
                                      </p:cBhvr>
                                    </p:animEffect>
                                  </p:childTnLst>
                                </p:cTn>
                              </p:par>
                              <p:par>
                                <p:cTn id="106" presetID="53" presetClass="entr" presetSubtype="0" fill="hold" nodeType="withEffect">
                                  <p:stCondLst>
                                    <p:cond delay="110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250" fill="hold"/>
                                        <p:tgtEl>
                                          <p:spTgt spid="25"/>
                                        </p:tgtEl>
                                        <p:attrNameLst>
                                          <p:attrName>ppt_w</p:attrName>
                                        </p:attrNameLst>
                                      </p:cBhvr>
                                      <p:tavLst>
                                        <p:tav tm="0">
                                          <p:val>
                                            <p:fltVal val="0"/>
                                          </p:val>
                                        </p:tav>
                                        <p:tav tm="100000">
                                          <p:val>
                                            <p:strVal val="#ppt_w"/>
                                          </p:val>
                                        </p:tav>
                                      </p:tavLst>
                                    </p:anim>
                                    <p:anim calcmode="lin" valueType="num">
                                      <p:cBhvr>
                                        <p:cTn id="109" dur="250" fill="hold"/>
                                        <p:tgtEl>
                                          <p:spTgt spid="25"/>
                                        </p:tgtEl>
                                        <p:attrNameLst>
                                          <p:attrName>ppt_h</p:attrName>
                                        </p:attrNameLst>
                                      </p:cBhvr>
                                      <p:tavLst>
                                        <p:tav tm="0">
                                          <p:val>
                                            <p:fltVal val="0"/>
                                          </p:val>
                                        </p:tav>
                                        <p:tav tm="100000">
                                          <p:val>
                                            <p:strVal val="#ppt_h"/>
                                          </p:val>
                                        </p:tav>
                                      </p:tavLst>
                                    </p:anim>
                                    <p:animEffect transition="in" filter="fade">
                                      <p:cBhvr>
                                        <p:cTn id="110" dur="25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nodeType="clickEffect">
                                  <p:stCondLst>
                                    <p:cond delay="0"/>
                                  </p:stCondLst>
                                  <p:childTnLst>
                                    <p:set>
                                      <p:cBhvr>
                                        <p:cTn id="114" dur="1" fill="hold">
                                          <p:stCondLst>
                                            <p:cond delay="0"/>
                                          </p:stCondLst>
                                        </p:cTn>
                                        <p:tgtEl>
                                          <p:spTgt spid="1027"/>
                                        </p:tgtEl>
                                        <p:attrNameLst>
                                          <p:attrName>style.visibility</p:attrName>
                                        </p:attrNameLst>
                                      </p:cBhvr>
                                      <p:to>
                                        <p:strVal val="visible"/>
                                      </p:to>
                                    </p:set>
                                    <p:animEffect transition="in" filter="slide(fromBottom)">
                                      <p:cBhvr>
                                        <p:cTn id="115" dur="250"/>
                                        <p:tgtEl>
                                          <p:spTgt spid="1027"/>
                                        </p:tgtEl>
                                      </p:cBhvr>
                                    </p:animEffect>
                                  </p:childTnLst>
                                </p:cTn>
                              </p:par>
                            </p:childTnLst>
                          </p:cTn>
                        </p:par>
                        <p:par>
                          <p:cTn id="116" fill="hold">
                            <p:stCondLst>
                              <p:cond delay="250"/>
                            </p:stCondLst>
                            <p:childTnLst>
                              <p:par>
                                <p:cTn id="117" presetID="1"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par>
                          <p:cTn id="119" fill="hold">
                            <p:stCondLst>
                              <p:cond delay="250"/>
                            </p:stCondLst>
                            <p:childTnLst>
                              <p:par>
                                <p:cTn id="120" presetID="1" presetClass="entr" presetSubtype="0" fill="hold" nodeType="afterEffect">
                                  <p:stCondLst>
                                    <p:cond delay="0"/>
                                  </p:stCondLst>
                                  <p:childTnLst>
                                    <p:set>
                                      <p:cBhvr>
                                        <p:cTn id="121" dur="1" fill="hold">
                                          <p:stCondLst>
                                            <p:cond delay="0"/>
                                          </p:stCondLst>
                                        </p:cTn>
                                        <p:tgtEl>
                                          <p:spTgt spid="1028"/>
                                        </p:tgtEl>
                                        <p:attrNameLst>
                                          <p:attrName>style.visibility</p:attrName>
                                        </p:attrNameLst>
                                      </p:cBhvr>
                                      <p:to>
                                        <p:strVal val="visible"/>
                                      </p:to>
                                    </p:set>
                                  </p:childTnLst>
                                </p:cTn>
                              </p:par>
                            </p:childTnLst>
                          </p:cTn>
                        </p:par>
                        <p:par>
                          <p:cTn id="122" fill="hold">
                            <p:stCondLst>
                              <p:cond delay="250"/>
                            </p:stCondLst>
                            <p:childTnLst>
                              <p:par>
                                <p:cTn id="123" presetID="42" presetClass="exit" presetSubtype="0" fill="hold" nodeType="afterEffect">
                                  <p:stCondLst>
                                    <p:cond delay="0"/>
                                  </p:stCondLst>
                                  <p:childTnLst>
                                    <p:animEffect transition="out" filter="fade">
                                      <p:cBhvr>
                                        <p:cTn id="124" dur="1000"/>
                                        <p:tgtEl>
                                          <p:spTgt spid="1028"/>
                                        </p:tgtEl>
                                      </p:cBhvr>
                                    </p:animEffect>
                                    <p:anim calcmode="lin" valueType="num">
                                      <p:cBhvr>
                                        <p:cTn id="125" dur="1000"/>
                                        <p:tgtEl>
                                          <p:spTgt spid="1028"/>
                                        </p:tgtEl>
                                        <p:attrNameLst>
                                          <p:attrName>ppt_x</p:attrName>
                                        </p:attrNameLst>
                                      </p:cBhvr>
                                      <p:tavLst>
                                        <p:tav tm="0">
                                          <p:val>
                                            <p:strVal val="ppt_x"/>
                                          </p:val>
                                        </p:tav>
                                        <p:tav tm="100000">
                                          <p:val>
                                            <p:strVal val="ppt_x"/>
                                          </p:val>
                                        </p:tav>
                                      </p:tavLst>
                                    </p:anim>
                                    <p:anim calcmode="lin" valueType="num">
                                      <p:cBhvr>
                                        <p:cTn id="126" dur="1000"/>
                                        <p:tgtEl>
                                          <p:spTgt spid="1028"/>
                                        </p:tgtEl>
                                        <p:attrNameLst>
                                          <p:attrName>ppt_y</p:attrName>
                                        </p:attrNameLst>
                                      </p:cBhvr>
                                      <p:tavLst>
                                        <p:tav tm="0">
                                          <p:val>
                                            <p:strVal val="ppt_y"/>
                                          </p:val>
                                        </p:tav>
                                        <p:tav tm="100000">
                                          <p:val>
                                            <p:strVal val="ppt_y+.1"/>
                                          </p:val>
                                        </p:tav>
                                      </p:tavLst>
                                    </p:anim>
                                    <p:set>
                                      <p:cBhvr>
                                        <p:cTn id="127" dur="1" fill="hold">
                                          <p:stCondLst>
                                            <p:cond delay="999"/>
                                          </p:stCondLst>
                                        </p:cTn>
                                        <p:tgtEl>
                                          <p:spTgt spid="1028"/>
                                        </p:tgtEl>
                                        <p:attrNameLst>
                                          <p:attrName>style.visibility</p:attrName>
                                        </p:attrNameLst>
                                      </p:cBhvr>
                                      <p:to>
                                        <p:strVal val="hidden"/>
                                      </p:to>
                                    </p:set>
                                  </p:childTnLst>
                                </p:cTn>
                              </p:par>
                            </p:childTnLst>
                          </p:cTn>
                        </p:par>
                        <p:par>
                          <p:cTn id="128" fill="hold">
                            <p:stCondLst>
                              <p:cond delay="1250"/>
                            </p:stCondLst>
                            <p:childTnLst>
                              <p:par>
                                <p:cTn id="129" presetID="1" presetClass="exit" presetSubtype="0" fill="hold" nodeType="afterEffect">
                                  <p:stCondLst>
                                    <p:cond delay="0"/>
                                  </p:stCondLst>
                                  <p:childTnLst>
                                    <p:set>
                                      <p:cBhvr>
                                        <p:cTn id="130" dur="1" fill="hold">
                                          <p:stCondLst>
                                            <p:cond delay="0"/>
                                          </p:stCondLst>
                                        </p:cTn>
                                        <p:tgtEl>
                                          <p:spTgt spid="36"/>
                                        </p:tgtEl>
                                        <p:attrNameLst>
                                          <p:attrName>style.visibility</p:attrName>
                                        </p:attrNameLst>
                                      </p:cBhvr>
                                      <p:to>
                                        <p:strVal val="hidden"/>
                                      </p:to>
                                    </p:set>
                                  </p:childTnLst>
                                </p:cTn>
                              </p:par>
                            </p:childTnLst>
                          </p:cTn>
                        </p:par>
                        <p:par>
                          <p:cTn id="131" fill="hold">
                            <p:stCondLst>
                              <p:cond delay="1250"/>
                            </p:stCondLst>
                            <p:childTnLst>
                              <p:par>
                                <p:cTn id="132" presetID="12" presetClass="exit" presetSubtype="4" fill="hold" nodeType="afterEffect">
                                  <p:stCondLst>
                                    <p:cond delay="0"/>
                                  </p:stCondLst>
                                  <p:childTnLst>
                                    <p:animEffect transition="out" filter="slide(fromBottom)">
                                      <p:cBhvr>
                                        <p:cTn id="133" dur="250"/>
                                        <p:tgtEl>
                                          <p:spTgt spid="1027"/>
                                        </p:tgtEl>
                                      </p:cBhvr>
                                    </p:animEffect>
                                    <p:set>
                                      <p:cBhvr>
                                        <p:cTn id="134" dur="1" fill="hold">
                                          <p:stCondLst>
                                            <p:cond delay="249"/>
                                          </p:stCondLst>
                                        </p:cTn>
                                        <p:tgtEl>
                                          <p:spTgt spid="1027"/>
                                        </p:tgtEl>
                                        <p:attrNameLst>
                                          <p:attrName>style.visibility</p:attrName>
                                        </p:attrNameLst>
                                      </p:cBhvr>
                                      <p:to>
                                        <p:strVal val="hidden"/>
                                      </p:to>
                                    </p:set>
                                  </p:childTnLst>
                                </p:cTn>
                              </p:par>
                            </p:childTnLst>
                          </p:cTn>
                        </p:par>
                        <p:par>
                          <p:cTn id="135" fill="hold">
                            <p:stCondLst>
                              <p:cond delay="1500"/>
                            </p:stCondLst>
                            <p:childTnLst>
                              <p:par>
                                <p:cTn id="136" presetID="12" presetClass="entr" presetSubtype="4" fill="hold"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slide(fromBottom)">
                                      <p:cBhvr>
                                        <p:cTn id="138" dur="250"/>
                                        <p:tgtEl>
                                          <p:spTgt spid="29"/>
                                        </p:tgtEl>
                                      </p:cBhvr>
                                    </p:animEffect>
                                  </p:childTnLst>
                                </p:cTn>
                              </p:par>
                            </p:childTnLst>
                          </p:cTn>
                        </p:par>
                        <p:par>
                          <p:cTn id="139" fill="hold">
                            <p:stCondLst>
                              <p:cond delay="1750"/>
                            </p:stCondLst>
                            <p:childTnLst>
                              <p:par>
                                <p:cTn id="140" presetID="1" presetClass="entr" presetSubtype="0" fill="hold" nodeType="afterEffect">
                                  <p:stCondLst>
                                    <p:cond delay="0"/>
                                  </p:stCondLst>
                                  <p:childTnLst>
                                    <p:set>
                                      <p:cBhvr>
                                        <p:cTn id="141" dur="1" fill="hold">
                                          <p:stCondLst>
                                            <p:cond delay="0"/>
                                          </p:stCondLst>
                                        </p:cTn>
                                        <p:tgtEl>
                                          <p:spTgt spid="37"/>
                                        </p:tgtEl>
                                        <p:attrNameLst>
                                          <p:attrName>style.visibility</p:attrName>
                                        </p:attrNameLst>
                                      </p:cBhvr>
                                      <p:to>
                                        <p:strVal val="visible"/>
                                      </p:to>
                                    </p:set>
                                  </p:childTnLst>
                                </p:cTn>
                              </p:par>
                            </p:childTnLst>
                          </p:cTn>
                        </p:par>
                        <p:par>
                          <p:cTn id="142" fill="hold">
                            <p:stCondLst>
                              <p:cond delay="1750"/>
                            </p:stCondLst>
                            <p:childTnLst>
                              <p:par>
                                <p:cTn id="143" presetID="1" presetClass="entr" presetSubtype="0" fill="hold" nodeType="after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childTnLst>
                          </p:cTn>
                        </p:par>
                        <p:par>
                          <p:cTn id="145" fill="hold">
                            <p:stCondLst>
                              <p:cond delay="1750"/>
                            </p:stCondLst>
                            <p:childTnLst>
                              <p:par>
                                <p:cTn id="146" presetID="42" presetClass="exit" presetSubtype="0" fill="hold" nodeType="afterEffect">
                                  <p:stCondLst>
                                    <p:cond delay="0"/>
                                  </p:stCondLst>
                                  <p:childTnLst>
                                    <p:animEffect transition="out" filter="fade">
                                      <p:cBhvr>
                                        <p:cTn id="147" dur="1000"/>
                                        <p:tgtEl>
                                          <p:spTgt spid="28"/>
                                        </p:tgtEl>
                                      </p:cBhvr>
                                    </p:animEffect>
                                    <p:anim calcmode="lin" valueType="num">
                                      <p:cBhvr>
                                        <p:cTn id="148" dur="1000"/>
                                        <p:tgtEl>
                                          <p:spTgt spid="28"/>
                                        </p:tgtEl>
                                        <p:attrNameLst>
                                          <p:attrName>ppt_x</p:attrName>
                                        </p:attrNameLst>
                                      </p:cBhvr>
                                      <p:tavLst>
                                        <p:tav tm="0">
                                          <p:val>
                                            <p:strVal val="ppt_x"/>
                                          </p:val>
                                        </p:tav>
                                        <p:tav tm="100000">
                                          <p:val>
                                            <p:strVal val="ppt_x"/>
                                          </p:val>
                                        </p:tav>
                                      </p:tavLst>
                                    </p:anim>
                                    <p:anim calcmode="lin" valueType="num">
                                      <p:cBhvr>
                                        <p:cTn id="149" dur="1000"/>
                                        <p:tgtEl>
                                          <p:spTgt spid="28"/>
                                        </p:tgtEl>
                                        <p:attrNameLst>
                                          <p:attrName>ppt_y</p:attrName>
                                        </p:attrNameLst>
                                      </p:cBhvr>
                                      <p:tavLst>
                                        <p:tav tm="0">
                                          <p:val>
                                            <p:strVal val="ppt_y"/>
                                          </p:val>
                                        </p:tav>
                                        <p:tav tm="100000">
                                          <p:val>
                                            <p:strVal val="ppt_y+.1"/>
                                          </p:val>
                                        </p:tav>
                                      </p:tavLst>
                                    </p:anim>
                                    <p:set>
                                      <p:cBhvr>
                                        <p:cTn id="150" dur="1" fill="hold">
                                          <p:stCondLst>
                                            <p:cond delay="999"/>
                                          </p:stCondLst>
                                        </p:cTn>
                                        <p:tgtEl>
                                          <p:spTgt spid="28"/>
                                        </p:tgtEl>
                                        <p:attrNameLst>
                                          <p:attrName>style.visibility</p:attrName>
                                        </p:attrNameLst>
                                      </p:cBhvr>
                                      <p:to>
                                        <p:strVal val="hidden"/>
                                      </p:to>
                                    </p:set>
                                  </p:childTnLst>
                                </p:cTn>
                              </p:par>
                            </p:childTnLst>
                          </p:cTn>
                        </p:par>
                        <p:par>
                          <p:cTn id="151" fill="hold">
                            <p:stCondLst>
                              <p:cond delay="2750"/>
                            </p:stCondLst>
                            <p:childTnLst>
                              <p:par>
                                <p:cTn id="152" presetID="1" presetClass="exit" presetSubtype="0" fill="hold" nodeType="afterEffect">
                                  <p:stCondLst>
                                    <p:cond delay="0"/>
                                  </p:stCondLst>
                                  <p:childTnLst>
                                    <p:set>
                                      <p:cBhvr>
                                        <p:cTn id="153" dur="1" fill="hold">
                                          <p:stCondLst>
                                            <p:cond delay="0"/>
                                          </p:stCondLst>
                                        </p:cTn>
                                        <p:tgtEl>
                                          <p:spTgt spid="37"/>
                                        </p:tgtEl>
                                        <p:attrNameLst>
                                          <p:attrName>style.visibility</p:attrName>
                                        </p:attrNameLst>
                                      </p:cBhvr>
                                      <p:to>
                                        <p:strVal val="hidden"/>
                                      </p:to>
                                    </p:set>
                                  </p:childTnLst>
                                </p:cTn>
                              </p:par>
                            </p:childTnLst>
                          </p:cTn>
                        </p:par>
                        <p:par>
                          <p:cTn id="154" fill="hold">
                            <p:stCondLst>
                              <p:cond delay="2750"/>
                            </p:stCondLst>
                            <p:childTnLst>
                              <p:par>
                                <p:cTn id="155" presetID="12" presetClass="exit" presetSubtype="4" fill="hold" nodeType="afterEffect">
                                  <p:stCondLst>
                                    <p:cond delay="0"/>
                                  </p:stCondLst>
                                  <p:childTnLst>
                                    <p:animEffect transition="out" filter="slide(fromBottom)">
                                      <p:cBhvr>
                                        <p:cTn id="156" dur="250"/>
                                        <p:tgtEl>
                                          <p:spTgt spid="29"/>
                                        </p:tgtEl>
                                      </p:cBhvr>
                                    </p:animEffect>
                                    <p:set>
                                      <p:cBhvr>
                                        <p:cTn id="157" dur="1" fill="hold">
                                          <p:stCondLst>
                                            <p:cond delay="249"/>
                                          </p:stCondLst>
                                        </p:cTn>
                                        <p:tgtEl>
                                          <p:spTgt spid="29"/>
                                        </p:tgtEl>
                                        <p:attrNameLst>
                                          <p:attrName>style.visibility</p:attrName>
                                        </p:attrNameLst>
                                      </p:cBhvr>
                                      <p:to>
                                        <p:strVal val="hidden"/>
                                      </p:to>
                                    </p:set>
                                  </p:childTnLst>
                                </p:cTn>
                              </p:par>
                            </p:childTnLst>
                          </p:cTn>
                        </p:par>
                        <p:par>
                          <p:cTn id="158" fill="hold">
                            <p:stCondLst>
                              <p:cond delay="3000"/>
                            </p:stCondLst>
                            <p:childTnLst>
                              <p:par>
                                <p:cTn id="159" presetID="12" presetClass="entr" presetSubtype="4" fill="hold" nodeType="after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slide(fromBottom)">
                                      <p:cBhvr>
                                        <p:cTn id="161" dur="250"/>
                                        <p:tgtEl>
                                          <p:spTgt spid="31"/>
                                        </p:tgtEl>
                                      </p:cBhvr>
                                    </p:animEffect>
                                  </p:childTnLst>
                                </p:cTn>
                              </p:par>
                            </p:childTnLst>
                          </p:cTn>
                        </p:par>
                        <p:par>
                          <p:cTn id="162" fill="hold">
                            <p:stCondLst>
                              <p:cond delay="325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childTnLst>
                          </p:cTn>
                        </p:par>
                        <p:par>
                          <p:cTn id="165" fill="hold">
                            <p:stCondLst>
                              <p:cond delay="3250"/>
                            </p:stCondLst>
                            <p:childTnLst>
                              <p:par>
                                <p:cTn id="166" presetID="1" presetClass="entr" presetSubtype="0" fill="hold" nodeType="afterEffect">
                                  <p:stCondLst>
                                    <p:cond delay="0"/>
                                  </p:stCondLst>
                                  <p:childTnLst>
                                    <p:set>
                                      <p:cBhvr>
                                        <p:cTn id="167" dur="1" fill="hold">
                                          <p:stCondLst>
                                            <p:cond delay="0"/>
                                          </p:stCondLst>
                                        </p:cTn>
                                        <p:tgtEl>
                                          <p:spTgt spid="30"/>
                                        </p:tgtEl>
                                        <p:attrNameLst>
                                          <p:attrName>style.visibility</p:attrName>
                                        </p:attrNameLst>
                                      </p:cBhvr>
                                      <p:to>
                                        <p:strVal val="visible"/>
                                      </p:to>
                                    </p:set>
                                  </p:childTnLst>
                                </p:cTn>
                              </p:par>
                            </p:childTnLst>
                          </p:cTn>
                        </p:par>
                        <p:par>
                          <p:cTn id="168" fill="hold">
                            <p:stCondLst>
                              <p:cond delay="3250"/>
                            </p:stCondLst>
                            <p:childTnLst>
                              <p:par>
                                <p:cTn id="169" presetID="42" presetClass="exit" presetSubtype="0" fill="hold" nodeType="afterEffect">
                                  <p:stCondLst>
                                    <p:cond delay="0"/>
                                  </p:stCondLst>
                                  <p:childTnLst>
                                    <p:animEffect transition="out" filter="fade">
                                      <p:cBhvr>
                                        <p:cTn id="170" dur="1000"/>
                                        <p:tgtEl>
                                          <p:spTgt spid="30"/>
                                        </p:tgtEl>
                                      </p:cBhvr>
                                    </p:animEffect>
                                    <p:anim calcmode="lin" valueType="num">
                                      <p:cBhvr>
                                        <p:cTn id="171" dur="1000"/>
                                        <p:tgtEl>
                                          <p:spTgt spid="30"/>
                                        </p:tgtEl>
                                        <p:attrNameLst>
                                          <p:attrName>ppt_x</p:attrName>
                                        </p:attrNameLst>
                                      </p:cBhvr>
                                      <p:tavLst>
                                        <p:tav tm="0">
                                          <p:val>
                                            <p:strVal val="ppt_x"/>
                                          </p:val>
                                        </p:tav>
                                        <p:tav tm="100000">
                                          <p:val>
                                            <p:strVal val="ppt_x"/>
                                          </p:val>
                                        </p:tav>
                                      </p:tavLst>
                                    </p:anim>
                                    <p:anim calcmode="lin" valueType="num">
                                      <p:cBhvr>
                                        <p:cTn id="172" dur="1000"/>
                                        <p:tgtEl>
                                          <p:spTgt spid="30"/>
                                        </p:tgtEl>
                                        <p:attrNameLst>
                                          <p:attrName>ppt_y</p:attrName>
                                        </p:attrNameLst>
                                      </p:cBhvr>
                                      <p:tavLst>
                                        <p:tav tm="0">
                                          <p:val>
                                            <p:strVal val="ppt_y"/>
                                          </p:val>
                                        </p:tav>
                                        <p:tav tm="100000">
                                          <p:val>
                                            <p:strVal val="ppt_y+.1"/>
                                          </p:val>
                                        </p:tav>
                                      </p:tavLst>
                                    </p:anim>
                                    <p:set>
                                      <p:cBhvr>
                                        <p:cTn id="173" dur="1" fill="hold">
                                          <p:stCondLst>
                                            <p:cond delay="999"/>
                                          </p:stCondLst>
                                        </p:cTn>
                                        <p:tgtEl>
                                          <p:spTgt spid="30"/>
                                        </p:tgtEl>
                                        <p:attrNameLst>
                                          <p:attrName>style.visibility</p:attrName>
                                        </p:attrNameLst>
                                      </p:cBhvr>
                                      <p:to>
                                        <p:strVal val="hidden"/>
                                      </p:to>
                                    </p:set>
                                  </p:childTnLst>
                                </p:cTn>
                              </p:par>
                            </p:childTnLst>
                          </p:cTn>
                        </p:par>
                        <p:par>
                          <p:cTn id="174" fill="hold">
                            <p:stCondLst>
                              <p:cond delay="4250"/>
                            </p:stCondLst>
                            <p:childTnLst>
                              <p:par>
                                <p:cTn id="175" presetID="1" presetClass="exit" presetSubtype="0" fill="hold" nodeType="afterEffect">
                                  <p:stCondLst>
                                    <p:cond delay="0"/>
                                  </p:stCondLst>
                                  <p:childTnLst>
                                    <p:set>
                                      <p:cBhvr>
                                        <p:cTn id="176" dur="1" fill="hold">
                                          <p:stCondLst>
                                            <p:cond delay="0"/>
                                          </p:stCondLst>
                                        </p:cTn>
                                        <p:tgtEl>
                                          <p:spTgt spid="38"/>
                                        </p:tgtEl>
                                        <p:attrNameLst>
                                          <p:attrName>style.visibility</p:attrName>
                                        </p:attrNameLst>
                                      </p:cBhvr>
                                      <p:to>
                                        <p:strVal val="hidden"/>
                                      </p:to>
                                    </p:set>
                                  </p:childTnLst>
                                </p:cTn>
                              </p:par>
                            </p:childTnLst>
                          </p:cTn>
                        </p:par>
                        <p:par>
                          <p:cTn id="177" fill="hold">
                            <p:stCondLst>
                              <p:cond delay="4250"/>
                            </p:stCondLst>
                            <p:childTnLst>
                              <p:par>
                                <p:cTn id="178" presetID="12" presetClass="exit" presetSubtype="4" fill="hold" nodeType="afterEffect">
                                  <p:stCondLst>
                                    <p:cond delay="0"/>
                                  </p:stCondLst>
                                  <p:childTnLst>
                                    <p:animEffect transition="out" filter="slide(fromBottom)">
                                      <p:cBhvr>
                                        <p:cTn id="179" dur="250"/>
                                        <p:tgtEl>
                                          <p:spTgt spid="31"/>
                                        </p:tgtEl>
                                      </p:cBhvr>
                                    </p:animEffect>
                                    <p:set>
                                      <p:cBhvr>
                                        <p:cTn id="180" dur="1" fill="hold">
                                          <p:stCondLst>
                                            <p:cond delay="249"/>
                                          </p:stCondLst>
                                        </p:cTn>
                                        <p:tgtEl>
                                          <p:spTgt spid="31"/>
                                        </p:tgtEl>
                                        <p:attrNameLst>
                                          <p:attrName>style.visibility</p:attrName>
                                        </p:attrNameLst>
                                      </p:cBhvr>
                                      <p:to>
                                        <p:strVal val="hidden"/>
                                      </p:to>
                                    </p:set>
                                  </p:childTnLst>
                                </p:cTn>
                              </p:par>
                            </p:childTnLst>
                          </p:cTn>
                        </p:par>
                        <p:par>
                          <p:cTn id="181" fill="hold">
                            <p:stCondLst>
                              <p:cond delay="4500"/>
                            </p:stCondLst>
                            <p:childTnLst>
                              <p:par>
                                <p:cTn id="182" presetID="12" presetClass="entr" presetSubtype="4" fill="hold" nodeType="afterEffect">
                                  <p:stCondLst>
                                    <p:cond delay="0"/>
                                  </p:stCondLst>
                                  <p:childTnLst>
                                    <p:set>
                                      <p:cBhvr>
                                        <p:cTn id="183" dur="1" fill="hold">
                                          <p:stCondLst>
                                            <p:cond delay="0"/>
                                          </p:stCondLst>
                                        </p:cTn>
                                        <p:tgtEl>
                                          <p:spTgt spid="33"/>
                                        </p:tgtEl>
                                        <p:attrNameLst>
                                          <p:attrName>style.visibility</p:attrName>
                                        </p:attrNameLst>
                                      </p:cBhvr>
                                      <p:to>
                                        <p:strVal val="visible"/>
                                      </p:to>
                                    </p:set>
                                    <p:animEffect transition="in" filter="slide(fromBottom)">
                                      <p:cBhvr>
                                        <p:cTn id="184" dur="250"/>
                                        <p:tgtEl>
                                          <p:spTgt spid="33"/>
                                        </p:tgtEl>
                                      </p:cBhvr>
                                    </p:animEffect>
                                  </p:childTnLst>
                                </p:cTn>
                              </p:par>
                            </p:childTnLst>
                          </p:cTn>
                        </p:par>
                        <p:par>
                          <p:cTn id="185" fill="hold">
                            <p:stCondLst>
                              <p:cond delay="4750"/>
                            </p:stCondLst>
                            <p:childTnLst>
                              <p:par>
                                <p:cTn id="186" presetID="1" presetClass="entr" presetSubtype="0" fill="hold" nodeType="afterEffect">
                                  <p:stCondLst>
                                    <p:cond delay="0"/>
                                  </p:stCondLst>
                                  <p:childTnLst>
                                    <p:set>
                                      <p:cBhvr>
                                        <p:cTn id="187" dur="1" fill="hold">
                                          <p:stCondLst>
                                            <p:cond delay="0"/>
                                          </p:stCondLst>
                                        </p:cTn>
                                        <p:tgtEl>
                                          <p:spTgt spid="39"/>
                                        </p:tgtEl>
                                        <p:attrNameLst>
                                          <p:attrName>style.visibility</p:attrName>
                                        </p:attrNameLst>
                                      </p:cBhvr>
                                      <p:to>
                                        <p:strVal val="visible"/>
                                      </p:to>
                                    </p:set>
                                  </p:childTnLst>
                                </p:cTn>
                              </p:par>
                            </p:childTnLst>
                          </p:cTn>
                        </p:par>
                        <p:par>
                          <p:cTn id="188" fill="hold">
                            <p:stCondLst>
                              <p:cond delay="4750"/>
                            </p:stCondLst>
                            <p:childTnLst>
                              <p:par>
                                <p:cTn id="189" presetID="1" presetClass="entr" presetSubtype="0" fill="hold" nodeType="afterEffect">
                                  <p:stCondLst>
                                    <p:cond delay="0"/>
                                  </p:stCondLst>
                                  <p:childTnLst>
                                    <p:set>
                                      <p:cBhvr>
                                        <p:cTn id="190" dur="1" fill="hold">
                                          <p:stCondLst>
                                            <p:cond delay="0"/>
                                          </p:stCondLst>
                                        </p:cTn>
                                        <p:tgtEl>
                                          <p:spTgt spid="32"/>
                                        </p:tgtEl>
                                        <p:attrNameLst>
                                          <p:attrName>style.visibility</p:attrName>
                                        </p:attrNameLst>
                                      </p:cBhvr>
                                      <p:to>
                                        <p:strVal val="visible"/>
                                      </p:to>
                                    </p:set>
                                  </p:childTnLst>
                                </p:cTn>
                              </p:par>
                            </p:childTnLst>
                          </p:cTn>
                        </p:par>
                        <p:par>
                          <p:cTn id="191" fill="hold">
                            <p:stCondLst>
                              <p:cond delay="4750"/>
                            </p:stCondLst>
                            <p:childTnLst>
                              <p:par>
                                <p:cTn id="192" presetID="42" presetClass="exit" presetSubtype="0" fill="hold" nodeType="afterEffect">
                                  <p:stCondLst>
                                    <p:cond delay="0"/>
                                  </p:stCondLst>
                                  <p:childTnLst>
                                    <p:animEffect transition="out" filter="fade">
                                      <p:cBhvr>
                                        <p:cTn id="193" dur="1000"/>
                                        <p:tgtEl>
                                          <p:spTgt spid="32"/>
                                        </p:tgtEl>
                                      </p:cBhvr>
                                    </p:animEffect>
                                    <p:anim calcmode="lin" valueType="num">
                                      <p:cBhvr>
                                        <p:cTn id="194" dur="1000"/>
                                        <p:tgtEl>
                                          <p:spTgt spid="32"/>
                                        </p:tgtEl>
                                        <p:attrNameLst>
                                          <p:attrName>ppt_x</p:attrName>
                                        </p:attrNameLst>
                                      </p:cBhvr>
                                      <p:tavLst>
                                        <p:tav tm="0">
                                          <p:val>
                                            <p:strVal val="ppt_x"/>
                                          </p:val>
                                        </p:tav>
                                        <p:tav tm="100000">
                                          <p:val>
                                            <p:strVal val="ppt_x"/>
                                          </p:val>
                                        </p:tav>
                                      </p:tavLst>
                                    </p:anim>
                                    <p:anim calcmode="lin" valueType="num">
                                      <p:cBhvr>
                                        <p:cTn id="195" dur="1000"/>
                                        <p:tgtEl>
                                          <p:spTgt spid="32"/>
                                        </p:tgtEl>
                                        <p:attrNameLst>
                                          <p:attrName>ppt_y</p:attrName>
                                        </p:attrNameLst>
                                      </p:cBhvr>
                                      <p:tavLst>
                                        <p:tav tm="0">
                                          <p:val>
                                            <p:strVal val="ppt_y"/>
                                          </p:val>
                                        </p:tav>
                                        <p:tav tm="100000">
                                          <p:val>
                                            <p:strVal val="ppt_y+.1"/>
                                          </p:val>
                                        </p:tav>
                                      </p:tavLst>
                                    </p:anim>
                                    <p:set>
                                      <p:cBhvr>
                                        <p:cTn id="196" dur="1" fill="hold">
                                          <p:stCondLst>
                                            <p:cond delay="999"/>
                                          </p:stCondLst>
                                        </p:cTn>
                                        <p:tgtEl>
                                          <p:spTgt spid="32"/>
                                        </p:tgtEl>
                                        <p:attrNameLst>
                                          <p:attrName>style.visibility</p:attrName>
                                        </p:attrNameLst>
                                      </p:cBhvr>
                                      <p:to>
                                        <p:strVal val="hidden"/>
                                      </p:to>
                                    </p:set>
                                  </p:childTnLst>
                                </p:cTn>
                              </p:par>
                            </p:childTnLst>
                          </p:cTn>
                        </p:par>
                        <p:par>
                          <p:cTn id="197" fill="hold">
                            <p:stCondLst>
                              <p:cond delay="5750"/>
                            </p:stCondLst>
                            <p:childTnLst>
                              <p:par>
                                <p:cTn id="198" presetID="1" presetClass="exit" presetSubtype="0" fill="hold" nodeType="afterEffect">
                                  <p:stCondLst>
                                    <p:cond delay="0"/>
                                  </p:stCondLst>
                                  <p:childTnLst>
                                    <p:set>
                                      <p:cBhvr>
                                        <p:cTn id="199" dur="1" fill="hold">
                                          <p:stCondLst>
                                            <p:cond delay="0"/>
                                          </p:stCondLst>
                                        </p:cTn>
                                        <p:tgtEl>
                                          <p:spTgt spid="39"/>
                                        </p:tgtEl>
                                        <p:attrNameLst>
                                          <p:attrName>style.visibility</p:attrName>
                                        </p:attrNameLst>
                                      </p:cBhvr>
                                      <p:to>
                                        <p:strVal val="hidden"/>
                                      </p:to>
                                    </p:set>
                                  </p:childTnLst>
                                </p:cTn>
                              </p:par>
                            </p:childTnLst>
                          </p:cTn>
                        </p:par>
                        <p:par>
                          <p:cTn id="200" fill="hold">
                            <p:stCondLst>
                              <p:cond delay="5750"/>
                            </p:stCondLst>
                            <p:childTnLst>
                              <p:par>
                                <p:cTn id="201" presetID="12" presetClass="exit" presetSubtype="4" fill="hold" nodeType="afterEffect">
                                  <p:stCondLst>
                                    <p:cond delay="0"/>
                                  </p:stCondLst>
                                  <p:childTnLst>
                                    <p:animEffect transition="out" filter="slide(fromBottom)">
                                      <p:cBhvr>
                                        <p:cTn id="202" dur="250"/>
                                        <p:tgtEl>
                                          <p:spTgt spid="33"/>
                                        </p:tgtEl>
                                      </p:cBhvr>
                                    </p:animEffect>
                                    <p:set>
                                      <p:cBhvr>
                                        <p:cTn id="203" dur="1" fill="hold">
                                          <p:stCondLst>
                                            <p:cond delay="249"/>
                                          </p:stCondLst>
                                        </p:cTn>
                                        <p:tgtEl>
                                          <p:spTgt spid="33"/>
                                        </p:tgtEl>
                                        <p:attrNameLst>
                                          <p:attrName>style.visibility</p:attrName>
                                        </p:attrNameLst>
                                      </p:cBhvr>
                                      <p:to>
                                        <p:strVal val="hidden"/>
                                      </p:to>
                                    </p:set>
                                  </p:childTnLst>
                                </p:cTn>
                              </p:par>
                            </p:childTnLst>
                          </p:cTn>
                        </p:par>
                        <p:par>
                          <p:cTn id="204" fill="hold">
                            <p:stCondLst>
                              <p:cond delay="6000"/>
                            </p:stCondLst>
                            <p:childTnLst>
                              <p:par>
                                <p:cTn id="205" presetID="12" presetClass="entr" presetSubtype="4" fill="hold" nodeType="afterEffect">
                                  <p:stCondLst>
                                    <p:cond delay="0"/>
                                  </p:stCondLst>
                                  <p:childTnLst>
                                    <p:set>
                                      <p:cBhvr>
                                        <p:cTn id="206" dur="1" fill="hold">
                                          <p:stCondLst>
                                            <p:cond delay="0"/>
                                          </p:stCondLst>
                                        </p:cTn>
                                        <p:tgtEl>
                                          <p:spTgt spid="35"/>
                                        </p:tgtEl>
                                        <p:attrNameLst>
                                          <p:attrName>style.visibility</p:attrName>
                                        </p:attrNameLst>
                                      </p:cBhvr>
                                      <p:to>
                                        <p:strVal val="visible"/>
                                      </p:to>
                                    </p:set>
                                    <p:animEffect transition="in" filter="slide(fromBottom)">
                                      <p:cBhvr>
                                        <p:cTn id="207" dur="250"/>
                                        <p:tgtEl>
                                          <p:spTgt spid="35"/>
                                        </p:tgtEl>
                                      </p:cBhvr>
                                    </p:animEffect>
                                  </p:childTnLst>
                                </p:cTn>
                              </p:par>
                            </p:childTnLst>
                          </p:cTn>
                        </p:par>
                        <p:par>
                          <p:cTn id="208" fill="hold">
                            <p:stCondLst>
                              <p:cond delay="6250"/>
                            </p:stCondLst>
                            <p:childTnLst>
                              <p:par>
                                <p:cTn id="209" presetID="1" presetClass="entr" presetSubtype="0" fill="hold" nodeType="afterEffect">
                                  <p:stCondLst>
                                    <p:cond delay="0"/>
                                  </p:stCondLst>
                                  <p:childTnLst>
                                    <p:set>
                                      <p:cBhvr>
                                        <p:cTn id="210" dur="1" fill="hold">
                                          <p:stCondLst>
                                            <p:cond delay="0"/>
                                          </p:stCondLst>
                                        </p:cTn>
                                        <p:tgtEl>
                                          <p:spTgt spid="40"/>
                                        </p:tgtEl>
                                        <p:attrNameLst>
                                          <p:attrName>style.visibility</p:attrName>
                                        </p:attrNameLst>
                                      </p:cBhvr>
                                      <p:to>
                                        <p:strVal val="visible"/>
                                      </p:to>
                                    </p:set>
                                  </p:childTnLst>
                                </p:cTn>
                              </p:par>
                            </p:childTnLst>
                          </p:cTn>
                        </p:par>
                        <p:par>
                          <p:cTn id="211" fill="hold">
                            <p:stCondLst>
                              <p:cond delay="6250"/>
                            </p:stCondLst>
                            <p:childTnLst>
                              <p:par>
                                <p:cTn id="212" presetID="1" presetClass="entr" presetSubtype="0" fill="hold" nodeType="afterEffect">
                                  <p:stCondLst>
                                    <p:cond delay="0"/>
                                  </p:stCondLst>
                                  <p:childTnLst>
                                    <p:set>
                                      <p:cBhvr>
                                        <p:cTn id="213" dur="1" fill="hold">
                                          <p:stCondLst>
                                            <p:cond delay="0"/>
                                          </p:stCondLst>
                                        </p:cTn>
                                        <p:tgtEl>
                                          <p:spTgt spid="34"/>
                                        </p:tgtEl>
                                        <p:attrNameLst>
                                          <p:attrName>style.visibility</p:attrName>
                                        </p:attrNameLst>
                                      </p:cBhvr>
                                      <p:to>
                                        <p:strVal val="visible"/>
                                      </p:to>
                                    </p:set>
                                  </p:childTnLst>
                                </p:cTn>
                              </p:par>
                            </p:childTnLst>
                          </p:cTn>
                        </p:par>
                        <p:par>
                          <p:cTn id="214" fill="hold">
                            <p:stCondLst>
                              <p:cond delay="6250"/>
                            </p:stCondLst>
                            <p:childTnLst>
                              <p:par>
                                <p:cTn id="215" presetID="42" presetClass="exit" presetSubtype="0" fill="hold" nodeType="afterEffect">
                                  <p:stCondLst>
                                    <p:cond delay="0"/>
                                  </p:stCondLst>
                                  <p:childTnLst>
                                    <p:animEffect transition="out" filter="fade">
                                      <p:cBhvr>
                                        <p:cTn id="216" dur="1000"/>
                                        <p:tgtEl>
                                          <p:spTgt spid="34"/>
                                        </p:tgtEl>
                                      </p:cBhvr>
                                    </p:animEffect>
                                    <p:anim calcmode="lin" valueType="num">
                                      <p:cBhvr>
                                        <p:cTn id="217" dur="1000"/>
                                        <p:tgtEl>
                                          <p:spTgt spid="34"/>
                                        </p:tgtEl>
                                        <p:attrNameLst>
                                          <p:attrName>ppt_x</p:attrName>
                                        </p:attrNameLst>
                                      </p:cBhvr>
                                      <p:tavLst>
                                        <p:tav tm="0">
                                          <p:val>
                                            <p:strVal val="ppt_x"/>
                                          </p:val>
                                        </p:tav>
                                        <p:tav tm="100000">
                                          <p:val>
                                            <p:strVal val="ppt_x"/>
                                          </p:val>
                                        </p:tav>
                                      </p:tavLst>
                                    </p:anim>
                                    <p:anim calcmode="lin" valueType="num">
                                      <p:cBhvr>
                                        <p:cTn id="218" dur="1000"/>
                                        <p:tgtEl>
                                          <p:spTgt spid="34"/>
                                        </p:tgtEl>
                                        <p:attrNameLst>
                                          <p:attrName>ppt_y</p:attrName>
                                        </p:attrNameLst>
                                      </p:cBhvr>
                                      <p:tavLst>
                                        <p:tav tm="0">
                                          <p:val>
                                            <p:strVal val="ppt_y"/>
                                          </p:val>
                                        </p:tav>
                                        <p:tav tm="100000">
                                          <p:val>
                                            <p:strVal val="ppt_y+.1"/>
                                          </p:val>
                                        </p:tav>
                                      </p:tavLst>
                                    </p:anim>
                                    <p:set>
                                      <p:cBhvr>
                                        <p:cTn id="219" dur="1" fill="hold">
                                          <p:stCondLst>
                                            <p:cond delay="999"/>
                                          </p:stCondLst>
                                        </p:cTn>
                                        <p:tgtEl>
                                          <p:spTgt spid="34"/>
                                        </p:tgtEl>
                                        <p:attrNameLst>
                                          <p:attrName>style.visibility</p:attrName>
                                        </p:attrNameLst>
                                      </p:cBhvr>
                                      <p:to>
                                        <p:strVal val="hidden"/>
                                      </p:to>
                                    </p:set>
                                  </p:childTnLst>
                                </p:cTn>
                              </p:par>
                            </p:childTnLst>
                          </p:cTn>
                        </p:par>
                        <p:par>
                          <p:cTn id="220" fill="hold">
                            <p:stCondLst>
                              <p:cond delay="7250"/>
                            </p:stCondLst>
                            <p:childTnLst>
                              <p:par>
                                <p:cTn id="221" presetID="1" presetClass="exit" presetSubtype="0" fill="hold" nodeType="afterEffect">
                                  <p:stCondLst>
                                    <p:cond delay="0"/>
                                  </p:stCondLst>
                                  <p:childTnLst>
                                    <p:set>
                                      <p:cBhvr>
                                        <p:cTn id="222" dur="1" fill="hold">
                                          <p:stCondLst>
                                            <p:cond delay="0"/>
                                          </p:stCondLst>
                                        </p:cTn>
                                        <p:tgtEl>
                                          <p:spTgt spid="40"/>
                                        </p:tgtEl>
                                        <p:attrNameLst>
                                          <p:attrName>style.visibility</p:attrName>
                                        </p:attrNameLst>
                                      </p:cBhvr>
                                      <p:to>
                                        <p:strVal val="hidden"/>
                                      </p:to>
                                    </p:set>
                                  </p:childTnLst>
                                </p:cTn>
                              </p:par>
                            </p:childTnLst>
                          </p:cTn>
                        </p:par>
                        <p:par>
                          <p:cTn id="223" fill="hold">
                            <p:stCondLst>
                              <p:cond delay="7250"/>
                            </p:stCondLst>
                            <p:childTnLst>
                              <p:par>
                                <p:cTn id="224" presetID="12" presetClass="exit" presetSubtype="4" fill="hold" nodeType="afterEffect">
                                  <p:stCondLst>
                                    <p:cond delay="0"/>
                                  </p:stCondLst>
                                  <p:childTnLst>
                                    <p:animEffect transition="out" filter="slide(fromBottom)">
                                      <p:cBhvr>
                                        <p:cTn id="225" dur="250"/>
                                        <p:tgtEl>
                                          <p:spTgt spid="35"/>
                                        </p:tgtEl>
                                      </p:cBhvr>
                                    </p:animEffect>
                                    <p:set>
                                      <p:cBhvr>
                                        <p:cTn id="226" dur="1" fill="hold">
                                          <p:stCondLst>
                                            <p:cond delay="24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8" grpId="0"/>
      <p:bldP spid="8"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du projet</a:t>
            </a:r>
            <a:endParaRPr lang="fr-FR" dirty="0"/>
          </a:p>
        </p:txBody>
      </p:sp>
      <p:sp>
        <p:nvSpPr>
          <p:cNvPr id="3" name="Rectangle 2"/>
          <p:cNvSpPr/>
          <p:nvPr/>
        </p:nvSpPr>
        <p:spPr>
          <a:xfrm>
            <a:off x="3379304" y="2729948"/>
            <a:ext cx="4929809" cy="312751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pic>
        <p:nvPicPr>
          <p:cNvPr id="2050" name="Picture 2" descr="D:\cds\workspaces\packTrunk\devcompack\doc\presentation\res\laptop.png"/>
          <p:cNvPicPr>
            <a:picLocks noChangeAspect="1" noChangeArrowheads="1"/>
          </p:cNvPicPr>
          <p:nvPr/>
        </p:nvPicPr>
        <p:blipFill>
          <a:blip r:embed="rId3"/>
          <a:srcRect/>
          <a:stretch>
            <a:fillRect/>
          </a:stretch>
        </p:blipFill>
        <p:spPr bwMode="auto">
          <a:xfrm>
            <a:off x="2575268" y="2446637"/>
            <a:ext cx="6569677" cy="3941806"/>
          </a:xfrm>
          <a:prstGeom prst="rect">
            <a:avLst/>
          </a:prstGeom>
          <a:noFill/>
        </p:spPr>
      </p:pic>
      <p:grpSp>
        <p:nvGrpSpPr>
          <p:cNvPr id="9" name="Group 8"/>
          <p:cNvGrpSpPr/>
          <p:nvPr/>
        </p:nvGrpSpPr>
        <p:grpSpPr>
          <a:xfrm>
            <a:off x="4622637" y="3091875"/>
            <a:ext cx="2507595" cy="2290658"/>
            <a:chOff x="4622637" y="3091875"/>
            <a:chExt cx="2507595" cy="2290658"/>
          </a:xfrm>
        </p:grpSpPr>
        <p:pic>
          <p:nvPicPr>
            <p:cNvPr id="2052" name="Picture 4" descr="D:\cds\workspaces\packTrunk\devcompack\doc\img\eclipse.png"/>
            <p:cNvPicPr>
              <a:picLocks noChangeAspect="1" noChangeArrowheads="1"/>
            </p:cNvPicPr>
            <p:nvPr/>
          </p:nvPicPr>
          <p:blipFill>
            <a:blip r:embed="rId4"/>
            <a:srcRect/>
            <a:stretch>
              <a:fillRect/>
            </a:stretch>
          </p:blipFill>
          <p:spPr bwMode="auto">
            <a:xfrm>
              <a:off x="5426503" y="3195363"/>
              <a:ext cx="835410" cy="835410"/>
            </a:xfrm>
            <a:prstGeom prst="rect">
              <a:avLst/>
            </a:prstGeom>
            <a:noFill/>
          </p:spPr>
        </p:pic>
        <p:pic>
          <p:nvPicPr>
            <p:cNvPr id="2053" name="Picture 5" descr="D:\cds\workspaces\packTrunk\devcompack\doc\img\JavaIcon.png"/>
            <p:cNvPicPr>
              <a:picLocks noChangeAspect="1" noChangeArrowheads="1"/>
            </p:cNvPicPr>
            <p:nvPr/>
          </p:nvPicPr>
          <p:blipFill>
            <a:blip r:embed="rId5"/>
            <a:srcRect/>
            <a:stretch>
              <a:fillRect/>
            </a:stretch>
          </p:blipFill>
          <p:spPr bwMode="auto">
            <a:xfrm>
              <a:off x="4622637" y="3091875"/>
              <a:ext cx="511015" cy="938898"/>
            </a:xfrm>
            <a:prstGeom prst="rect">
              <a:avLst/>
            </a:prstGeom>
            <a:noFill/>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2637" y="4201995"/>
              <a:ext cx="1635994" cy="43626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2637" y="4737010"/>
              <a:ext cx="645523" cy="645523"/>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4875" y="3270389"/>
              <a:ext cx="685357" cy="68535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875" y="4114270"/>
              <a:ext cx="611713" cy="611713"/>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99191" y="4822721"/>
              <a:ext cx="1518879" cy="553562"/>
            </a:xfrm>
            <a:prstGeom prst="rect">
              <a:avLst/>
            </a:prstGeom>
          </p:spPr>
        </p:pic>
      </p:gr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0068" y="3827929"/>
            <a:ext cx="1027227" cy="1027227"/>
          </a:xfrm>
          <a:prstGeom prst="rect">
            <a:avLst/>
          </a:prstGeom>
        </p:spPr>
      </p:pic>
      <p:sp>
        <p:nvSpPr>
          <p:cNvPr id="12" name="TextBox 11"/>
          <p:cNvSpPr txBox="1"/>
          <p:nvPr/>
        </p:nvSpPr>
        <p:spPr>
          <a:xfrm>
            <a:off x="5307542" y="4037066"/>
            <a:ext cx="2194422" cy="584775"/>
          </a:xfrm>
          <a:prstGeom prst="rect">
            <a:avLst/>
          </a:prstGeom>
          <a:noFill/>
          <a:ln>
            <a:noFill/>
          </a:ln>
        </p:spPr>
        <p:txBody>
          <a:bodyPr wrap="square" rtlCol="0">
            <a:spAutoFit/>
          </a:bodyPr>
          <a:lstStyle/>
          <a:p>
            <a:r>
              <a:rPr lang="fr-FR" sz="3200" b="1" spc="50" dirty="0" smtClean="0">
                <a:ln w="0"/>
                <a:solidFill>
                  <a:schemeClr val="bg2"/>
                </a:solidFill>
                <a:effectLst>
                  <a:innerShdw blurRad="63500" dist="50800" dir="13500000">
                    <a:srgbClr val="000000">
                      <a:alpha val="50000"/>
                    </a:srgbClr>
                  </a:innerShdw>
                </a:effectLst>
              </a:rPr>
              <a:t>Package</a:t>
            </a:r>
            <a:endParaRPr lang="fr-FR" sz="3200" b="1" spc="50" dirty="0">
              <a:ln w="0"/>
              <a:solidFill>
                <a:schemeClr val="bg2"/>
              </a:solidFill>
              <a:effectLst>
                <a:innerShdw blurRad="63500" dist="50800" dir="13500000">
                  <a:srgbClr val="000000">
                    <a:alpha val="50000"/>
                  </a:srgbClr>
                </a:innerShdw>
              </a:effectLst>
            </a:endParaRPr>
          </a:p>
        </p:txBody>
      </p:sp>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63968" y="2505334"/>
            <a:ext cx="1347219" cy="1347219"/>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51972" y="4855156"/>
            <a:ext cx="1347219" cy="1347219"/>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0163" y="3743930"/>
            <a:ext cx="1347219" cy="1347219"/>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24722" y="3743930"/>
            <a:ext cx="1347219" cy="134721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55731" y="4040403"/>
            <a:ext cx="431488" cy="431488"/>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82587" y="4041330"/>
            <a:ext cx="431488" cy="431488"/>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24186" y="5141999"/>
            <a:ext cx="431488" cy="431488"/>
          </a:xfrm>
          <a:prstGeom prst="rect">
            <a:avLst/>
          </a:prstGeom>
        </p:spPr>
      </p:pic>
      <p:pic>
        <p:nvPicPr>
          <p:cNvPr id="2061" name="Picture 2060"/>
          <p:cNvPicPr>
            <a:picLocks noChangeAspect="1"/>
          </p:cNvPicPr>
          <p:nvPr/>
        </p:nvPicPr>
        <p:blipFill>
          <a:blip r:embed="rId14">
            <a:extLst>
              <a:ext uri="{BEBA8EAE-BF5A-486C-A8C5-ECC9F3942E4B}">
                <a14:imgProps xmlns:a14="http://schemas.microsoft.com/office/drawing/2010/main">
                  <a14:imgLayer r:embed="rId15">
                    <a14:imgEffect>
                      <a14:backgroundRemoval t="0" b="89873" l="10000" r="90000">
                        <a14:foregroundMark x1="45000" y1="56456" x2="45000" y2="56456"/>
                        <a14:foregroundMark x1="48529" y1="55190" x2="48529" y2="55190"/>
                        <a14:foregroundMark x1="51176" y1="52658" x2="51176" y2="52658"/>
                        <a14:foregroundMark x1="55882" y1="43544" x2="55882" y2="43544"/>
                        <a14:foregroundMark x1="59706" y1="38987" x2="59706" y2="38987"/>
                        <a14:foregroundMark x1="62206" y1="41013" x2="62206" y2="41013"/>
                        <a14:foregroundMark x1="48676" y1="62785" x2="48676" y2="62785"/>
                        <a14:foregroundMark x1="46029" y1="60506" x2="46029" y2="60506"/>
                        <a14:foregroundMark x1="53235" y1="54430" x2="53235" y2="54430"/>
                        <a14:foregroundMark x1="37500" y1="7342" x2="37500" y2="7342"/>
                      </a14:backgroundRemoval>
                    </a14:imgEffect>
                  </a14:imgLayer>
                </a14:imgProps>
              </a:ext>
              <a:ext uri="{28A0092B-C50C-407E-A947-70E740481C1C}">
                <a14:useLocalDpi xmlns:a14="http://schemas.microsoft.com/office/drawing/2010/main" val="0"/>
              </a:ext>
            </a:extLst>
          </a:blip>
          <a:stretch>
            <a:fillRect/>
          </a:stretch>
        </p:blipFill>
        <p:spPr>
          <a:xfrm>
            <a:off x="8098749" y="2601363"/>
            <a:ext cx="4373819" cy="2540674"/>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12214" y="2790520"/>
            <a:ext cx="431488" cy="431488"/>
          </a:xfrm>
          <a:prstGeom prst="rect">
            <a:avLst/>
          </a:prstGeom>
        </p:spPr>
      </p:pic>
      <p:grpSp>
        <p:nvGrpSpPr>
          <p:cNvPr id="2058" name="Group 2057"/>
          <p:cNvGrpSpPr/>
          <p:nvPr/>
        </p:nvGrpSpPr>
        <p:grpSpPr>
          <a:xfrm>
            <a:off x="3952875" y="3655830"/>
            <a:ext cx="1615468" cy="1375601"/>
            <a:chOff x="3952875" y="3655830"/>
            <a:chExt cx="1615468" cy="1375601"/>
          </a:xfrm>
        </p:grpSpPr>
        <p:cxnSp>
          <p:nvCxnSpPr>
            <p:cNvPr id="2051" name="Straight Connector 2050"/>
            <p:cNvCxnSpPr/>
            <p:nvPr/>
          </p:nvCxnSpPr>
          <p:spPr>
            <a:xfrm>
              <a:off x="3952875" y="4329453"/>
              <a:ext cx="1615468" cy="0"/>
            </a:xfrm>
            <a:prstGeom prst="line">
              <a:avLst/>
            </a:prstGeom>
            <a:ln w="127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816062" y="3655830"/>
              <a:ext cx="0" cy="1375601"/>
            </a:xfrm>
            <a:prstGeom prst="line">
              <a:avLst/>
            </a:prstGeom>
            <a:ln w="127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grpSp>
      <p:pic>
        <p:nvPicPr>
          <p:cNvPr id="2060" name="Picture 2059"/>
          <p:cNvPicPr>
            <a:picLocks noChangeAspect="1"/>
          </p:cNvPicPr>
          <p:nvPr/>
        </p:nvPicPr>
        <p:blipFill>
          <a:blip r:embed="rId16">
            <a:biLevel thresh="75000"/>
            <a:extLst>
              <a:ext uri="{BEBA8EAE-BF5A-486C-A8C5-ECC9F3942E4B}">
                <a14:imgProps xmlns:a14="http://schemas.microsoft.com/office/drawing/2010/main">
                  <a14:imgLayer r:embed="rId1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2315880">
            <a:off x="9756999" y="3277353"/>
            <a:ext cx="1170533" cy="1170533"/>
          </a:xfrm>
          <a:prstGeom prst="rect">
            <a:avLst/>
          </a:prstGeom>
        </p:spPr>
      </p:pic>
      <p:pic>
        <p:nvPicPr>
          <p:cNvPr id="10" name="Picture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48999" y="3871700"/>
            <a:ext cx="939683" cy="939683"/>
          </a:xfrm>
          <a:prstGeom prst="rect">
            <a:avLst/>
          </a:prstGeom>
        </p:spPr>
      </p:pic>
      <p:sp>
        <p:nvSpPr>
          <p:cNvPr id="29" name="Content Placeholder 2"/>
          <p:cNvSpPr>
            <a:spLocks noGrp="1"/>
          </p:cNvSpPr>
          <p:nvPr>
            <p:ph idx="1"/>
          </p:nvPr>
        </p:nvSpPr>
        <p:spPr>
          <a:xfrm>
            <a:off x="232715" y="5260350"/>
            <a:ext cx="4107872" cy="1630250"/>
          </a:xfrm>
        </p:spPr>
        <p:txBody>
          <a:bodyPr>
            <a:normAutofit/>
          </a:bodyPr>
          <a:lstStyle/>
          <a:p>
            <a:r>
              <a:rPr lang="fr-FR" sz="1400" dirty="0" smtClean="0"/>
              <a:t>Package développeur global</a:t>
            </a:r>
          </a:p>
          <a:p>
            <a:r>
              <a:rPr lang="fr-FR" sz="1400" dirty="0" smtClean="0"/>
              <a:t>Générateur de package et de patch</a:t>
            </a:r>
          </a:p>
          <a:p>
            <a:r>
              <a:rPr lang="fr-FR" sz="1400" dirty="0" smtClean="0"/>
              <a:t>Plateforme de monitoring réseau</a:t>
            </a:r>
            <a:endParaRPr lang="fr-FR" sz="1400"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Horizontal)">
                                      <p:cBhvr>
                                        <p:cTn id="13" dur="250"/>
                                        <p:tgtEl>
                                          <p:spTgt spid="3"/>
                                        </p:tgtEl>
                                      </p:cBhvr>
                                    </p:animEffect>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250"/>
                                        <p:tgtEl>
                                          <p:spTgt spid="9"/>
                                        </p:tgtEl>
                                        <p:attrNameLst>
                                          <p:attrName>ppt_w</p:attrName>
                                        </p:attrNameLst>
                                      </p:cBhvr>
                                      <p:tavLst>
                                        <p:tav tm="0">
                                          <p:val>
                                            <p:strVal val="ppt_w"/>
                                          </p:val>
                                        </p:tav>
                                        <p:tav tm="100000">
                                          <p:val>
                                            <p:fltVal val="0"/>
                                          </p:val>
                                        </p:tav>
                                      </p:tavLst>
                                    </p:anim>
                                    <p:anim calcmode="lin" valueType="num">
                                      <p:cBhvr>
                                        <p:cTn id="22" dur="250"/>
                                        <p:tgtEl>
                                          <p:spTgt spid="9"/>
                                        </p:tgtEl>
                                        <p:attrNameLst>
                                          <p:attrName>ppt_h</p:attrName>
                                        </p:attrNameLst>
                                      </p:cBhvr>
                                      <p:tavLst>
                                        <p:tav tm="0">
                                          <p:val>
                                            <p:strVal val="ppt_h"/>
                                          </p:val>
                                        </p:tav>
                                        <p:tav tm="100000">
                                          <p:val>
                                            <p:fltVal val="0"/>
                                          </p:val>
                                        </p:tav>
                                      </p:tavLst>
                                    </p:anim>
                                    <p:animEffect transition="out" filter="fade">
                                      <p:cBhvr>
                                        <p:cTn id="23" dur="250"/>
                                        <p:tgtEl>
                                          <p:spTgt spid="9"/>
                                        </p:tgtEl>
                                      </p:cBhvr>
                                    </p:animEffect>
                                    <p:set>
                                      <p:cBhvr>
                                        <p:cTn id="24" dur="1" fill="hold">
                                          <p:stCondLst>
                                            <p:cond delay="249"/>
                                          </p:stCondLst>
                                        </p:cTn>
                                        <p:tgtEl>
                                          <p:spTgt spid="9"/>
                                        </p:tgtEl>
                                        <p:attrNameLst>
                                          <p:attrName>style.visibility</p:attrName>
                                        </p:attrNameLst>
                                      </p:cBhvr>
                                      <p:to>
                                        <p:strVal val="hidden"/>
                                      </p:to>
                                    </p:set>
                                  </p:childTnLst>
                                </p:cTn>
                              </p:par>
                              <p:par>
                                <p:cTn id="25" presetID="53" presetClass="entr" presetSubtype="16"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childTnLst>
                          </p:cTn>
                        </p:par>
                        <p:par>
                          <p:cTn id="30" fill="hold">
                            <p:stCondLst>
                              <p:cond delay="250"/>
                            </p:stCondLst>
                            <p:childTnLst>
                              <p:par>
                                <p:cTn id="31" presetID="42" presetClass="path" presetSubtype="0" accel="50000" decel="50000" fill="hold" nodeType="afterEffect">
                                  <p:stCondLst>
                                    <p:cond delay="0"/>
                                  </p:stCondLst>
                                  <p:childTnLst>
                                    <p:animMotion origin="layout" path="M 3.95833E-6 -3.7037E-7 L -0.09063 -0.00231 " pathEditMode="relative" rAng="0" ptsTypes="AA">
                                      <p:cBhvr>
                                        <p:cTn id="32" dur="500" fill="hold"/>
                                        <p:tgtEl>
                                          <p:spTgt spid="11"/>
                                        </p:tgtEl>
                                        <p:attrNameLst>
                                          <p:attrName>ppt_x</p:attrName>
                                          <p:attrName>ppt_y</p:attrName>
                                        </p:attrNameLst>
                                      </p:cBhvr>
                                      <p:rCtr x="-4531" y="-116"/>
                                    </p:animMotion>
                                  </p:childTnLst>
                                </p:cTn>
                              </p:par>
                              <p:par>
                                <p:cTn id="33" presetID="22" presetClass="entr" presetSubtype="2"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250"/>
                                        <p:tgtEl>
                                          <p:spTgt spid="2050"/>
                                        </p:tgtEl>
                                        <p:attrNameLst>
                                          <p:attrName>ppt_x</p:attrName>
                                        </p:attrNameLst>
                                      </p:cBhvr>
                                      <p:tavLst>
                                        <p:tav tm="0">
                                          <p:val>
                                            <p:strVal val="ppt_x"/>
                                          </p:val>
                                        </p:tav>
                                        <p:tav tm="100000">
                                          <p:val>
                                            <p:strVal val="ppt_x"/>
                                          </p:val>
                                        </p:tav>
                                      </p:tavLst>
                                    </p:anim>
                                    <p:anim calcmode="lin" valueType="num">
                                      <p:cBhvr additive="base">
                                        <p:cTn id="40" dur="250"/>
                                        <p:tgtEl>
                                          <p:spTgt spid="2050"/>
                                        </p:tgtEl>
                                        <p:attrNameLst>
                                          <p:attrName>ppt_y</p:attrName>
                                        </p:attrNameLst>
                                      </p:cBhvr>
                                      <p:tavLst>
                                        <p:tav tm="0">
                                          <p:val>
                                            <p:strVal val="ppt_y"/>
                                          </p:val>
                                        </p:tav>
                                        <p:tav tm="100000">
                                          <p:val>
                                            <p:strVal val="1+ppt_h/2"/>
                                          </p:val>
                                        </p:tav>
                                      </p:tavLst>
                                    </p:anim>
                                    <p:set>
                                      <p:cBhvr>
                                        <p:cTn id="41" dur="1" fill="hold">
                                          <p:stCondLst>
                                            <p:cond delay="249"/>
                                          </p:stCondLst>
                                        </p:cTn>
                                        <p:tgtEl>
                                          <p:spTgt spid="2050"/>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250"/>
                                        <p:tgtEl>
                                          <p:spTgt spid="12"/>
                                        </p:tgtEl>
                                        <p:attrNameLst>
                                          <p:attrName>ppt_x</p:attrName>
                                        </p:attrNameLst>
                                      </p:cBhvr>
                                      <p:tavLst>
                                        <p:tav tm="0">
                                          <p:val>
                                            <p:strVal val="ppt_x"/>
                                          </p:val>
                                        </p:tav>
                                        <p:tav tm="100000">
                                          <p:val>
                                            <p:strVal val="ppt_x"/>
                                          </p:val>
                                        </p:tav>
                                      </p:tavLst>
                                    </p:anim>
                                    <p:anim calcmode="lin" valueType="num">
                                      <p:cBhvr additive="base">
                                        <p:cTn id="44" dur="250"/>
                                        <p:tgtEl>
                                          <p:spTgt spid="12"/>
                                        </p:tgtEl>
                                        <p:attrNameLst>
                                          <p:attrName>ppt_y</p:attrName>
                                        </p:attrNameLst>
                                      </p:cBhvr>
                                      <p:tavLst>
                                        <p:tav tm="0">
                                          <p:val>
                                            <p:strVal val="ppt_y"/>
                                          </p:val>
                                        </p:tav>
                                        <p:tav tm="100000">
                                          <p:val>
                                            <p:strVal val="1+ppt_h/2"/>
                                          </p:val>
                                        </p:tav>
                                      </p:tavLst>
                                    </p:anim>
                                    <p:set>
                                      <p:cBhvr>
                                        <p:cTn id="45" dur="1" fill="hold">
                                          <p:stCondLst>
                                            <p:cond delay="249"/>
                                          </p:stCondLst>
                                        </p:cTn>
                                        <p:tgtEl>
                                          <p:spTgt spid="12"/>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250"/>
                                        <p:tgtEl>
                                          <p:spTgt spid="3"/>
                                        </p:tgtEl>
                                        <p:attrNameLst>
                                          <p:attrName>ppt_x</p:attrName>
                                        </p:attrNameLst>
                                      </p:cBhvr>
                                      <p:tavLst>
                                        <p:tav tm="0">
                                          <p:val>
                                            <p:strVal val="ppt_x"/>
                                          </p:val>
                                        </p:tav>
                                        <p:tav tm="100000">
                                          <p:val>
                                            <p:strVal val="ppt_x"/>
                                          </p:val>
                                        </p:tav>
                                      </p:tavLst>
                                    </p:anim>
                                    <p:anim calcmode="lin" valueType="num">
                                      <p:cBhvr additive="base">
                                        <p:cTn id="48" dur="250"/>
                                        <p:tgtEl>
                                          <p:spTgt spid="3"/>
                                        </p:tgtEl>
                                        <p:attrNameLst>
                                          <p:attrName>ppt_y</p:attrName>
                                        </p:attrNameLst>
                                      </p:cBhvr>
                                      <p:tavLst>
                                        <p:tav tm="0">
                                          <p:val>
                                            <p:strVal val="ppt_y"/>
                                          </p:val>
                                        </p:tav>
                                        <p:tav tm="100000">
                                          <p:val>
                                            <p:strVal val="1+ppt_h/2"/>
                                          </p:val>
                                        </p:tav>
                                      </p:tavLst>
                                    </p:anim>
                                    <p:set>
                                      <p:cBhvr>
                                        <p:cTn id="49" dur="1" fill="hold">
                                          <p:stCondLst>
                                            <p:cond delay="249"/>
                                          </p:stCondLst>
                                        </p:cTn>
                                        <p:tgtEl>
                                          <p:spTgt spid="3"/>
                                        </p:tgtEl>
                                        <p:attrNameLst>
                                          <p:attrName>style.visibility</p:attrName>
                                        </p:attrNameLst>
                                      </p:cBhvr>
                                      <p:to>
                                        <p:strVal val="hidden"/>
                                      </p:to>
                                    </p:set>
                                  </p:childTnLst>
                                </p:cTn>
                              </p:par>
                            </p:childTnLst>
                          </p:cTn>
                        </p:par>
                        <p:par>
                          <p:cTn id="50" fill="hold">
                            <p:stCondLst>
                              <p:cond delay="250"/>
                            </p:stCondLst>
                            <p:childTnLst>
                              <p:par>
                                <p:cTn id="51" presetID="47"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anim calcmode="lin" valueType="num">
                                      <p:cBhvr>
                                        <p:cTn id="54" dur="250" fill="hold"/>
                                        <p:tgtEl>
                                          <p:spTgt spid="13"/>
                                        </p:tgtEl>
                                        <p:attrNameLst>
                                          <p:attrName>ppt_x</p:attrName>
                                        </p:attrNameLst>
                                      </p:cBhvr>
                                      <p:tavLst>
                                        <p:tav tm="0">
                                          <p:val>
                                            <p:strVal val="#ppt_x"/>
                                          </p:val>
                                        </p:tav>
                                        <p:tav tm="100000">
                                          <p:val>
                                            <p:strVal val="#ppt_x"/>
                                          </p:val>
                                        </p:tav>
                                      </p:tavLst>
                                    </p:anim>
                                    <p:anim calcmode="lin" valueType="num">
                                      <p:cBhvr>
                                        <p:cTn id="55" dur="25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7"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250"/>
                                        <p:tgtEl>
                                          <p:spTgt spid="18"/>
                                        </p:tgtEl>
                                      </p:cBhvr>
                                    </p:animEffect>
                                    <p:anim calcmode="lin" valueType="num">
                                      <p:cBhvr>
                                        <p:cTn id="60" dur="250" fill="hold"/>
                                        <p:tgtEl>
                                          <p:spTgt spid="18"/>
                                        </p:tgtEl>
                                        <p:attrNameLst>
                                          <p:attrName>ppt_x</p:attrName>
                                        </p:attrNameLst>
                                      </p:cBhvr>
                                      <p:tavLst>
                                        <p:tav tm="0">
                                          <p:val>
                                            <p:strVal val="#ppt_x"/>
                                          </p:val>
                                        </p:tav>
                                        <p:tav tm="100000">
                                          <p:val>
                                            <p:strVal val="#ppt_x"/>
                                          </p:val>
                                        </p:tav>
                                      </p:tavLst>
                                    </p:anim>
                                    <p:anim calcmode="lin" valueType="num">
                                      <p:cBhvr>
                                        <p:cTn id="61" dur="250" fill="hold"/>
                                        <p:tgtEl>
                                          <p:spTgt spid="18"/>
                                        </p:tgtEl>
                                        <p:attrNameLst>
                                          <p:attrName>ppt_y</p:attrName>
                                        </p:attrNameLst>
                                      </p:cBhvr>
                                      <p:tavLst>
                                        <p:tav tm="0">
                                          <p:val>
                                            <p:strVal val="#ppt_y-.1"/>
                                          </p:val>
                                        </p:tav>
                                        <p:tav tm="100000">
                                          <p:val>
                                            <p:strVal val="#ppt_y"/>
                                          </p:val>
                                        </p:tav>
                                      </p:tavLst>
                                    </p:anim>
                                  </p:childTnLst>
                                </p:cTn>
                              </p:par>
                            </p:childTnLst>
                          </p:cTn>
                        </p:par>
                        <p:par>
                          <p:cTn id="62" fill="hold">
                            <p:stCondLst>
                              <p:cond delay="750"/>
                            </p:stCondLst>
                            <p:childTnLst>
                              <p:par>
                                <p:cTn id="63" presetID="47"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250"/>
                                        <p:tgtEl>
                                          <p:spTgt spid="17"/>
                                        </p:tgtEl>
                                      </p:cBhvr>
                                    </p:animEffect>
                                    <p:anim calcmode="lin" valueType="num">
                                      <p:cBhvr>
                                        <p:cTn id="66" dur="250" fill="hold"/>
                                        <p:tgtEl>
                                          <p:spTgt spid="17"/>
                                        </p:tgtEl>
                                        <p:attrNameLst>
                                          <p:attrName>ppt_x</p:attrName>
                                        </p:attrNameLst>
                                      </p:cBhvr>
                                      <p:tavLst>
                                        <p:tav tm="0">
                                          <p:val>
                                            <p:strVal val="#ppt_x"/>
                                          </p:val>
                                        </p:tav>
                                        <p:tav tm="100000">
                                          <p:val>
                                            <p:strVal val="#ppt_x"/>
                                          </p:val>
                                        </p:tav>
                                      </p:tavLst>
                                    </p:anim>
                                    <p:anim calcmode="lin" valueType="num">
                                      <p:cBhvr>
                                        <p:cTn id="67" dur="250" fill="hold"/>
                                        <p:tgtEl>
                                          <p:spTgt spid="17"/>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250"/>
                                        <p:tgtEl>
                                          <p:spTgt spid="19"/>
                                        </p:tgtEl>
                                      </p:cBhvr>
                                    </p:animEffect>
                                    <p:anim calcmode="lin" valueType="num">
                                      <p:cBhvr>
                                        <p:cTn id="72" dur="250" fill="hold"/>
                                        <p:tgtEl>
                                          <p:spTgt spid="19"/>
                                        </p:tgtEl>
                                        <p:attrNameLst>
                                          <p:attrName>ppt_x</p:attrName>
                                        </p:attrNameLst>
                                      </p:cBhvr>
                                      <p:tavLst>
                                        <p:tav tm="0">
                                          <p:val>
                                            <p:strVal val="#ppt_x"/>
                                          </p:val>
                                        </p:tav>
                                        <p:tav tm="100000">
                                          <p:val>
                                            <p:strVal val="#ppt_x"/>
                                          </p:val>
                                        </p:tav>
                                      </p:tavLst>
                                    </p:anim>
                                    <p:anim calcmode="lin" valueType="num">
                                      <p:cBhvr>
                                        <p:cTn id="73" dur="250" fill="hold"/>
                                        <p:tgtEl>
                                          <p:spTgt spid="19"/>
                                        </p:tgtEl>
                                        <p:attrNameLst>
                                          <p:attrName>ppt_y</p:attrName>
                                        </p:attrNameLst>
                                      </p:cBhvr>
                                      <p:tavLst>
                                        <p:tav tm="0">
                                          <p:val>
                                            <p:strVal val="#ppt_y-.1"/>
                                          </p:val>
                                        </p:tav>
                                        <p:tav tm="100000">
                                          <p:val>
                                            <p:strVal val="#ppt_y"/>
                                          </p:val>
                                        </p:tav>
                                      </p:tavLst>
                                    </p:anim>
                                  </p:childTnLst>
                                </p:cTn>
                              </p:par>
                            </p:childTnLst>
                          </p:cTn>
                        </p:par>
                        <p:par>
                          <p:cTn id="74" fill="hold">
                            <p:stCondLst>
                              <p:cond delay="1250"/>
                            </p:stCondLst>
                            <p:childTnLst>
                              <p:par>
                                <p:cTn id="75" presetID="53" presetClass="exit" presetSubtype="32" fill="hold" nodeType="afterEffect">
                                  <p:stCondLst>
                                    <p:cond delay="0"/>
                                  </p:stCondLst>
                                  <p:childTnLst>
                                    <p:anim calcmode="lin" valueType="num">
                                      <p:cBhvr>
                                        <p:cTn id="76" dur="500"/>
                                        <p:tgtEl>
                                          <p:spTgt spid="11"/>
                                        </p:tgtEl>
                                        <p:attrNameLst>
                                          <p:attrName>ppt_w</p:attrName>
                                        </p:attrNameLst>
                                      </p:cBhvr>
                                      <p:tavLst>
                                        <p:tav tm="0">
                                          <p:val>
                                            <p:strVal val="ppt_w"/>
                                          </p:val>
                                        </p:tav>
                                        <p:tav tm="100000">
                                          <p:val>
                                            <p:fltVal val="0"/>
                                          </p:val>
                                        </p:tav>
                                      </p:tavLst>
                                    </p:anim>
                                    <p:anim calcmode="lin" valueType="num">
                                      <p:cBhvr>
                                        <p:cTn id="77" dur="500"/>
                                        <p:tgtEl>
                                          <p:spTgt spid="11"/>
                                        </p:tgtEl>
                                        <p:attrNameLst>
                                          <p:attrName>ppt_h</p:attrName>
                                        </p:attrNameLst>
                                      </p:cBhvr>
                                      <p:tavLst>
                                        <p:tav tm="0">
                                          <p:val>
                                            <p:strVal val="ppt_h"/>
                                          </p:val>
                                        </p:tav>
                                        <p:tav tm="100000">
                                          <p:val>
                                            <p:fltVal val="0"/>
                                          </p:val>
                                        </p:tav>
                                      </p:tavLst>
                                    </p:anim>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6" presetClass="entr" presetSubtype="32" fill="hold" nodeType="withEffect">
                                  <p:stCondLst>
                                    <p:cond delay="0"/>
                                  </p:stCondLst>
                                  <p:childTnLst>
                                    <p:set>
                                      <p:cBhvr>
                                        <p:cTn id="81" dur="1" fill="hold">
                                          <p:stCondLst>
                                            <p:cond delay="0"/>
                                          </p:stCondLst>
                                        </p:cTn>
                                        <p:tgtEl>
                                          <p:spTgt spid="2058"/>
                                        </p:tgtEl>
                                        <p:attrNameLst>
                                          <p:attrName>style.visibility</p:attrName>
                                        </p:attrNameLst>
                                      </p:cBhvr>
                                      <p:to>
                                        <p:strVal val="visible"/>
                                      </p:to>
                                    </p:set>
                                    <p:animEffect transition="in" filter="circle(out)">
                                      <p:cBhvr>
                                        <p:cTn id="82" dur="500"/>
                                        <p:tgtEl>
                                          <p:spTgt spid="2058"/>
                                        </p:tgtEl>
                                      </p:cBhvr>
                                    </p:animEffect>
                                  </p:childTnLst>
                                </p:cTn>
                              </p:par>
                            </p:childTnLst>
                          </p:cTn>
                        </p:par>
                        <p:par>
                          <p:cTn id="83" fill="hold">
                            <p:stCondLst>
                              <p:cond delay="1750"/>
                            </p:stCondLst>
                            <p:childTnLst>
                              <p:par>
                                <p:cTn id="84" presetID="6" presetClass="exit" presetSubtype="32" fill="hold" nodeType="afterEffect">
                                  <p:stCondLst>
                                    <p:cond delay="0"/>
                                  </p:stCondLst>
                                  <p:childTnLst>
                                    <p:animEffect transition="out" filter="circle(out)">
                                      <p:cBhvr>
                                        <p:cTn id="85" dur="500"/>
                                        <p:tgtEl>
                                          <p:spTgt spid="2058"/>
                                        </p:tgtEl>
                                      </p:cBhvr>
                                    </p:animEffect>
                                    <p:set>
                                      <p:cBhvr>
                                        <p:cTn id="86" dur="1" fill="hold">
                                          <p:stCondLst>
                                            <p:cond delay="499"/>
                                          </p:stCondLst>
                                        </p:cTn>
                                        <p:tgtEl>
                                          <p:spTgt spid="2058"/>
                                        </p:tgtEl>
                                        <p:attrNameLst>
                                          <p:attrName>style.visibility</p:attrName>
                                        </p:attrNameLst>
                                      </p:cBhvr>
                                      <p:to>
                                        <p:strVal val="hidden"/>
                                      </p:to>
                                    </p:set>
                                  </p:childTnLst>
                                </p:cTn>
                              </p:par>
                              <p:par>
                                <p:cTn id="87" presetID="53" presetClass="entr" presetSubtype="16"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fltVal val="0"/>
                                          </p:val>
                                        </p:tav>
                                        <p:tav tm="100000">
                                          <p:val>
                                            <p:strVal val="#ppt_w"/>
                                          </p:val>
                                        </p:tav>
                                      </p:tavLst>
                                    </p:anim>
                                    <p:anim calcmode="lin" valueType="num">
                                      <p:cBhvr>
                                        <p:cTn id="90" dur="500" fill="hold"/>
                                        <p:tgtEl>
                                          <p:spTgt spid="14"/>
                                        </p:tgtEl>
                                        <p:attrNameLst>
                                          <p:attrName>ppt_h</p:attrName>
                                        </p:attrNameLst>
                                      </p:cBhvr>
                                      <p:tavLst>
                                        <p:tav tm="0">
                                          <p:val>
                                            <p:fltVal val="0"/>
                                          </p:val>
                                        </p:tav>
                                        <p:tav tm="100000">
                                          <p:val>
                                            <p:strVal val="#ppt_h"/>
                                          </p:val>
                                        </p:tav>
                                      </p:tavLst>
                                    </p:anim>
                                    <p:animEffect transition="in" filter="fade">
                                      <p:cBhvr>
                                        <p:cTn id="91" dur="500"/>
                                        <p:tgtEl>
                                          <p:spTgt spid="14"/>
                                        </p:tgtEl>
                                      </p:cBhvr>
                                    </p:animEffect>
                                  </p:childTnLst>
                                </p:cTn>
                              </p:par>
                              <p:par>
                                <p:cTn id="92" presetID="53" presetClass="entr" presetSubtype="16"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 calcmode="lin" valueType="num">
                                      <p:cBhvr>
                                        <p:cTn id="94" dur="500" fill="hold"/>
                                        <p:tgtEl>
                                          <p:spTgt spid="21"/>
                                        </p:tgtEl>
                                        <p:attrNameLst>
                                          <p:attrName>ppt_w</p:attrName>
                                        </p:attrNameLst>
                                      </p:cBhvr>
                                      <p:tavLst>
                                        <p:tav tm="0">
                                          <p:val>
                                            <p:fltVal val="0"/>
                                          </p:val>
                                        </p:tav>
                                        <p:tav tm="100000">
                                          <p:val>
                                            <p:strVal val="#ppt_w"/>
                                          </p:val>
                                        </p:tav>
                                      </p:tavLst>
                                    </p:anim>
                                    <p:anim calcmode="lin" valueType="num">
                                      <p:cBhvr>
                                        <p:cTn id="95" dur="500" fill="hold"/>
                                        <p:tgtEl>
                                          <p:spTgt spid="21"/>
                                        </p:tgtEl>
                                        <p:attrNameLst>
                                          <p:attrName>ppt_h</p:attrName>
                                        </p:attrNameLst>
                                      </p:cBhvr>
                                      <p:tavLst>
                                        <p:tav tm="0">
                                          <p:val>
                                            <p:fltVal val="0"/>
                                          </p:val>
                                        </p:tav>
                                        <p:tav tm="100000">
                                          <p:val>
                                            <p:strVal val="#ppt_h"/>
                                          </p:val>
                                        </p:tav>
                                      </p:tavLst>
                                    </p:anim>
                                    <p:animEffect transition="in" filter="fade">
                                      <p:cBhvr>
                                        <p:cTn id="96" dur="500"/>
                                        <p:tgtEl>
                                          <p:spTgt spid="21"/>
                                        </p:tgtEl>
                                      </p:cBhvr>
                                    </p:animEffect>
                                  </p:childTnLst>
                                </p:cTn>
                              </p:par>
                              <p:par>
                                <p:cTn id="97" presetID="53" presetClass="entr" presetSubtype="16"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500" fill="hold"/>
                                        <p:tgtEl>
                                          <p:spTgt spid="22"/>
                                        </p:tgtEl>
                                        <p:attrNameLst>
                                          <p:attrName>ppt_w</p:attrName>
                                        </p:attrNameLst>
                                      </p:cBhvr>
                                      <p:tavLst>
                                        <p:tav tm="0">
                                          <p:val>
                                            <p:fltVal val="0"/>
                                          </p:val>
                                        </p:tav>
                                        <p:tav tm="100000">
                                          <p:val>
                                            <p:strVal val="#ppt_w"/>
                                          </p:val>
                                        </p:tav>
                                      </p:tavLst>
                                    </p:anim>
                                    <p:anim calcmode="lin" valueType="num">
                                      <p:cBhvr>
                                        <p:cTn id="100" dur="500" fill="hold"/>
                                        <p:tgtEl>
                                          <p:spTgt spid="22"/>
                                        </p:tgtEl>
                                        <p:attrNameLst>
                                          <p:attrName>ppt_h</p:attrName>
                                        </p:attrNameLst>
                                      </p:cBhvr>
                                      <p:tavLst>
                                        <p:tav tm="0">
                                          <p:val>
                                            <p:fltVal val="0"/>
                                          </p:val>
                                        </p:tav>
                                        <p:tav tm="100000">
                                          <p:val>
                                            <p:strVal val="#ppt_h"/>
                                          </p:val>
                                        </p:tav>
                                      </p:tavLst>
                                    </p:anim>
                                    <p:animEffect transition="in" filter="fade">
                                      <p:cBhvr>
                                        <p:cTn id="101" dur="500"/>
                                        <p:tgtEl>
                                          <p:spTgt spid="22"/>
                                        </p:tgtEl>
                                      </p:cBhvr>
                                    </p:animEffect>
                                  </p:childTnLst>
                                </p:cTn>
                              </p:par>
                              <p:par>
                                <p:cTn id="102" presetID="53" presetClass="entr" presetSubtype="16" fill="hold" nodeType="with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p:cTn id="104" dur="500" fill="hold"/>
                                        <p:tgtEl>
                                          <p:spTgt spid="23"/>
                                        </p:tgtEl>
                                        <p:attrNameLst>
                                          <p:attrName>ppt_w</p:attrName>
                                        </p:attrNameLst>
                                      </p:cBhvr>
                                      <p:tavLst>
                                        <p:tav tm="0">
                                          <p:val>
                                            <p:fltVal val="0"/>
                                          </p:val>
                                        </p:tav>
                                        <p:tav tm="100000">
                                          <p:val>
                                            <p:strVal val="#ppt_w"/>
                                          </p:val>
                                        </p:tav>
                                      </p:tavLst>
                                    </p:anim>
                                    <p:anim calcmode="lin" valueType="num">
                                      <p:cBhvr>
                                        <p:cTn id="105" dur="500" fill="hold"/>
                                        <p:tgtEl>
                                          <p:spTgt spid="23"/>
                                        </p:tgtEl>
                                        <p:attrNameLst>
                                          <p:attrName>ppt_h</p:attrName>
                                        </p:attrNameLst>
                                      </p:cBhvr>
                                      <p:tavLst>
                                        <p:tav tm="0">
                                          <p:val>
                                            <p:fltVal val="0"/>
                                          </p:val>
                                        </p:tav>
                                        <p:tav tm="100000">
                                          <p:val>
                                            <p:strVal val="#ppt_h"/>
                                          </p:val>
                                        </p:tav>
                                      </p:tavLst>
                                    </p:anim>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nodeType="clickEffect">
                                  <p:stCondLst>
                                    <p:cond delay="0"/>
                                  </p:stCondLst>
                                  <p:childTnLst>
                                    <p:set>
                                      <p:cBhvr>
                                        <p:cTn id="110" dur="1" fill="hold">
                                          <p:stCondLst>
                                            <p:cond delay="0"/>
                                          </p:stCondLst>
                                        </p:cTn>
                                        <p:tgtEl>
                                          <p:spTgt spid="10"/>
                                        </p:tgtEl>
                                        <p:attrNameLst>
                                          <p:attrName>style.visibility</p:attrName>
                                        </p:attrNameLst>
                                      </p:cBhvr>
                                      <p:to>
                                        <p:strVal val="visible"/>
                                      </p:to>
                                    </p:set>
                                    <p:anim calcmode="lin" valueType="num">
                                      <p:cBhvr>
                                        <p:cTn id="111" dur="250" fill="hold"/>
                                        <p:tgtEl>
                                          <p:spTgt spid="10"/>
                                        </p:tgtEl>
                                        <p:attrNameLst>
                                          <p:attrName>ppt_w</p:attrName>
                                        </p:attrNameLst>
                                      </p:cBhvr>
                                      <p:tavLst>
                                        <p:tav tm="0">
                                          <p:val>
                                            <p:fltVal val="0"/>
                                          </p:val>
                                        </p:tav>
                                        <p:tav tm="100000">
                                          <p:val>
                                            <p:strVal val="#ppt_w"/>
                                          </p:val>
                                        </p:tav>
                                      </p:tavLst>
                                    </p:anim>
                                    <p:anim calcmode="lin" valueType="num">
                                      <p:cBhvr>
                                        <p:cTn id="112" dur="250" fill="hold"/>
                                        <p:tgtEl>
                                          <p:spTgt spid="10"/>
                                        </p:tgtEl>
                                        <p:attrNameLst>
                                          <p:attrName>ppt_h</p:attrName>
                                        </p:attrNameLst>
                                      </p:cBhvr>
                                      <p:tavLst>
                                        <p:tav tm="0">
                                          <p:val>
                                            <p:fltVal val="0"/>
                                          </p:val>
                                        </p:tav>
                                        <p:tav tm="100000">
                                          <p:val>
                                            <p:strVal val="#ppt_h"/>
                                          </p:val>
                                        </p:tav>
                                      </p:tavLst>
                                    </p:anim>
                                    <p:animEffect transition="in" filter="fade">
                                      <p:cBhvr>
                                        <p:cTn id="113" dur="250"/>
                                        <p:tgtEl>
                                          <p:spTgt spid="10"/>
                                        </p:tgtEl>
                                      </p:cBhvr>
                                    </p:animEffect>
                                  </p:childTnLst>
                                </p:cTn>
                              </p:par>
                            </p:childTnLst>
                          </p:cTn>
                        </p:par>
                        <p:par>
                          <p:cTn id="114" fill="hold">
                            <p:stCondLst>
                              <p:cond delay="250"/>
                            </p:stCondLst>
                            <p:childTnLst>
                              <p:par>
                                <p:cTn id="115" presetID="6" presetClass="entr" presetSubtype="16" repeatCount="indefinite" fill="hold" nodeType="afterEffect">
                                  <p:stCondLst>
                                    <p:cond delay="0"/>
                                  </p:stCondLst>
                                  <p:childTnLst>
                                    <p:set>
                                      <p:cBhvr>
                                        <p:cTn id="116" dur="1" fill="hold">
                                          <p:stCondLst>
                                            <p:cond delay="0"/>
                                          </p:stCondLst>
                                        </p:cTn>
                                        <p:tgtEl>
                                          <p:spTgt spid="2058"/>
                                        </p:tgtEl>
                                        <p:attrNameLst>
                                          <p:attrName>style.visibility</p:attrName>
                                        </p:attrNameLst>
                                      </p:cBhvr>
                                      <p:to>
                                        <p:strVal val="visible"/>
                                      </p:to>
                                    </p:set>
                                    <p:animEffect transition="in" filter="circle(in)">
                                      <p:cBhvr>
                                        <p:cTn id="117" dur="1000"/>
                                        <p:tgtEl>
                                          <p:spTgt spid="205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
                                            <p:txEl>
                                              <p:pRg st="0" end="0"/>
                                            </p:txEl>
                                          </p:spTgt>
                                        </p:tgtEl>
                                        <p:attrNameLst>
                                          <p:attrName>style.visibility</p:attrName>
                                        </p:attrNameLst>
                                      </p:cBhvr>
                                      <p:to>
                                        <p:strVal val="visible"/>
                                      </p:to>
                                    </p:set>
                                    <p:animEffect transition="in" filter="fade">
                                      <p:cBhvr>
                                        <p:cTn id="122" dur="500"/>
                                        <p:tgtEl>
                                          <p:spTgt spid="29">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9">
                                            <p:txEl>
                                              <p:pRg st="1" end="1"/>
                                            </p:txEl>
                                          </p:spTgt>
                                        </p:tgtEl>
                                        <p:attrNameLst>
                                          <p:attrName>style.visibility</p:attrName>
                                        </p:attrNameLst>
                                      </p:cBhvr>
                                      <p:to>
                                        <p:strVal val="visible"/>
                                      </p:to>
                                    </p:set>
                                    <p:animEffect transition="in" filter="fade">
                                      <p:cBhvr>
                                        <p:cTn id="127" dur="500"/>
                                        <p:tgtEl>
                                          <p:spTgt spid="29">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9">
                                            <p:txEl>
                                              <p:pRg st="2" end="2"/>
                                            </p:txEl>
                                          </p:spTgt>
                                        </p:tgtEl>
                                        <p:attrNameLst>
                                          <p:attrName>style.visibility</p:attrName>
                                        </p:attrNameLst>
                                      </p:cBhvr>
                                      <p:to>
                                        <p:strVal val="visible"/>
                                      </p:to>
                                    </p:set>
                                    <p:animEffect transition="in" filter="fade">
                                      <p:cBhvr>
                                        <p:cTn id="132" dur="500"/>
                                        <p:tgtEl>
                                          <p:spTgt spid="29">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061"/>
                                        </p:tgtEl>
                                        <p:attrNameLst>
                                          <p:attrName>style.visibility</p:attrName>
                                        </p:attrNameLst>
                                      </p:cBhvr>
                                      <p:to>
                                        <p:strVal val="visible"/>
                                      </p:to>
                                    </p:set>
                                  </p:childTnLst>
                                </p:cTn>
                              </p:par>
                            </p:childTnLst>
                          </p:cTn>
                        </p:par>
                        <p:par>
                          <p:cTn id="137" fill="hold">
                            <p:stCondLst>
                              <p:cond delay="0"/>
                            </p:stCondLst>
                            <p:childTnLst>
                              <p:par>
                                <p:cTn id="138" presetID="10" presetClass="entr" presetSubtype="0" fill="hold" nodeType="afterEffect">
                                  <p:stCondLst>
                                    <p:cond delay="0"/>
                                  </p:stCondLst>
                                  <p:childTnLst>
                                    <p:set>
                                      <p:cBhvr>
                                        <p:cTn id="139" dur="1" fill="hold">
                                          <p:stCondLst>
                                            <p:cond delay="0"/>
                                          </p:stCondLst>
                                        </p:cTn>
                                        <p:tgtEl>
                                          <p:spTgt spid="2060"/>
                                        </p:tgtEl>
                                        <p:attrNameLst>
                                          <p:attrName>style.visibility</p:attrName>
                                        </p:attrNameLst>
                                      </p:cBhvr>
                                      <p:to>
                                        <p:strVal val="visible"/>
                                      </p:to>
                                    </p:set>
                                    <p:animEffect transition="in" filter="fade">
                                      <p:cBhvr>
                                        <p:cTn id="140" dur="500"/>
                                        <p:tgtEl>
                                          <p:spTgt spid="2060"/>
                                        </p:tgtEl>
                                      </p:cBhvr>
                                    </p:animEffect>
                                  </p:childTnLst>
                                </p:cTn>
                              </p:par>
                              <p:par>
                                <p:cTn id="141" presetID="8" presetClass="emph" presetSubtype="0" fill="hold" nodeType="withEffect">
                                  <p:stCondLst>
                                    <p:cond delay="0"/>
                                  </p:stCondLst>
                                  <p:childTnLst>
                                    <p:animRot by="600000">
                                      <p:cBhvr>
                                        <p:cTn id="142" dur="1000" fill="hold"/>
                                        <p:tgtEl>
                                          <p:spTgt spid="20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p:bldP spid="12" grpId="1"/>
      <p:bldP spid="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Présentation des applications</a:t>
            </a:r>
            <a:endParaRPr lang="fr-FR" dirty="0"/>
          </a:p>
        </p:txBody>
      </p:sp>
      <p:sp>
        <p:nvSpPr>
          <p:cNvPr id="5" name="ZoneTexte 5"/>
          <p:cNvSpPr txBox="1"/>
          <p:nvPr/>
        </p:nvSpPr>
        <p:spPr>
          <a:xfrm>
            <a:off x="5249479" y="2472069"/>
            <a:ext cx="1225760" cy="2215991"/>
          </a:xfrm>
          <a:prstGeom prst="rect">
            <a:avLst/>
          </a:prstGeom>
          <a:noFill/>
          <a:ln>
            <a:noFill/>
            <a:prstDash val="solid"/>
          </a:ln>
        </p:spPr>
        <p:txBody>
          <a:bodyPr wrap="square" rtlCol="0">
            <a:spAutoFit/>
          </a:bodyPr>
          <a:lstStyle/>
          <a:p>
            <a:r>
              <a:rPr lang="fr-FR" sz="13800" b="1" dirty="0">
                <a:solidFill>
                  <a:schemeClr val="accent4">
                    <a:lumMod val="60000"/>
                    <a:lumOff val="40000"/>
                  </a:schemeClr>
                </a:solidFill>
                <a:latin typeface="Courier New" pitchFamily="49" charset="0"/>
                <a:cs typeface="Courier New" pitchFamily="49" charset="0"/>
              </a:rPr>
              <a:t>&gt;</a:t>
            </a:r>
          </a:p>
        </p:txBody>
      </p:sp>
      <p:sp>
        <p:nvSpPr>
          <p:cNvPr id="6" name="TextBox 5"/>
          <p:cNvSpPr txBox="1"/>
          <p:nvPr/>
        </p:nvSpPr>
        <p:spPr>
          <a:xfrm>
            <a:off x="1757565" y="3226121"/>
            <a:ext cx="2457724" cy="707886"/>
          </a:xfrm>
          <a:prstGeom prst="rect">
            <a:avLst/>
          </a:prstGeom>
          <a:noFill/>
        </p:spPr>
        <p:txBody>
          <a:bodyPr wrap="none" rtlCol="0">
            <a:spAutoFit/>
          </a:bodyPr>
          <a:lstStyle/>
          <a:p>
            <a:r>
              <a:rPr lang="fr-FR" sz="4000" dirty="0" smtClean="0"/>
              <a:t>Package</a:t>
            </a:r>
            <a:endParaRPr lang="fr-FR" sz="4000" dirty="0"/>
          </a:p>
        </p:txBody>
      </p:sp>
      <p:sp>
        <p:nvSpPr>
          <p:cNvPr id="7" name="Ellipse 4"/>
          <p:cNvSpPr/>
          <p:nvPr/>
        </p:nvSpPr>
        <p:spPr>
          <a:xfrm>
            <a:off x="4876801" y="2739233"/>
            <a:ext cx="1823270" cy="1638985"/>
          </a:xfrm>
          <a:prstGeom prst="ellipse">
            <a:avLst/>
          </a:prstGeom>
          <a:noFill/>
          <a:ln w="127000">
            <a:solidFill>
              <a:srgbClr val="00B0F0"/>
            </a:solidFill>
            <a:prstDash val="solid"/>
          </a:ln>
          <a:effectLst>
            <a:glow rad="101600">
              <a:schemeClr val="accent1">
                <a:satMod val="175000"/>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7361583" y="3226121"/>
            <a:ext cx="3318537" cy="707886"/>
          </a:xfrm>
          <a:prstGeom prst="rect">
            <a:avLst/>
          </a:prstGeom>
          <a:noFill/>
        </p:spPr>
        <p:txBody>
          <a:bodyPr wrap="none" rtlCol="0">
            <a:spAutoFit/>
          </a:bodyPr>
          <a:lstStyle/>
          <a:p>
            <a:r>
              <a:rPr lang="fr-FR" sz="4000" dirty="0" smtClean="0"/>
              <a:t>Setup Maker</a:t>
            </a:r>
            <a:endParaRPr lang="fr-FR" sz="4000" dirty="0"/>
          </a:p>
        </p:txBody>
      </p:sp>
      <p:sp>
        <p:nvSpPr>
          <p:cNvPr id="9" name="TextBox 8"/>
          <p:cNvSpPr txBox="1"/>
          <p:nvPr/>
        </p:nvSpPr>
        <p:spPr>
          <a:xfrm>
            <a:off x="4377016" y="4955224"/>
            <a:ext cx="2970685" cy="707886"/>
          </a:xfrm>
          <a:prstGeom prst="rect">
            <a:avLst/>
          </a:prstGeom>
          <a:noFill/>
        </p:spPr>
        <p:txBody>
          <a:bodyPr wrap="none" rtlCol="0">
            <a:spAutoFit/>
          </a:bodyPr>
          <a:lstStyle/>
          <a:p>
            <a:r>
              <a:rPr lang="fr-FR" sz="4000" dirty="0" smtClean="0"/>
              <a:t>Dashboard</a:t>
            </a:r>
            <a:endParaRPr lang="fr-FR" sz="4000" dirty="0"/>
          </a:p>
        </p:txBody>
      </p:sp>
      <p:sp>
        <p:nvSpPr>
          <p:cNvPr id="10" name="Ellipse 4"/>
          <p:cNvSpPr/>
          <p:nvPr/>
        </p:nvSpPr>
        <p:spPr>
          <a:xfrm>
            <a:off x="4976071" y="2828469"/>
            <a:ext cx="1624730" cy="1460512"/>
          </a:xfrm>
          <a:prstGeom prst="ellipse">
            <a:avLst/>
          </a:prstGeom>
          <a:noFill/>
          <a:ln w="127000">
            <a:solidFill>
              <a:schemeClr val="accent4">
                <a:lumMod val="75000"/>
              </a:schemeClr>
            </a:solidFill>
            <a:prstDash val="solid"/>
          </a:ln>
          <a:effectLst>
            <a:glow rad="101600">
              <a:schemeClr val="accent4">
                <a:lumMod val="75000"/>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ontent Placeholder 2"/>
          <p:cNvSpPr>
            <a:spLocks noGrp="1"/>
          </p:cNvSpPr>
          <p:nvPr>
            <p:ph idx="1"/>
          </p:nvPr>
        </p:nvSpPr>
        <p:spPr>
          <a:xfrm>
            <a:off x="501774" y="3745265"/>
            <a:ext cx="4747705" cy="1087432"/>
          </a:xfrm>
        </p:spPr>
        <p:txBody>
          <a:bodyPr>
            <a:normAutofit/>
          </a:bodyPr>
          <a:lstStyle/>
          <a:p>
            <a:r>
              <a:rPr lang="fr-FR" sz="1400" i="1" dirty="0" smtClean="0">
                <a:solidFill>
                  <a:schemeClr val="tx1">
                    <a:lumMod val="85000"/>
                  </a:schemeClr>
                </a:solidFill>
              </a:rPr>
              <a:t>Déploiement des outils sur les machines</a:t>
            </a:r>
          </a:p>
          <a:p>
            <a:r>
              <a:rPr lang="fr-FR" sz="1400" i="1" dirty="0" smtClean="0">
                <a:solidFill>
                  <a:schemeClr val="tx1">
                    <a:lumMod val="85000"/>
                  </a:schemeClr>
                </a:solidFill>
              </a:rPr>
              <a:t>Configuration et paramétrage des machines</a:t>
            </a:r>
            <a:endParaRPr lang="fr-FR" sz="1400" i="1" dirty="0">
              <a:solidFill>
                <a:schemeClr val="tx1">
                  <a:lumMod val="85000"/>
                </a:schemeClr>
              </a:solidFill>
            </a:endParaRPr>
          </a:p>
        </p:txBody>
      </p:sp>
      <p:sp>
        <p:nvSpPr>
          <p:cNvPr id="12" name="Content Placeholder 2"/>
          <p:cNvSpPr txBox="1">
            <a:spLocks/>
          </p:cNvSpPr>
          <p:nvPr/>
        </p:nvSpPr>
        <p:spPr>
          <a:xfrm>
            <a:off x="6973479" y="3745265"/>
            <a:ext cx="4747705" cy="108743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400" i="1" dirty="0" smtClean="0">
                <a:solidFill>
                  <a:schemeClr val="tx1">
                    <a:lumMod val="85000"/>
                  </a:schemeClr>
                </a:solidFill>
              </a:rPr>
              <a:t>Création et édition des packages</a:t>
            </a:r>
          </a:p>
          <a:p>
            <a:r>
              <a:rPr lang="fr-FR" sz="1400" i="1" dirty="0" smtClean="0">
                <a:solidFill>
                  <a:schemeClr val="tx1">
                    <a:lumMod val="85000"/>
                  </a:schemeClr>
                </a:solidFill>
              </a:rPr>
              <a:t>Génération des patchs de mises à jour</a:t>
            </a:r>
            <a:endParaRPr lang="fr-FR" sz="1400" i="1" dirty="0">
              <a:solidFill>
                <a:schemeClr val="tx1">
                  <a:lumMod val="85000"/>
                </a:schemeClr>
              </a:solidFill>
            </a:endParaRPr>
          </a:p>
        </p:txBody>
      </p:sp>
      <p:sp>
        <p:nvSpPr>
          <p:cNvPr id="13" name="Content Placeholder 2"/>
          <p:cNvSpPr txBox="1">
            <a:spLocks/>
          </p:cNvSpPr>
          <p:nvPr/>
        </p:nvSpPr>
        <p:spPr>
          <a:xfrm>
            <a:off x="3814911" y="5476623"/>
            <a:ext cx="4747705" cy="108743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400" i="1" dirty="0" smtClean="0">
                <a:solidFill>
                  <a:schemeClr val="tx1">
                    <a:lumMod val="85000"/>
                  </a:schemeClr>
                </a:solidFill>
              </a:rPr>
              <a:t>Surveillance et suivi réseau des déploiements</a:t>
            </a:r>
          </a:p>
          <a:p>
            <a:r>
              <a:rPr lang="fr-FR" sz="1400" i="1" dirty="0" smtClean="0">
                <a:solidFill>
                  <a:schemeClr val="tx1">
                    <a:lumMod val="85000"/>
                  </a:schemeClr>
                </a:solidFill>
              </a:rPr>
              <a:t>Planification des mises à jours sur les machines</a:t>
            </a:r>
            <a:endParaRPr lang="fr-FR" sz="1400" i="1" dirty="0">
              <a:solidFill>
                <a:schemeClr val="tx1">
                  <a:lumMod val="85000"/>
                </a:schemeClr>
              </a:solidFill>
            </a:endParaRPr>
          </a:p>
        </p:txBody>
      </p:sp>
      <p:graphicFrame>
        <p:nvGraphicFramePr>
          <p:cNvPr id="16" name="Chart 15"/>
          <p:cNvGraphicFramePr/>
          <p:nvPr>
            <p:extLst>
              <p:ext uri="{D42A27DB-BD31-4B8C-83A1-F6EECF244321}">
                <p14:modId xmlns:p14="http://schemas.microsoft.com/office/powerpoint/2010/main" val="4073525070"/>
              </p:ext>
            </p:extLst>
          </p:nvPr>
        </p:nvGraphicFramePr>
        <p:xfrm>
          <a:off x="3969768" y="2073269"/>
          <a:ext cx="8199220" cy="4609898"/>
        </p:xfrm>
        <a:graphic>
          <a:graphicData uri="http://schemas.openxmlformats.org/drawingml/2006/chart">
            <c:chart xmlns:c="http://schemas.openxmlformats.org/drawingml/2006/chart" xmlns:r="http://schemas.openxmlformats.org/officeDocument/2006/relationships" r:id="rId3"/>
          </a:graphicData>
        </a:graphic>
      </p:graphicFrame>
      <p:pic>
        <p:nvPicPr>
          <p:cNvPr id="15" name="Picture 14" descr="D:\Projects\Programmation\DCP project\devcompack\doc\gantt\timeline.png"/>
          <p:cNvPicPr/>
          <p:nvPr/>
        </p:nvPicPr>
        <p:blipFill rotWithShape="1">
          <a:blip r:embed="rId4" cstate="print">
            <a:extLst>
              <a:ext uri="{28A0092B-C50C-407E-A947-70E740481C1C}">
                <a14:useLocalDpi xmlns:a14="http://schemas.microsoft.com/office/drawing/2010/main" val="0"/>
              </a:ext>
            </a:extLst>
          </a:blip>
          <a:srcRect r="8917" b="5168"/>
          <a:stretch/>
        </p:blipFill>
        <p:spPr bwMode="auto">
          <a:xfrm>
            <a:off x="172277" y="3998482"/>
            <a:ext cx="11847443" cy="1708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344156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4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left)">
                                      <p:cBhvr>
                                        <p:cTn id="15" dur="500"/>
                                        <p:tgtEl>
                                          <p:spTgt spid="11">
                                            <p:txEl>
                                              <p:pRg st="0" end="0"/>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wipe(left)">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500"/>
                                        <p:tgtEl>
                                          <p:spTgt spid="7"/>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left)">
                                      <p:cBhvr>
                                        <p:cTn id="31" dur="500"/>
                                        <p:tgtEl>
                                          <p:spTgt spid="12">
                                            <p:txEl>
                                              <p:pRg st="0" end="0"/>
                                            </p:txEl>
                                          </p:spTgt>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Effect transition="in" filter="wipe(left)">
                                      <p:cBhvr>
                                        <p:cTn id="35" dur="500"/>
                                        <p:tgtEl>
                                          <p:spTgt spid="1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grpId="1" nodeType="clickEffect">
                                  <p:stCondLst>
                                    <p:cond delay="0"/>
                                  </p:stCondLst>
                                  <p:childTnLst>
                                    <p:animScale>
                                      <p:cBhvr>
                                        <p:cTn id="39" dur="500" fill="hold"/>
                                        <p:tgtEl>
                                          <p:spTgt spid="7"/>
                                        </p:tgtEl>
                                      </p:cBhvr>
                                      <p:by x="120000" y="120000"/>
                                    </p:animScale>
                                  </p:childTnLst>
                                </p:cTn>
                              </p:par>
                              <p:par>
                                <p:cTn id="40" presetID="21"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heel(1)">
                                      <p:cBhvr>
                                        <p:cTn id="42" dur="500"/>
                                        <p:tgtEl>
                                          <p:spTgt spid="10"/>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250"/>
                                        <p:tgtEl>
                                          <p:spTgt spid="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wipe(left)">
                                      <p:cBhvr>
                                        <p:cTn id="49" dur="500"/>
                                        <p:tgtEl>
                                          <p:spTgt spid="13">
                                            <p:txEl>
                                              <p:pRg st="0" end="0"/>
                                            </p:txEl>
                                          </p:spTgt>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3">
                                            <p:txEl>
                                              <p:pRg st="1" end="1"/>
                                            </p:txEl>
                                          </p:spTgt>
                                        </p:tgtEl>
                                        <p:attrNameLst>
                                          <p:attrName>style.visibility</p:attrName>
                                        </p:attrNameLst>
                                      </p:cBhvr>
                                      <p:to>
                                        <p:strVal val="visible"/>
                                      </p:to>
                                    </p:set>
                                    <p:animEffect transition="in" filter="wipe(left)">
                                      <p:cBhvr>
                                        <p:cTn id="53" dur="500"/>
                                        <p:tgtEl>
                                          <p:spTgt spid="13">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250"/>
                                        <p:tgtEl>
                                          <p:spTgt spid="10"/>
                                        </p:tgtEl>
                                      </p:cBhvr>
                                    </p:animEffect>
                                    <p:set>
                                      <p:cBhvr>
                                        <p:cTn id="58" dur="1" fill="hold">
                                          <p:stCondLst>
                                            <p:cond delay="249"/>
                                          </p:stCondLst>
                                        </p:cTn>
                                        <p:tgtEl>
                                          <p:spTgt spid="10"/>
                                        </p:tgtEl>
                                        <p:attrNameLst>
                                          <p:attrName>style.visibility</p:attrName>
                                        </p:attrNameLst>
                                      </p:cBhvr>
                                      <p:to>
                                        <p:strVal val="hidden"/>
                                      </p:to>
                                    </p:set>
                                  </p:childTnLst>
                                </p:cTn>
                              </p:par>
                              <p:par>
                                <p:cTn id="59" presetID="6" presetClass="emph" presetSubtype="0" fill="hold" grpId="2" nodeType="withEffect">
                                  <p:stCondLst>
                                    <p:cond delay="0"/>
                                  </p:stCondLst>
                                  <p:childTnLst>
                                    <p:animScale>
                                      <p:cBhvr>
                                        <p:cTn id="60" dur="250" fill="hold"/>
                                        <p:tgtEl>
                                          <p:spTgt spid="7"/>
                                        </p:tgtEl>
                                      </p:cBhvr>
                                      <p:by x="80000" y="80000"/>
                                    </p:animScale>
                                  </p:childTnLst>
                                </p:cTn>
                              </p:par>
                              <p:par>
                                <p:cTn id="61" presetID="10" presetClass="exit" presetSubtype="0" fill="hold" grpId="1" nodeType="withEffect">
                                  <p:stCondLst>
                                    <p:cond delay="0"/>
                                  </p:stCondLst>
                                  <p:childTnLst>
                                    <p:animEffect transition="out" filter="fade">
                                      <p:cBhvr>
                                        <p:cTn id="62" dur="250"/>
                                        <p:tgtEl>
                                          <p:spTgt spid="6"/>
                                        </p:tgtEl>
                                      </p:cBhvr>
                                    </p:animEffect>
                                    <p:set>
                                      <p:cBhvr>
                                        <p:cTn id="63" dur="1" fill="hold">
                                          <p:stCondLst>
                                            <p:cond delay="249"/>
                                          </p:stCondLst>
                                        </p:cTn>
                                        <p:tgtEl>
                                          <p:spTgt spid="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50"/>
                                        <p:tgtEl>
                                          <p:spTgt spid="11">
                                            <p:txEl>
                                              <p:pRg st="0" end="0"/>
                                            </p:txEl>
                                          </p:spTgt>
                                        </p:tgtEl>
                                      </p:cBhvr>
                                    </p:animEffect>
                                    <p:set>
                                      <p:cBhvr>
                                        <p:cTn id="66" dur="1" fill="hold">
                                          <p:stCondLst>
                                            <p:cond delay="249"/>
                                          </p:stCondLst>
                                        </p:cTn>
                                        <p:tgtEl>
                                          <p:spTgt spid="11">
                                            <p:txEl>
                                              <p:pRg st="0" end="0"/>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50"/>
                                        <p:tgtEl>
                                          <p:spTgt spid="11">
                                            <p:txEl>
                                              <p:pRg st="1" end="1"/>
                                            </p:txEl>
                                          </p:spTgt>
                                        </p:tgtEl>
                                      </p:cBhvr>
                                    </p:animEffect>
                                    <p:set>
                                      <p:cBhvr>
                                        <p:cTn id="69" dur="1" fill="hold">
                                          <p:stCondLst>
                                            <p:cond delay="249"/>
                                          </p:stCondLst>
                                        </p:cTn>
                                        <p:tgtEl>
                                          <p:spTgt spid="11">
                                            <p:txEl>
                                              <p:pRg st="1" end="1"/>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50"/>
                                        <p:tgtEl>
                                          <p:spTgt spid="9"/>
                                        </p:tgtEl>
                                      </p:cBhvr>
                                    </p:animEffect>
                                    <p:set>
                                      <p:cBhvr>
                                        <p:cTn id="72" dur="1" fill="hold">
                                          <p:stCondLst>
                                            <p:cond delay="249"/>
                                          </p:stCondLst>
                                        </p:cTn>
                                        <p:tgtEl>
                                          <p:spTgt spid="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50"/>
                                        <p:tgtEl>
                                          <p:spTgt spid="13">
                                            <p:txEl>
                                              <p:pRg st="0" end="0"/>
                                            </p:txEl>
                                          </p:spTgt>
                                        </p:tgtEl>
                                      </p:cBhvr>
                                    </p:animEffect>
                                    <p:set>
                                      <p:cBhvr>
                                        <p:cTn id="75" dur="1" fill="hold">
                                          <p:stCondLst>
                                            <p:cond delay="249"/>
                                          </p:stCondLst>
                                        </p:cTn>
                                        <p:tgtEl>
                                          <p:spTgt spid="13">
                                            <p:txEl>
                                              <p:pRg st="0" end="0"/>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50"/>
                                        <p:tgtEl>
                                          <p:spTgt spid="13">
                                            <p:txEl>
                                              <p:pRg st="1" end="1"/>
                                            </p:txEl>
                                          </p:spTgt>
                                        </p:tgtEl>
                                      </p:cBhvr>
                                    </p:animEffect>
                                    <p:set>
                                      <p:cBhvr>
                                        <p:cTn id="78" dur="1" fill="hold">
                                          <p:stCondLst>
                                            <p:cond delay="249"/>
                                          </p:stCondLst>
                                        </p:cTn>
                                        <p:tgtEl>
                                          <p:spTgt spid="13">
                                            <p:txEl>
                                              <p:pRg st="1" end="1"/>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250"/>
                                        <p:tgtEl>
                                          <p:spTgt spid="12">
                                            <p:txEl>
                                              <p:pRg st="0" end="0"/>
                                            </p:txEl>
                                          </p:spTgt>
                                        </p:tgtEl>
                                      </p:cBhvr>
                                    </p:animEffect>
                                    <p:set>
                                      <p:cBhvr>
                                        <p:cTn id="81" dur="1" fill="hold">
                                          <p:stCondLst>
                                            <p:cond delay="249"/>
                                          </p:stCondLst>
                                        </p:cTn>
                                        <p:tgtEl>
                                          <p:spTgt spid="12">
                                            <p:txEl>
                                              <p:pRg st="0" end="0"/>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250"/>
                                        <p:tgtEl>
                                          <p:spTgt spid="12">
                                            <p:txEl>
                                              <p:pRg st="1" end="1"/>
                                            </p:txEl>
                                          </p:spTgt>
                                        </p:tgtEl>
                                      </p:cBhvr>
                                    </p:animEffect>
                                    <p:set>
                                      <p:cBhvr>
                                        <p:cTn id="84" dur="1" fill="hold">
                                          <p:stCondLst>
                                            <p:cond delay="249"/>
                                          </p:stCondLst>
                                        </p:cTn>
                                        <p:tgtEl>
                                          <p:spTgt spid="12">
                                            <p:txEl>
                                              <p:pRg st="1" end="1"/>
                                            </p:txEl>
                                          </p:spTgt>
                                        </p:tgtEl>
                                        <p:attrNameLst>
                                          <p:attrName>style.visibility</p:attrName>
                                        </p:attrNameLst>
                                      </p:cBhvr>
                                      <p:to>
                                        <p:strVal val="hidden"/>
                                      </p:to>
                                    </p:set>
                                  </p:childTnLst>
                                </p:cTn>
                              </p:par>
                            </p:childTnLst>
                          </p:cTn>
                        </p:par>
                        <p:par>
                          <p:cTn id="85" fill="hold">
                            <p:stCondLst>
                              <p:cond delay="250"/>
                            </p:stCondLst>
                            <p:childTnLst>
                              <p:par>
                                <p:cTn id="86" presetID="42" presetClass="path" presetSubtype="0" accel="50000" decel="50000" fill="hold" grpId="1" nodeType="afterEffect">
                                  <p:stCondLst>
                                    <p:cond delay="0"/>
                                  </p:stCondLst>
                                  <p:childTnLst>
                                    <p:animMotion origin="layout" path="M 6.25E-7 -7.40741E-7 L -0.39167 -0.10718 " pathEditMode="relative" rAng="0" ptsTypes="AA">
                                      <p:cBhvr>
                                        <p:cTn id="87" dur="1000" fill="hold"/>
                                        <p:tgtEl>
                                          <p:spTgt spid="5"/>
                                        </p:tgtEl>
                                        <p:attrNameLst>
                                          <p:attrName>ppt_x</p:attrName>
                                          <p:attrName>ppt_y</p:attrName>
                                        </p:attrNameLst>
                                      </p:cBhvr>
                                      <p:rCtr x="-19583" y="-5370"/>
                                    </p:animMotion>
                                  </p:childTnLst>
                                </p:cTn>
                              </p:par>
                              <p:par>
                                <p:cTn id="88" presetID="42" presetClass="path" presetSubtype="0" accel="50000" decel="50000" fill="hold" grpId="3" nodeType="withEffect">
                                  <p:stCondLst>
                                    <p:cond delay="0"/>
                                  </p:stCondLst>
                                  <p:childTnLst>
                                    <p:animMotion origin="layout" path="M 4.16667E-7 -1.48148E-6 L -0.3849 -0.10648 " pathEditMode="relative" rAng="0" ptsTypes="AA">
                                      <p:cBhvr>
                                        <p:cTn id="89" dur="1000" fill="hold"/>
                                        <p:tgtEl>
                                          <p:spTgt spid="7"/>
                                        </p:tgtEl>
                                        <p:attrNameLst>
                                          <p:attrName>ppt_x</p:attrName>
                                          <p:attrName>ppt_y</p:attrName>
                                        </p:attrNameLst>
                                      </p:cBhvr>
                                      <p:rCtr x="-19245" y="-5324"/>
                                    </p:animMotion>
                                  </p:childTnLst>
                                </p:cTn>
                              </p:par>
                              <p:par>
                                <p:cTn id="90" presetID="42" presetClass="path" presetSubtype="0" accel="50000" decel="50000" fill="hold" grpId="1" nodeType="withEffect">
                                  <p:stCondLst>
                                    <p:cond delay="0"/>
                                  </p:stCondLst>
                                  <p:childTnLst>
                                    <p:animMotion origin="layout" path="M -3.75E-6 -7.40741E-7 L -0.42695 -0.10949 " pathEditMode="relative" rAng="0" ptsTypes="AA">
                                      <p:cBhvr>
                                        <p:cTn id="91" dur="1000" fill="hold"/>
                                        <p:tgtEl>
                                          <p:spTgt spid="8"/>
                                        </p:tgtEl>
                                        <p:attrNameLst>
                                          <p:attrName>ppt_x</p:attrName>
                                          <p:attrName>ppt_y</p:attrName>
                                        </p:attrNameLst>
                                      </p:cBhvr>
                                      <p:rCtr x="-21354" y="-5486"/>
                                    </p:animMotion>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anim calcmode="lin" valueType="num">
                                      <p:cBhvr>
                                        <p:cTn id="97" dur="500" fill="hold"/>
                                        <p:tgtEl>
                                          <p:spTgt spid="15"/>
                                        </p:tgtEl>
                                        <p:attrNameLst>
                                          <p:attrName>ppt_x</p:attrName>
                                        </p:attrNameLst>
                                      </p:cBhvr>
                                      <p:tavLst>
                                        <p:tav tm="0">
                                          <p:val>
                                            <p:strVal val="#ppt_x"/>
                                          </p:val>
                                        </p:tav>
                                        <p:tav tm="100000">
                                          <p:val>
                                            <p:strVal val="#ppt_x"/>
                                          </p:val>
                                        </p:tav>
                                      </p:tavLst>
                                    </p:anim>
                                    <p:anim calcmode="lin" valueType="num">
                                      <p:cBhvr>
                                        <p:cTn id="9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xit" presetSubtype="0" fill="hold" nodeType="clickEffect">
                                  <p:stCondLst>
                                    <p:cond delay="0"/>
                                  </p:stCondLst>
                                  <p:childTnLst>
                                    <p:animEffect transition="out" filter="fade">
                                      <p:cBhvr>
                                        <p:cTn id="102" dur="500"/>
                                        <p:tgtEl>
                                          <p:spTgt spid="15"/>
                                        </p:tgtEl>
                                      </p:cBhvr>
                                    </p:animEffect>
                                    <p:anim calcmode="lin" valueType="num">
                                      <p:cBhvr>
                                        <p:cTn id="103" dur="500"/>
                                        <p:tgtEl>
                                          <p:spTgt spid="15"/>
                                        </p:tgtEl>
                                        <p:attrNameLst>
                                          <p:attrName>ppt_x</p:attrName>
                                        </p:attrNameLst>
                                      </p:cBhvr>
                                      <p:tavLst>
                                        <p:tav tm="0">
                                          <p:val>
                                            <p:strVal val="ppt_x"/>
                                          </p:val>
                                        </p:tav>
                                        <p:tav tm="100000">
                                          <p:val>
                                            <p:strVal val="ppt_x"/>
                                          </p:val>
                                        </p:tav>
                                      </p:tavLst>
                                    </p:anim>
                                    <p:anim calcmode="lin" valueType="num">
                                      <p:cBhvr>
                                        <p:cTn id="104" dur="500"/>
                                        <p:tgtEl>
                                          <p:spTgt spid="15"/>
                                        </p:tgtEl>
                                        <p:attrNameLst>
                                          <p:attrName>ppt_y</p:attrName>
                                        </p:attrNameLst>
                                      </p:cBhvr>
                                      <p:tavLst>
                                        <p:tav tm="0">
                                          <p:val>
                                            <p:strVal val="ppt_y"/>
                                          </p:val>
                                        </p:tav>
                                        <p:tav tm="100000">
                                          <p:val>
                                            <p:strVal val="ppt_y+.1"/>
                                          </p:val>
                                        </p:tav>
                                      </p:tavLst>
                                    </p:anim>
                                    <p:set>
                                      <p:cBhvr>
                                        <p:cTn id="105" dur="1" fill="hold">
                                          <p:stCondLst>
                                            <p:cond delay="499"/>
                                          </p:stCondLst>
                                        </p:cTn>
                                        <p:tgtEl>
                                          <p:spTgt spid="15"/>
                                        </p:tgtEl>
                                        <p:attrNameLst>
                                          <p:attrName>style.visibility</p:attrName>
                                        </p:attrNameLst>
                                      </p:cBhvr>
                                      <p:to>
                                        <p:strVal val="hidden"/>
                                      </p:to>
                                    </p:se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109" dur="500"/>
                                        <p:tgtEl>
                                          <p:spTgt spid="16">
                                            <p:graphicEl>
                                              <a:chart seriesIdx="-3" categoryIdx="-3" bldStep="gridLegend"/>
                                            </p:graphicEl>
                                          </p:spTgt>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13" dur="500"/>
                                        <p:tgtEl>
                                          <p:spTgt spid="16">
                                            <p:graphicEl>
                                              <a:chart seriesIdx="-4" categoryIdx="0" bldStep="category"/>
                                            </p:graphicEl>
                                          </p:spTgt>
                                        </p:tgtEl>
                                      </p:cBhvr>
                                    </p:animEffect>
                                  </p:childTnLst>
                                </p:cTn>
                              </p:par>
                            </p:childTnLst>
                          </p:cTn>
                        </p:par>
                        <p:par>
                          <p:cTn id="114" fill="hold">
                            <p:stCondLst>
                              <p:cond delay="1500"/>
                            </p:stCondLst>
                            <p:childTnLst>
                              <p:par>
                                <p:cTn id="115" presetID="10" presetClass="entr" presetSubtype="0" fill="hold" grpId="0" nodeType="afterEffect">
                                  <p:stCondLst>
                                    <p:cond delay="0"/>
                                  </p:stCondLst>
                                  <p:childTnLst>
                                    <p:set>
                                      <p:cBhvr>
                                        <p:cTn id="116"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117" dur="500"/>
                                        <p:tgtEl>
                                          <p:spTgt spid="16">
                                            <p:graphicEl>
                                              <a:chart seriesIdx="-4" categoryIdx="1" bldStep="category"/>
                                            </p:graphicEl>
                                          </p:spTgt>
                                        </p:tgtEl>
                                      </p:cBhvr>
                                    </p:animEffect>
                                  </p:childTnLst>
                                </p:cTn>
                              </p:par>
                            </p:childTnLst>
                          </p:cTn>
                        </p:par>
                        <p:par>
                          <p:cTn id="118" fill="hold">
                            <p:stCondLst>
                              <p:cond delay="2000"/>
                            </p:stCondLst>
                            <p:childTnLst>
                              <p:par>
                                <p:cTn id="119" presetID="10" presetClass="entr" presetSubtype="0" fill="hold" grpId="0" nodeType="afterEffect">
                                  <p:stCondLst>
                                    <p:cond delay="0"/>
                                  </p:stCondLst>
                                  <p:childTnLst>
                                    <p:set>
                                      <p:cBhvr>
                                        <p:cTn id="120"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121" dur="500"/>
                                        <p:tgtEl>
                                          <p:spTgt spid="16">
                                            <p:graphicEl>
                                              <a:chart seriesIdx="-4" categoryIdx="2" bldStep="category"/>
                                            </p:graphicEl>
                                          </p:spTgt>
                                        </p:tgtEl>
                                      </p:cBhvr>
                                    </p:animEffect>
                                  </p:childTnLst>
                                </p:cTn>
                              </p:par>
                            </p:childTnLst>
                          </p:cTn>
                        </p:par>
                        <p:par>
                          <p:cTn id="122" fill="hold">
                            <p:stCondLst>
                              <p:cond delay="2500"/>
                            </p:stCondLst>
                            <p:childTnLst>
                              <p:par>
                                <p:cTn id="123" presetID="10" presetClass="entr" presetSubtype="0" fill="hold" grpId="0" nodeType="afterEffect">
                                  <p:stCondLst>
                                    <p:cond delay="0"/>
                                  </p:stCondLst>
                                  <p:childTnLst>
                                    <p:set>
                                      <p:cBhvr>
                                        <p:cTn id="124"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125" dur="500"/>
                                        <p:tgtEl>
                                          <p:spTgt spid="16">
                                            <p:graphicEl>
                                              <a:chart seriesIdx="-4" categoryIdx="3" bldStep="category"/>
                                            </p:graphicEl>
                                          </p:spTgt>
                                        </p:tgtEl>
                                      </p:cBhvr>
                                    </p:animEffect>
                                  </p:childTnLst>
                                </p:cTn>
                              </p:par>
                            </p:childTnLst>
                          </p:cTn>
                        </p:par>
                        <p:par>
                          <p:cTn id="126" fill="hold">
                            <p:stCondLst>
                              <p:cond delay="3000"/>
                            </p:stCondLst>
                            <p:childTnLst>
                              <p:par>
                                <p:cTn id="127" presetID="10" presetClass="entr" presetSubtype="0" fill="hold" grpId="0" nodeType="afterEffect">
                                  <p:stCondLst>
                                    <p:cond delay="0"/>
                                  </p:stCondLst>
                                  <p:childTnLst>
                                    <p:set>
                                      <p:cBhvr>
                                        <p:cTn id="128" dur="1" fill="hold">
                                          <p:stCondLst>
                                            <p:cond delay="0"/>
                                          </p:stCondLst>
                                        </p:cTn>
                                        <p:tgtEl>
                                          <p:spTgt spid="16">
                                            <p:graphicEl>
                                              <a:chart seriesIdx="-4" categoryIdx="4" bldStep="category"/>
                                            </p:graphicEl>
                                          </p:spTgt>
                                        </p:tgtEl>
                                        <p:attrNameLst>
                                          <p:attrName>style.visibility</p:attrName>
                                        </p:attrNameLst>
                                      </p:cBhvr>
                                      <p:to>
                                        <p:strVal val="visible"/>
                                      </p:to>
                                    </p:set>
                                    <p:animEffect transition="in" filter="fade">
                                      <p:cBhvr>
                                        <p:cTn id="129" dur="500"/>
                                        <p:tgtEl>
                                          <p:spTgt spid="16">
                                            <p:graphicEl>
                                              <a:chart seriesIdx="-4" categoryIdx="4" bldStep="category"/>
                                            </p:graphicEl>
                                          </p:spTgt>
                                        </p:tgtEl>
                                      </p:cBhvr>
                                    </p:animEffect>
                                  </p:childTnLst>
                                </p:cTn>
                              </p:par>
                            </p:childTnLst>
                          </p:cTn>
                        </p:par>
                        <p:par>
                          <p:cTn id="130" fill="hold">
                            <p:stCondLst>
                              <p:cond delay="3500"/>
                            </p:stCondLst>
                            <p:childTnLst>
                              <p:par>
                                <p:cTn id="131" presetID="10" presetClass="entr" presetSubtype="0" fill="hold" grpId="0" nodeType="afterEffect">
                                  <p:stCondLst>
                                    <p:cond delay="0"/>
                                  </p:stCondLst>
                                  <p:childTnLst>
                                    <p:set>
                                      <p:cBhvr>
                                        <p:cTn id="132" dur="1" fill="hold">
                                          <p:stCondLst>
                                            <p:cond delay="0"/>
                                          </p:stCondLst>
                                        </p:cTn>
                                        <p:tgtEl>
                                          <p:spTgt spid="16">
                                            <p:graphicEl>
                                              <a:chart seriesIdx="-4" categoryIdx="5" bldStep="category"/>
                                            </p:graphicEl>
                                          </p:spTgt>
                                        </p:tgtEl>
                                        <p:attrNameLst>
                                          <p:attrName>style.visibility</p:attrName>
                                        </p:attrNameLst>
                                      </p:cBhvr>
                                      <p:to>
                                        <p:strVal val="visible"/>
                                      </p:to>
                                    </p:set>
                                    <p:animEffect transition="in" filter="fade">
                                      <p:cBhvr>
                                        <p:cTn id="133" dur="500"/>
                                        <p:tgtEl>
                                          <p:spTgt spid="16">
                                            <p:graphicEl>
                                              <a:chart seriesIdx="-4" categoryIdx="5" bldStep="category"/>
                                            </p:graphicEl>
                                          </p:spTgt>
                                        </p:tgtEl>
                                      </p:cBhvr>
                                    </p:animEffect>
                                  </p:childTnLst>
                                </p:cTn>
                              </p:par>
                            </p:childTnLst>
                          </p:cTn>
                        </p:par>
                        <p:par>
                          <p:cTn id="134" fill="hold">
                            <p:stCondLst>
                              <p:cond delay="4000"/>
                            </p:stCondLst>
                            <p:childTnLst>
                              <p:par>
                                <p:cTn id="135" presetID="10" presetClass="entr" presetSubtype="0" fill="hold" grpId="0" nodeType="afterEffect">
                                  <p:stCondLst>
                                    <p:cond delay="0"/>
                                  </p:stCondLst>
                                  <p:childTnLst>
                                    <p:set>
                                      <p:cBhvr>
                                        <p:cTn id="136" dur="1" fill="hold">
                                          <p:stCondLst>
                                            <p:cond delay="0"/>
                                          </p:stCondLst>
                                        </p:cTn>
                                        <p:tgtEl>
                                          <p:spTgt spid="16">
                                            <p:graphicEl>
                                              <a:chart seriesIdx="-4" categoryIdx="6" bldStep="category"/>
                                            </p:graphicEl>
                                          </p:spTgt>
                                        </p:tgtEl>
                                        <p:attrNameLst>
                                          <p:attrName>style.visibility</p:attrName>
                                        </p:attrNameLst>
                                      </p:cBhvr>
                                      <p:to>
                                        <p:strVal val="visible"/>
                                      </p:to>
                                    </p:set>
                                    <p:animEffect transition="in" filter="fade">
                                      <p:cBhvr>
                                        <p:cTn id="137" dur="500"/>
                                        <p:tgtEl>
                                          <p:spTgt spid="16">
                                            <p:graphicEl>
                                              <a:chart seriesIdx="-4" categoryIdx="6" bldStep="category"/>
                                            </p:graphicEl>
                                          </p:spTgt>
                                        </p:tgtEl>
                                      </p:cBhvr>
                                    </p:animEffect>
                                  </p:childTnLst>
                                </p:cTn>
                              </p:par>
                            </p:childTnLst>
                          </p:cTn>
                        </p:par>
                        <p:par>
                          <p:cTn id="138" fill="hold">
                            <p:stCondLst>
                              <p:cond delay="4500"/>
                            </p:stCondLst>
                            <p:childTnLst>
                              <p:par>
                                <p:cTn id="139" presetID="10" presetClass="entr" presetSubtype="0" fill="hold" grpId="0" nodeType="afterEffect">
                                  <p:stCondLst>
                                    <p:cond delay="0"/>
                                  </p:stCondLst>
                                  <p:childTnLst>
                                    <p:set>
                                      <p:cBhvr>
                                        <p:cTn id="140" dur="1" fill="hold">
                                          <p:stCondLst>
                                            <p:cond delay="0"/>
                                          </p:stCondLst>
                                        </p:cTn>
                                        <p:tgtEl>
                                          <p:spTgt spid="16">
                                            <p:graphicEl>
                                              <a:chart seriesIdx="-4" categoryIdx="7" bldStep="category"/>
                                            </p:graphicEl>
                                          </p:spTgt>
                                        </p:tgtEl>
                                        <p:attrNameLst>
                                          <p:attrName>style.visibility</p:attrName>
                                        </p:attrNameLst>
                                      </p:cBhvr>
                                      <p:to>
                                        <p:strVal val="visible"/>
                                      </p:to>
                                    </p:set>
                                    <p:animEffect transition="in" filter="fade">
                                      <p:cBhvr>
                                        <p:cTn id="141" dur="500"/>
                                        <p:tgtEl>
                                          <p:spTgt spid="16">
                                            <p:graphicEl>
                                              <a:chart seriesIdx="-4" categoryIdx="7" bldStep="category"/>
                                            </p:graphicEl>
                                          </p:spTgt>
                                        </p:tgtEl>
                                      </p:cBhvr>
                                    </p:animEffect>
                                  </p:childTnLst>
                                </p:cTn>
                              </p:par>
                            </p:childTnLst>
                          </p:cTn>
                        </p:par>
                        <p:par>
                          <p:cTn id="142" fill="hold">
                            <p:stCondLst>
                              <p:cond delay="5000"/>
                            </p:stCondLst>
                            <p:childTnLst>
                              <p:par>
                                <p:cTn id="143" presetID="10" presetClass="entr" presetSubtype="0" fill="hold" grpId="0" nodeType="afterEffect">
                                  <p:stCondLst>
                                    <p:cond delay="0"/>
                                  </p:stCondLst>
                                  <p:childTnLst>
                                    <p:set>
                                      <p:cBhvr>
                                        <p:cTn id="144" dur="1" fill="hold">
                                          <p:stCondLst>
                                            <p:cond delay="0"/>
                                          </p:stCondLst>
                                        </p:cTn>
                                        <p:tgtEl>
                                          <p:spTgt spid="16">
                                            <p:graphicEl>
                                              <a:chart seriesIdx="-4" categoryIdx="8" bldStep="category"/>
                                            </p:graphicEl>
                                          </p:spTgt>
                                        </p:tgtEl>
                                        <p:attrNameLst>
                                          <p:attrName>style.visibility</p:attrName>
                                        </p:attrNameLst>
                                      </p:cBhvr>
                                      <p:to>
                                        <p:strVal val="visible"/>
                                      </p:to>
                                    </p:set>
                                    <p:animEffect transition="in" filter="fade">
                                      <p:cBhvr>
                                        <p:cTn id="145" dur="500"/>
                                        <p:tgtEl>
                                          <p:spTgt spid="16">
                                            <p:graphicEl>
                                              <a:chart seriesIdx="-4" categoryIdx="8" bldStep="category"/>
                                            </p:graphicEl>
                                          </p:spTgt>
                                        </p:tgtEl>
                                      </p:cBhvr>
                                    </p:animEffect>
                                  </p:childTnLst>
                                </p:cTn>
                              </p:par>
                            </p:childTnLst>
                          </p:cTn>
                        </p:par>
                        <p:par>
                          <p:cTn id="146" fill="hold">
                            <p:stCondLst>
                              <p:cond delay="5500"/>
                            </p:stCondLst>
                            <p:childTnLst>
                              <p:par>
                                <p:cTn id="147" presetID="10" presetClass="entr" presetSubtype="0" fill="hold" grpId="0" nodeType="afterEffect">
                                  <p:stCondLst>
                                    <p:cond delay="0"/>
                                  </p:stCondLst>
                                  <p:childTnLst>
                                    <p:set>
                                      <p:cBhvr>
                                        <p:cTn id="148" dur="1" fill="hold">
                                          <p:stCondLst>
                                            <p:cond delay="0"/>
                                          </p:stCondLst>
                                        </p:cTn>
                                        <p:tgtEl>
                                          <p:spTgt spid="16">
                                            <p:graphicEl>
                                              <a:chart seriesIdx="-4" categoryIdx="9" bldStep="category"/>
                                            </p:graphicEl>
                                          </p:spTgt>
                                        </p:tgtEl>
                                        <p:attrNameLst>
                                          <p:attrName>style.visibility</p:attrName>
                                        </p:attrNameLst>
                                      </p:cBhvr>
                                      <p:to>
                                        <p:strVal val="visible"/>
                                      </p:to>
                                    </p:set>
                                    <p:animEffect transition="in" filter="fade">
                                      <p:cBhvr>
                                        <p:cTn id="149" dur="500"/>
                                        <p:tgtEl>
                                          <p:spTgt spid="16">
                                            <p:graphicEl>
                                              <a:chart seriesIdx="-4" categoryIdx="9" bldStep="category"/>
                                            </p:graphicEl>
                                          </p:spTgt>
                                        </p:tgtEl>
                                      </p:cBhvr>
                                    </p:animEffect>
                                  </p:childTnLst>
                                </p:cTn>
                              </p:par>
                            </p:childTnLst>
                          </p:cTn>
                        </p:par>
                        <p:par>
                          <p:cTn id="150" fill="hold">
                            <p:stCondLst>
                              <p:cond delay="6000"/>
                            </p:stCondLst>
                            <p:childTnLst>
                              <p:par>
                                <p:cTn id="151" presetID="10" presetClass="entr" presetSubtype="0" fill="hold" grpId="0" nodeType="afterEffect">
                                  <p:stCondLst>
                                    <p:cond delay="0"/>
                                  </p:stCondLst>
                                  <p:childTnLst>
                                    <p:set>
                                      <p:cBhvr>
                                        <p:cTn id="152" dur="1" fill="hold">
                                          <p:stCondLst>
                                            <p:cond delay="0"/>
                                          </p:stCondLst>
                                        </p:cTn>
                                        <p:tgtEl>
                                          <p:spTgt spid="16">
                                            <p:graphicEl>
                                              <a:chart seriesIdx="-4" categoryIdx="10" bldStep="category"/>
                                            </p:graphicEl>
                                          </p:spTgt>
                                        </p:tgtEl>
                                        <p:attrNameLst>
                                          <p:attrName>style.visibility</p:attrName>
                                        </p:attrNameLst>
                                      </p:cBhvr>
                                      <p:to>
                                        <p:strVal val="visible"/>
                                      </p:to>
                                    </p:set>
                                    <p:animEffect transition="in" filter="fade">
                                      <p:cBhvr>
                                        <p:cTn id="153" dur="500"/>
                                        <p:tgtEl>
                                          <p:spTgt spid="16">
                                            <p:graphicEl>
                                              <a:chart seriesIdx="-4" categoryIdx="1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animBg="1"/>
      <p:bldP spid="7" grpId="1" animBg="1"/>
      <p:bldP spid="7" grpId="2" animBg="1"/>
      <p:bldP spid="7" grpId="3" animBg="1"/>
      <p:bldP spid="8" grpId="0"/>
      <p:bldP spid="8" grpId="1"/>
      <p:bldP spid="9" grpId="0"/>
      <p:bldP spid="9" grpId="1"/>
      <p:bldP spid="10" grpId="0" animBg="1"/>
      <p:bldP spid="10" grpId="1" animBg="1"/>
      <p:bldP spid="11" grpId="0" build="p"/>
      <p:bldP spid="11" grpId="1" build="p"/>
      <p:bldP spid="12" grpId="0" build="p"/>
      <p:bldP spid="12" grpId="1" build="allAtOnce"/>
      <p:bldP spid="13" grpId="0" build="p"/>
      <p:bldP spid="13" grpId="1" build="allAtOnce"/>
      <p:bldGraphic spid="1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Environnement technique</a:t>
            </a:r>
            <a:endParaRPr lang="fr-FR" dirty="0"/>
          </a:p>
        </p:txBody>
      </p:sp>
      <p:pic>
        <p:nvPicPr>
          <p:cNvPr id="4" name="Picture 3" descr="D:\Projects\Programmation\DCP project\devcompack\doc\mockups\0_6\mockup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55" y="2596129"/>
            <a:ext cx="5165324" cy="3600000"/>
          </a:xfrm>
          <a:prstGeom prst="rect">
            <a:avLst/>
          </a:prstGeom>
          <a:noFill/>
          <a:ln>
            <a:noFill/>
          </a:ln>
        </p:spPr>
      </p:pic>
      <p:pic>
        <p:nvPicPr>
          <p:cNvPr id="5" name="Image 2"/>
          <p:cNvPicPr/>
          <p:nvPr/>
        </p:nvPicPr>
        <p:blipFill>
          <a:blip r:embed="rId4" cstate="print">
            <a:extLst>
              <a:ext uri="{28A0092B-C50C-407E-A947-70E740481C1C}">
                <a14:useLocalDpi xmlns:a14="http://schemas.microsoft.com/office/drawing/2010/main" val="0"/>
              </a:ext>
            </a:extLst>
          </a:blip>
          <a:stretch>
            <a:fillRect/>
          </a:stretch>
        </p:blipFill>
        <p:spPr bwMode="auto">
          <a:xfrm>
            <a:off x="5752955" y="2596129"/>
            <a:ext cx="5165324" cy="3600000"/>
          </a:xfrm>
          <a:prstGeom prst="rect">
            <a:avLst/>
          </a:prstGeom>
          <a:noFill/>
          <a:ln w="9525">
            <a:noFill/>
            <a:miter lim="800000"/>
            <a:headEnd/>
            <a:tailEnd/>
          </a:ln>
        </p:spPr>
      </p:pic>
      <p:pic>
        <p:nvPicPr>
          <p:cNvPr id="6" name="Image 3"/>
          <p:cNvPicPr/>
          <p:nvPr/>
        </p:nvPicPr>
        <p:blipFill>
          <a:blip r:embed="rId5" cstate="print">
            <a:extLst>
              <a:ext uri="{28A0092B-C50C-407E-A947-70E740481C1C}">
                <a14:useLocalDpi xmlns:a14="http://schemas.microsoft.com/office/drawing/2010/main" val="0"/>
              </a:ext>
            </a:extLst>
          </a:blip>
          <a:stretch>
            <a:fillRect/>
          </a:stretch>
        </p:blipFill>
        <p:spPr bwMode="auto">
          <a:xfrm>
            <a:off x="5752955" y="2596129"/>
            <a:ext cx="5165324" cy="3600000"/>
          </a:xfrm>
          <a:prstGeom prst="rect">
            <a:avLst/>
          </a:prstGeom>
          <a:noFill/>
          <a:ln w="9525">
            <a:noFill/>
            <a:miter lim="800000"/>
            <a:headEnd/>
            <a:tailEnd/>
          </a:ln>
        </p:spPr>
      </p:pic>
      <p:pic>
        <p:nvPicPr>
          <p:cNvPr id="7" name="Image 4"/>
          <p:cNvPicPr/>
          <p:nvPr/>
        </p:nvPicPr>
        <p:blipFill>
          <a:blip r:embed="rId6" cstate="print">
            <a:extLst>
              <a:ext uri="{28A0092B-C50C-407E-A947-70E740481C1C}">
                <a14:useLocalDpi xmlns:a14="http://schemas.microsoft.com/office/drawing/2010/main" val="0"/>
              </a:ext>
            </a:extLst>
          </a:blip>
          <a:stretch>
            <a:fillRect/>
          </a:stretch>
        </p:blipFill>
        <p:spPr bwMode="auto">
          <a:xfrm>
            <a:off x="5752955" y="2596129"/>
            <a:ext cx="5165324" cy="3600000"/>
          </a:xfrm>
          <a:prstGeom prst="rect">
            <a:avLst/>
          </a:prstGeom>
          <a:noFill/>
          <a:ln w="9525">
            <a:noFill/>
            <a:miter lim="800000"/>
            <a:headEnd/>
            <a:tailEnd/>
          </a:ln>
        </p:spPr>
      </p:pic>
      <p:pic>
        <p:nvPicPr>
          <p:cNvPr id="8" name="Image 5"/>
          <p:cNvPicPr/>
          <p:nvPr/>
        </p:nvPicPr>
        <p:blipFill>
          <a:blip r:embed="rId7" cstate="print">
            <a:extLst>
              <a:ext uri="{28A0092B-C50C-407E-A947-70E740481C1C}">
                <a14:useLocalDpi xmlns:a14="http://schemas.microsoft.com/office/drawing/2010/main" val="0"/>
              </a:ext>
            </a:extLst>
          </a:blip>
          <a:stretch>
            <a:fillRect/>
          </a:stretch>
        </p:blipFill>
        <p:spPr bwMode="auto">
          <a:xfrm>
            <a:off x="5752955" y="2596129"/>
            <a:ext cx="5165324" cy="3600000"/>
          </a:xfrm>
          <a:prstGeom prst="rect">
            <a:avLst/>
          </a:prstGeom>
          <a:noFill/>
          <a:ln w="9525">
            <a:noFill/>
            <a:miter lim="800000"/>
            <a:headEnd/>
            <a:tailEnd/>
          </a:ln>
        </p:spPr>
      </p:pic>
      <p:cxnSp>
        <p:nvCxnSpPr>
          <p:cNvPr id="9" name="Straight Connector 8"/>
          <p:cNvCxnSpPr/>
          <p:nvPr/>
        </p:nvCxnSpPr>
        <p:spPr>
          <a:xfrm flipH="1">
            <a:off x="5338570" y="2398643"/>
            <a:ext cx="2056" cy="4198197"/>
          </a:xfrm>
          <a:prstGeom prst="line">
            <a:avLst/>
          </a:prstGeom>
          <a:ln w="381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pic>
        <p:nvPicPr>
          <p:cNvPr id="11" name="Picture 10" descr="D:\Projects\Programmation\DCP project\devcompack\doc\img\JavaIcon.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2179" y="2983688"/>
            <a:ext cx="770890" cy="1417320"/>
          </a:xfrm>
          <a:prstGeom prst="rect">
            <a:avLst/>
          </a:prstGeom>
          <a:ln>
            <a:noFill/>
          </a:ln>
          <a:effectLst>
            <a:outerShdw blurRad="190500" algn="tl" rotWithShape="0">
              <a:srgbClr val="000000">
                <a:alpha val="70000"/>
              </a:srgbClr>
            </a:outerShdw>
          </a:effectLst>
        </p:spPr>
      </p:pic>
      <p:pic>
        <p:nvPicPr>
          <p:cNvPr id="12" name="Picture 11" descr="D:\Projects\Programmation\DCP project\devcompack\doc\img\eclipse.pn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86213" y="3195460"/>
            <a:ext cx="993775" cy="993775"/>
          </a:xfrm>
          <a:prstGeom prst="rect">
            <a:avLst/>
          </a:prstGeom>
          <a:ln>
            <a:noFill/>
          </a:ln>
          <a:effectLst>
            <a:outerShdw blurRad="190500" algn="tl" rotWithShape="0">
              <a:srgbClr val="000000">
                <a:alpha val="70000"/>
              </a:srgbClr>
            </a:outerShdw>
          </a:effectLst>
        </p:spPr>
      </p:pic>
      <p:pic>
        <p:nvPicPr>
          <p:cNvPr id="13" name="Picture 12" descr="D:\Projects\Programmation\DCP project\devcompack\doc\img\pivot-logo.pn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73132" y="3298965"/>
            <a:ext cx="882015" cy="890270"/>
          </a:xfrm>
          <a:prstGeom prst="rect">
            <a:avLst/>
          </a:prstGeom>
          <a:ln>
            <a:noFill/>
          </a:ln>
          <a:effectLst>
            <a:outerShdw blurRad="190500" algn="tl" rotWithShape="0">
              <a:srgbClr val="000000">
                <a:alpha val="70000"/>
              </a:srgbClr>
            </a:outerShdw>
          </a:effectLst>
        </p:spPr>
      </p:pic>
      <p:pic>
        <p:nvPicPr>
          <p:cNvPr id="14" name="Image 2" descr="D:\cds\workspaces\packTrunk\devcompack\doc\img\Apache-Ant-logo.svg.png"/>
          <p:cNvPicPr/>
          <p:nvPr/>
        </p:nvPicPr>
        <p:blipFill>
          <a:blip r:embed="rId11" cstate="print"/>
          <a:srcRect/>
          <a:stretch>
            <a:fillRect/>
          </a:stretch>
        </p:blipFill>
        <p:spPr bwMode="auto">
          <a:xfrm>
            <a:off x="756139" y="4783688"/>
            <a:ext cx="902970" cy="564515"/>
          </a:xfrm>
          <a:prstGeom prst="rect">
            <a:avLst/>
          </a:prstGeom>
          <a:ln>
            <a:noFill/>
          </a:ln>
          <a:effectLst>
            <a:outerShdw blurRad="190500" algn="tl" rotWithShape="0">
              <a:srgbClr val="000000">
                <a:alpha val="70000"/>
              </a:srgbClr>
            </a:outerShdw>
          </a:effectLst>
        </p:spPr>
      </p:pic>
      <p:pic>
        <p:nvPicPr>
          <p:cNvPr id="15" name="Image 4" descr="D:\cds\workspaces\packTrunk\devcompack\doc\img\logo-medium-izpack.png"/>
          <p:cNvPicPr/>
          <p:nvPr/>
        </p:nvPicPr>
        <p:blipFill>
          <a:blip r:embed="rId12" cstate="print"/>
          <a:srcRect/>
          <a:stretch>
            <a:fillRect/>
          </a:stretch>
        </p:blipFill>
        <p:spPr bwMode="auto">
          <a:xfrm>
            <a:off x="1925005" y="4488893"/>
            <a:ext cx="2530142" cy="859310"/>
          </a:xfrm>
          <a:prstGeom prst="rect">
            <a:avLst/>
          </a:prstGeom>
          <a:ln>
            <a:noFill/>
          </a:ln>
          <a:effectLst>
            <a:outerShdw blurRad="190500" algn="tl" rotWithShape="0">
              <a:srgbClr val="000000">
                <a:alpha val="70000"/>
              </a:srgbClr>
            </a:outerShdw>
          </a:effectLst>
        </p:spPr>
      </p:pic>
      <p:pic>
        <p:nvPicPr>
          <p:cNvPr id="18" name="Image 3" descr="D:\cds\workspaces\packTrunk\devcompack\doc\img\Maven_logo.svg.png"/>
          <p:cNvPicPr/>
          <p:nvPr/>
        </p:nvPicPr>
        <p:blipFill>
          <a:blip r:embed="rId13" cstate="print">
            <a:duotone>
              <a:schemeClr val="accent6">
                <a:shade val="45000"/>
                <a:satMod val="135000"/>
              </a:schemeClr>
              <a:prstClr val="white"/>
            </a:duotone>
          </a:blip>
          <a:srcRect/>
          <a:stretch>
            <a:fillRect/>
          </a:stretch>
        </p:blipFill>
        <p:spPr bwMode="auto">
          <a:xfrm>
            <a:off x="2950141" y="5418298"/>
            <a:ext cx="1690366" cy="382680"/>
          </a:xfrm>
          <a:prstGeom prst="rect">
            <a:avLst/>
          </a:prstGeom>
          <a:noFill/>
          <a:ln w="9525">
            <a:noFill/>
            <a:miter lim="800000"/>
            <a:headEnd/>
            <a:tailEnd/>
          </a:ln>
        </p:spPr>
      </p:pic>
      <p:pic>
        <p:nvPicPr>
          <p:cNvPr id="19" name="Picture 18" descr="D:\Projects\Programmation\DCP project\devcompack\doc\img\vaadin-logo.png"/>
          <p:cNvPicPr/>
          <p:nvPr/>
        </p:nvPicPr>
        <p:blipFill>
          <a:blip r:embed="rId14" cstate="print">
            <a:duotone>
              <a:schemeClr val="accent1">
                <a:shade val="45000"/>
                <a:satMod val="135000"/>
              </a:schemeClr>
              <a:prstClr val="white"/>
            </a:duotone>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56139" y="5340895"/>
            <a:ext cx="2194002" cy="530179"/>
          </a:xfrm>
          <a:prstGeom prst="rect">
            <a:avLst/>
          </a:prstGeom>
          <a:ln>
            <a:noFill/>
          </a:ln>
          <a:effectLst>
            <a:outerShdw blurRad="190500" algn="tl" rotWithShape="0">
              <a:srgbClr val="000000">
                <a:alpha val="70000"/>
              </a:srgbClr>
            </a:outerShdw>
          </a:effectLst>
        </p:spPr>
      </p:pic>
      <p:pic>
        <p:nvPicPr>
          <p:cNvPr id="20" name="Image 6"/>
          <p:cNvPicPr/>
          <p:nvPr/>
        </p:nvPicPr>
        <p:blipFill>
          <a:blip r:embed="rId16" cstate="print">
            <a:extLst>
              <a:ext uri="{28A0092B-C50C-407E-A947-70E740481C1C}">
                <a14:useLocalDpi xmlns:a14="http://schemas.microsoft.com/office/drawing/2010/main" val="0"/>
              </a:ext>
            </a:extLst>
          </a:blip>
          <a:stretch>
            <a:fillRect/>
          </a:stretch>
        </p:blipFill>
        <p:spPr bwMode="auto">
          <a:xfrm>
            <a:off x="5752955" y="2434985"/>
            <a:ext cx="6202045" cy="4107815"/>
          </a:xfrm>
          <a:prstGeom prst="rect">
            <a:avLst/>
          </a:prstGeom>
          <a:noFill/>
          <a:ln w="9525">
            <a:noFill/>
            <a:miter lim="800000"/>
            <a:headEnd/>
            <a:tailEnd/>
          </a:ln>
        </p:spPr>
      </p:pic>
    </p:spTree>
    <p:extLst>
      <p:ext uri="{BB962C8B-B14F-4D97-AF65-F5344CB8AC3E}">
        <p14:creationId xmlns:p14="http://schemas.microsoft.com/office/powerpoint/2010/main" val="37466852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25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25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25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25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1.45833E-6 -4.44444E-6 L -0.00039 -0.10324 " pathEditMode="relative" rAng="0" ptsTypes="AA">
                                      <p:cBhvr>
                                        <p:cTn id="60" dur="250" fill="hold"/>
                                        <p:tgtEl>
                                          <p:spTgt spid="11"/>
                                        </p:tgtEl>
                                        <p:attrNameLst>
                                          <p:attrName>ppt_x</p:attrName>
                                          <p:attrName>ppt_y</p:attrName>
                                        </p:attrNameLst>
                                      </p:cBhvr>
                                      <p:rCtr x="-26" y="-5162"/>
                                    </p:animMotion>
                                  </p:childTnLst>
                                </p:cTn>
                              </p:par>
                              <p:par>
                                <p:cTn id="61" presetID="42" presetClass="path" presetSubtype="0" accel="50000" decel="50000" fill="hold" nodeType="withEffect">
                                  <p:stCondLst>
                                    <p:cond delay="0"/>
                                  </p:stCondLst>
                                  <p:childTnLst>
                                    <p:animMotion origin="layout" path="M 1.04167E-6 4.07407E-6 L -0.00104 -0.10348 " pathEditMode="relative" rAng="0" ptsTypes="AA">
                                      <p:cBhvr>
                                        <p:cTn id="62" dur="250" fill="hold"/>
                                        <p:tgtEl>
                                          <p:spTgt spid="12"/>
                                        </p:tgtEl>
                                        <p:attrNameLst>
                                          <p:attrName>ppt_x</p:attrName>
                                          <p:attrName>ppt_y</p:attrName>
                                        </p:attrNameLst>
                                      </p:cBhvr>
                                      <p:rCtr x="-52" y="-5185"/>
                                    </p:animMotion>
                                  </p:childTnLst>
                                </p:cTn>
                              </p:par>
                              <p:par>
                                <p:cTn id="63" presetID="42" presetClass="path" presetSubtype="0" accel="50000" decel="50000" fill="hold" nodeType="withEffect">
                                  <p:stCondLst>
                                    <p:cond delay="0"/>
                                  </p:stCondLst>
                                  <p:childTnLst>
                                    <p:animMotion origin="layout" path="M 3.33333E-6 -3.33333E-6 L 3.33333E-6 -0.11088 " pathEditMode="relative" rAng="0" ptsTypes="AA">
                                      <p:cBhvr>
                                        <p:cTn id="64" dur="250" fill="hold"/>
                                        <p:tgtEl>
                                          <p:spTgt spid="13"/>
                                        </p:tgtEl>
                                        <p:attrNameLst>
                                          <p:attrName>ppt_x</p:attrName>
                                          <p:attrName>ppt_y</p:attrName>
                                        </p:attrNameLst>
                                      </p:cBhvr>
                                      <p:rCtr x="0" y="-5556"/>
                                    </p:animMotion>
                                  </p:childTnLst>
                                </p:cTn>
                              </p:par>
                              <p:par>
                                <p:cTn id="65" presetID="42" presetClass="path" presetSubtype="0" accel="50000" decel="50000" fill="hold" nodeType="withEffect">
                                  <p:stCondLst>
                                    <p:cond delay="0"/>
                                  </p:stCondLst>
                                  <p:childTnLst>
                                    <p:animMotion origin="layout" path="M 1.66667E-6 2.59259E-6 L 1.66667E-6 -0.09699 " pathEditMode="relative" rAng="0" ptsTypes="AA">
                                      <p:cBhvr>
                                        <p:cTn id="66" dur="250" fill="hold"/>
                                        <p:tgtEl>
                                          <p:spTgt spid="14"/>
                                        </p:tgtEl>
                                        <p:attrNameLst>
                                          <p:attrName>ppt_x</p:attrName>
                                          <p:attrName>ppt_y</p:attrName>
                                        </p:attrNameLst>
                                      </p:cBhvr>
                                      <p:rCtr x="0" y="-4861"/>
                                    </p:animMotion>
                                  </p:childTnLst>
                                </p:cTn>
                              </p:par>
                              <p:par>
                                <p:cTn id="67" presetID="42" presetClass="path" presetSubtype="0" accel="50000" decel="50000" fill="hold" nodeType="withEffect">
                                  <p:stCondLst>
                                    <p:cond delay="0"/>
                                  </p:stCondLst>
                                  <p:childTnLst>
                                    <p:animMotion origin="layout" path="M 1.45833E-6 3.7037E-7 L 1.45833E-6 -0.07546 " pathEditMode="relative" rAng="0" ptsTypes="AA">
                                      <p:cBhvr>
                                        <p:cTn id="68" dur="250" fill="hold"/>
                                        <p:tgtEl>
                                          <p:spTgt spid="15"/>
                                        </p:tgtEl>
                                        <p:attrNameLst>
                                          <p:attrName>ppt_x</p:attrName>
                                          <p:attrName>ppt_y</p:attrName>
                                        </p:attrNameLst>
                                      </p:cBhvr>
                                      <p:rCtr x="0" y="-3773"/>
                                    </p:animMotion>
                                  </p:childTnLst>
                                </p:cTn>
                              </p:par>
                            </p:childTnLst>
                          </p:cTn>
                        </p:par>
                        <p:par>
                          <p:cTn id="69" fill="hold">
                            <p:stCondLst>
                              <p:cond delay="250"/>
                            </p:stCondLst>
                            <p:childTnLst>
                              <p:par>
                                <p:cTn id="70" presetID="10" presetClass="entr" presetSubtype="0" fill="hold"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250"/>
                                        <p:tgtEl>
                                          <p:spTgt spid="19"/>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25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Use cases</a:t>
            </a:r>
            <a:endParaRPr lang="fr-FR" dirty="0"/>
          </a:p>
        </p:txBody>
      </p:sp>
      <p:pic>
        <p:nvPicPr>
          <p:cNvPr id="4" name="Picture 3" descr="D:\Projects\Programmation\DCP project\devcompack\doc\dcp_study\actor_dev.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165" y="2634485"/>
            <a:ext cx="1191078" cy="1038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Projects\Programmation\DCP project\devcompack\doc\dcp_study\actor_mod.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7165" y="5229642"/>
            <a:ext cx="1177827" cy="1038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Projects\Programmation\DCP project\devcompack\doc\dcp_study\actor_admi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7165" y="3946534"/>
            <a:ext cx="1166699" cy="1009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7"/>
          <p:cNvPicPr/>
          <p:nvPr/>
        </p:nvPicPr>
        <p:blipFill>
          <a:blip r:embed="rId6" cstate="print">
            <a:extLst>
              <a:ext uri="{28A0092B-C50C-407E-A947-70E740481C1C}">
                <a14:useLocalDpi xmlns:a14="http://schemas.microsoft.com/office/drawing/2010/main" val="0"/>
              </a:ext>
            </a:extLst>
          </a:blip>
          <a:stretch>
            <a:fillRect/>
          </a:stretch>
        </p:blipFill>
        <p:spPr bwMode="auto">
          <a:xfrm>
            <a:off x="4937884" y="2367816"/>
            <a:ext cx="5629275" cy="4166870"/>
          </a:xfrm>
          <a:prstGeom prst="rect">
            <a:avLst/>
          </a:prstGeom>
          <a:ln>
            <a:noFill/>
          </a:ln>
          <a:effectLst>
            <a:outerShdw blurRad="190500" algn="tl" rotWithShape="0">
              <a:srgbClr val="000000">
                <a:alpha val="70000"/>
              </a:srgbClr>
            </a:outerShdw>
          </a:effectLst>
        </p:spPr>
      </p:pic>
      <p:cxnSp>
        <p:nvCxnSpPr>
          <p:cNvPr id="8" name="Straight Connector 7"/>
          <p:cNvCxnSpPr/>
          <p:nvPr/>
        </p:nvCxnSpPr>
        <p:spPr>
          <a:xfrm flipH="1">
            <a:off x="3957790" y="2369825"/>
            <a:ext cx="2056" cy="4198197"/>
          </a:xfrm>
          <a:prstGeom prst="line">
            <a:avLst/>
          </a:prstGeom>
          <a:ln w="381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334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TC103457503[[fn=Quotable]]</Template>
  <TotalTime>1647</TotalTime>
  <Words>1525</Words>
  <Application>Microsoft Office PowerPoint</Application>
  <PresentationFormat>Widescreen</PresentationFormat>
  <Paragraphs>152</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Century Gothic</vt:lpstr>
      <vt:lpstr>Century Gothic (Body)</vt:lpstr>
      <vt:lpstr>Century Gothic (Headings)</vt:lpstr>
      <vt:lpstr>Courier New</vt:lpstr>
      <vt:lpstr>Microsoft Sans Serif</vt:lpstr>
      <vt:lpstr>Microsoft Yi Baiti</vt:lpstr>
      <vt:lpstr>Times New Roman</vt:lpstr>
      <vt:lpstr>Wingdings</vt:lpstr>
      <vt:lpstr>Wingdings 2</vt:lpstr>
      <vt:lpstr>Quotable</vt:lpstr>
      <vt:lpstr>Conception et développement d’une suite d’applications pour l’automatisation des déploiements sur les machines des développeurs.</vt:lpstr>
      <vt:lpstr>Plan</vt:lpstr>
      <vt:lpstr>Organisme d’accueil</vt:lpstr>
      <vt:lpstr>Contexte métier du projet</vt:lpstr>
      <vt:lpstr>Problématique</vt:lpstr>
      <vt:lpstr>Présentation du projet</vt:lpstr>
      <vt:lpstr>Présentation des applications</vt:lpstr>
      <vt:lpstr>Environnement technique</vt:lpstr>
      <vt:lpstr>Use cases</vt:lpstr>
      <vt:lpstr>Conception</vt:lpstr>
      <vt:lpstr>Réalisation</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développement d’une suite d’applications pour l’automatisation des déploiements sur les machines des développeurs.</dc:title>
  <dc:creator>Said SAID EL IMAM</dc:creator>
  <cp:lastModifiedBy>Said SAID EL IMAM</cp:lastModifiedBy>
  <cp:revision>107</cp:revision>
  <dcterms:created xsi:type="dcterms:W3CDTF">2013-07-10T08:54:44Z</dcterms:created>
  <dcterms:modified xsi:type="dcterms:W3CDTF">2013-07-12T11:56:43Z</dcterms:modified>
</cp:coreProperties>
</file>