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Google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regular.fntdata"/><Relationship Id="rId11" Type="http://schemas.openxmlformats.org/officeDocument/2006/relationships/slide" Target="slides/slide6.xml"/><Relationship Id="rId22" Type="http://schemas.openxmlformats.org/officeDocument/2006/relationships/font" Target="fonts/GoogleSans-italic.fntdata"/><Relationship Id="rId10" Type="http://schemas.openxmlformats.org/officeDocument/2006/relationships/slide" Target="slides/slide5.xml"/><Relationship Id="rId21" Type="http://schemas.openxmlformats.org/officeDocument/2006/relationships/font" Target="fonts/Google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oogle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acc4d9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acc4d9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4025" y="5798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7450" y="1296150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mentioning the use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3375" y="3873850"/>
            <a:ext cx="8489100" cy="10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Important Note: </a:t>
            </a:r>
            <a:r>
              <a:rPr lang="en-GB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Registrations for the GDG on Campus Solutions Challenge are open until March 6th, and project submissions will be accepted until March 28th.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However, to be eligible for the exclusive India Bootcamps, please register and submit your project by February 16th.</a:t>
            </a:r>
            <a:endParaRPr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146600" y="843000"/>
            <a:ext cx="88332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6600" y="2530050"/>
            <a:ext cx="87600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Idea Submission for Bootcamps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7500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158825" y="855225"/>
            <a:ext cx="87843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that are being used/planning use during prototype development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