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BEBCC-CFF1-BFDC-93AB-4001765F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669EC4-7717-83C6-FA6D-5867F702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9A253-965A-D504-8DC1-835F15AD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EDAB1A-B500-8938-4398-2D91D3E4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C289F0-2F12-B501-BC24-434BA51F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1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0D674-4593-2EB6-4BDA-F95B8CC5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1D7CD6-6E09-9E80-B606-5A2C0FDA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3E7CEF-125A-C999-9FFF-6C443AF3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D2FB5A-1649-7701-75FF-6CA36F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CBCDCE-2FAA-789C-8247-2B4F454D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98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9B4196-A291-62F5-5203-538D79EF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E7F6D-0209-9201-E776-A921C4DC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1A32FE-6A0F-8CE6-C7FE-FBC8F2EA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892204-9C65-D8C4-42ED-83789800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BCD836-7AE3-4D68-8AF2-7150A730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1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5DD46-A003-0FB4-D45C-E14F94C5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A99E44-70D0-925E-B438-6DB1A86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B3B07-9036-20E2-88D3-6D1813F2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6CA00C-044A-2FCA-0465-177B10F9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41C6D0-3537-2C97-8325-A55F8B18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96213-3455-F212-BCF7-C0CC8A76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D6480C-055F-BA07-99E9-1A7099E3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025BF9-5B78-1AE9-EBFF-47473CDC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E88DE0-CD57-783B-4E1B-02DA3809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181D7B-0B24-CBD6-E097-9E9510B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9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21E03-EE88-D7DF-5B60-6A070B8E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F5C7E4-07C7-7782-7A4A-015B9666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67E2273-79D5-FE8E-A0EF-93A84B3D2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CDD48C-73C9-BC6D-5D97-191319B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5CBDCE-F712-1962-AF46-C83331D5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88918A-2499-2778-6EF1-4621C6EC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9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8E6C6-5C4F-568D-A56C-1ACBEE76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820746-0B84-1257-488A-6FB7B8F3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17B070-B446-F027-78E6-33CAB313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A7E2837-4208-F0E1-7C5B-D6B06911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AB0318-0CD0-9ADB-4E5F-E740880F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A555AC-D4F7-1563-9ECD-66881BC6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14107E3-8DE2-1DEB-70D4-3CA5D6E1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7A6EBA6-0582-7DE1-A8D2-48D20D0A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3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2F8FF-2409-8459-BFF6-E15DA7DB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7FEF9F-79E3-6B92-3D6C-0B20D7D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4C3292F-A806-EDC5-B9AC-C80DDC4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D8C2B79-F395-7CC8-B8B1-D2AD45F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84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497719-02FE-2072-2299-FF31968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3964973-B7F1-7778-D7A9-DE939B5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0A681B-58BF-D028-1CCB-DCC77686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8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C7F96-A098-5E5A-480D-94B6BCD1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609B7A-4D51-14F9-883A-2EA96211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494A78-AEC9-54F6-2348-50F9E2C0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3BD613-452A-31F6-E635-42B11C99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8E8444-A8EB-A5A2-9757-6D22D63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ACCDFE-8895-91A1-C4E6-5A48AB87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3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32853-28CC-8464-7887-E6806292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2E671A7-8E90-CF7B-C61E-882529420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A5E79D-D887-B40D-E1C7-1718C11A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B975B8-F6BD-D4E9-C505-4D0771D8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80FD87-017C-E80B-5721-3704383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E0F282-D28E-1051-9827-C5277DD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3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C00CBA2-E7A7-6D36-B637-532826CF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69ECE9-7759-2BEF-1FCF-B08FE69A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CB4533-DF1C-836C-FCB8-09F47DE5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81F2-4AAE-497C-9937-F619CAFCB3AC}" type="datetimeFigureOut">
              <a:rPr lang="nl-NL" smtClean="0"/>
              <a:t>04-11-2024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07B033-A068-3186-D9AB-BC348A50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C927E3-3902-4A91-C934-8C8DCA993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4A14-7D2F-4FBF-845C-968F2310D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2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3">
            <a:extLst>
              <a:ext uri="{FF2B5EF4-FFF2-40B4-BE49-F238E27FC236}">
                <a16:creationId xmlns:a16="http://schemas.microsoft.com/office/drawing/2014/main" id="{D000B1EA-5F42-CF09-24C8-58586E543787}"/>
              </a:ext>
            </a:extLst>
          </p:cNvPr>
          <p:cNvSpPr/>
          <p:nvPr/>
        </p:nvSpPr>
        <p:spPr>
          <a:xfrm>
            <a:off x="1384160" y="785591"/>
            <a:ext cx="9423680" cy="563530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700" dirty="0">
              <a:solidFill>
                <a:schemeClr val="bg1"/>
              </a:solidFill>
            </a:endParaRPr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4008C65A-6F53-95A2-E449-83BBC0371544}"/>
              </a:ext>
            </a:extLst>
          </p:cNvPr>
          <p:cNvSpPr/>
          <p:nvPr/>
        </p:nvSpPr>
        <p:spPr>
          <a:xfrm>
            <a:off x="2926582" y="2534004"/>
            <a:ext cx="1818752" cy="1597687"/>
          </a:xfrm>
          <a:prstGeom prst="pentag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Gateway</a:t>
            </a: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A49B7549-CE89-18E2-FF7E-2CB05821667C}"/>
              </a:ext>
            </a:extLst>
          </p:cNvPr>
          <p:cNvSpPr/>
          <p:nvPr/>
        </p:nvSpPr>
        <p:spPr>
          <a:xfrm>
            <a:off x="8190064" y="1107139"/>
            <a:ext cx="1818752" cy="1597687"/>
          </a:xfrm>
          <a:prstGeom prst="pentag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Customer</a:t>
            </a:r>
          </a:p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0936CBAE-2563-F597-7E4E-5BC6AEB618A3}"/>
              </a:ext>
            </a:extLst>
          </p:cNvPr>
          <p:cNvSpPr/>
          <p:nvPr/>
        </p:nvSpPr>
        <p:spPr>
          <a:xfrm>
            <a:off x="8190064" y="3589773"/>
            <a:ext cx="1818752" cy="1597687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Car</a:t>
            </a:r>
          </a:p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8D1FD85E-E330-24DE-64BF-767BA0540A0E}"/>
              </a:ext>
            </a:extLst>
          </p:cNvPr>
          <p:cNvSpPr/>
          <p:nvPr/>
        </p:nvSpPr>
        <p:spPr>
          <a:xfrm>
            <a:off x="5364757" y="4233416"/>
            <a:ext cx="1818752" cy="1597687"/>
          </a:xfrm>
          <a:prstGeom prst="pent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Leaserate</a:t>
            </a:r>
          </a:p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C1664-9C2C-9927-1435-054AFB58B610}"/>
              </a:ext>
            </a:extLst>
          </p:cNvPr>
          <p:cNvSpPr/>
          <p:nvPr/>
        </p:nvSpPr>
        <p:spPr>
          <a:xfrm>
            <a:off x="4579536" y="3021349"/>
            <a:ext cx="331595" cy="311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8B561-297A-70C0-88E9-3CC3086E78BA}"/>
              </a:ext>
            </a:extLst>
          </p:cNvPr>
          <p:cNvSpPr/>
          <p:nvPr/>
        </p:nvSpPr>
        <p:spPr>
          <a:xfrm>
            <a:off x="6078145" y="4077667"/>
            <a:ext cx="331595" cy="311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F8F54-08D3-617A-AC2C-7007D9143834}"/>
              </a:ext>
            </a:extLst>
          </p:cNvPr>
          <p:cNvSpPr/>
          <p:nvPr/>
        </p:nvSpPr>
        <p:spPr>
          <a:xfrm>
            <a:off x="8024266" y="4077117"/>
            <a:ext cx="331595" cy="311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6E4A7-8B48-A027-115D-6BC4242C147A}"/>
              </a:ext>
            </a:extLst>
          </p:cNvPr>
          <p:cNvSpPr/>
          <p:nvPr/>
        </p:nvSpPr>
        <p:spPr>
          <a:xfrm>
            <a:off x="7995705" y="1517158"/>
            <a:ext cx="331595" cy="311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7D47C-E829-0F28-B08C-04931F3E7C11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>
            <a:off x="4745334" y="3332847"/>
            <a:ext cx="1332811" cy="90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C9C2C7-00F3-29BF-1536-0E60D35E4404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4745334" y="1672907"/>
            <a:ext cx="3250371" cy="13484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EBB77-4FED-86A4-ADD3-F637B2DAD1A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09740" y="4232866"/>
            <a:ext cx="1614526" cy="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5D0C4BC5-A9B0-CC59-80A4-C09B5BD36647}"/>
              </a:ext>
            </a:extLst>
          </p:cNvPr>
          <p:cNvSpPr/>
          <p:nvPr/>
        </p:nvSpPr>
        <p:spPr>
          <a:xfrm>
            <a:off x="9921821" y="1408588"/>
            <a:ext cx="562708" cy="683288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98C336B1-ACAD-4475-B60D-403FD7C36F45}"/>
              </a:ext>
            </a:extLst>
          </p:cNvPr>
          <p:cNvSpPr/>
          <p:nvPr/>
        </p:nvSpPr>
        <p:spPr>
          <a:xfrm>
            <a:off x="9923315" y="3891222"/>
            <a:ext cx="562708" cy="683288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9C0F35-7225-A73F-F230-A14549455346}"/>
              </a:ext>
            </a:extLst>
          </p:cNvPr>
          <p:cNvSpPr/>
          <p:nvPr/>
        </p:nvSpPr>
        <p:spPr>
          <a:xfrm>
            <a:off x="1664461" y="2650469"/>
            <a:ext cx="1392399" cy="1364755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L" sz="1200" dirty="0">
              <a:solidFill>
                <a:schemeClr val="tx1"/>
              </a:solidFill>
            </a:endParaRPr>
          </a:p>
          <a:p>
            <a:r>
              <a:rPr lang="en-NL" sz="1200" dirty="0">
                <a:solidFill>
                  <a:schemeClr val="tx1"/>
                </a:solidFill>
              </a:rPr>
              <a:t>- login</a:t>
            </a:r>
          </a:p>
          <a:p>
            <a:r>
              <a:rPr lang="en-NL" sz="1200" dirty="0">
                <a:solidFill>
                  <a:schemeClr val="tx1"/>
                </a:solidFill>
              </a:rPr>
              <a:t>- createCustomer</a:t>
            </a:r>
          </a:p>
          <a:p>
            <a:r>
              <a:rPr lang="en-NL" sz="1200" dirty="0">
                <a:solidFill>
                  <a:schemeClr val="tx1"/>
                </a:solidFill>
              </a:rPr>
              <a:t>- getCustomer</a:t>
            </a:r>
          </a:p>
          <a:p>
            <a:r>
              <a:rPr lang="en-NL" sz="1200" dirty="0">
                <a:solidFill>
                  <a:schemeClr val="tx1"/>
                </a:solidFill>
              </a:rPr>
              <a:t>- updateCustomer</a:t>
            </a:r>
          </a:p>
          <a:p>
            <a:r>
              <a:rPr lang="en-NL" sz="1200" dirty="0">
                <a:solidFill>
                  <a:schemeClr val="tx1"/>
                </a:solidFill>
              </a:rPr>
              <a:t>- deleteCustomer</a:t>
            </a:r>
          </a:p>
          <a:p>
            <a:r>
              <a:rPr lang="en-NL" sz="1200" dirty="0">
                <a:solidFill>
                  <a:schemeClr val="tx1"/>
                </a:solidFill>
              </a:rPr>
              <a:t>- getLeaseRate</a:t>
            </a:r>
          </a:p>
          <a:p>
            <a:pPr algn="ctr"/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8BBA90-E1FC-D522-D647-B47119C4E20F}"/>
              </a:ext>
            </a:extLst>
          </p:cNvPr>
          <p:cNvSpPr/>
          <p:nvPr/>
        </p:nvSpPr>
        <p:spPr>
          <a:xfrm>
            <a:off x="3118292" y="4171810"/>
            <a:ext cx="1392399" cy="621253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NL" sz="1200" dirty="0">
                <a:solidFill>
                  <a:schemeClr val="tx1"/>
                </a:solidFill>
              </a:rPr>
              <a:t>RolesAllowed: User</a:t>
            </a:r>
          </a:p>
          <a:p>
            <a:pPr algn="ctr"/>
            <a:r>
              <a:rPr lang="en-NL" sz="1200" dirty="0">
                <a:solidFill>
                  <a:schemeClr val="tx1"/>
                </a:solidFill>
              </a:rPr>
              <a:t>Claim: customer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9B03DE-EDF8-0375-81B9-8A92AA122682}"/>
              </a:ext>
            </a:extLst>
          </p:cNvPr>
          <p:cNvSpPr/>
          <p:nvPr/>
        </p:nvSpPr>
        <p:spPr>
          <a:xfrm>
            <a:off x="8241715" y="2749830"/>
            <a:ext cx="1715450" cy="433608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NL" sz="1200" dirty="0">
                <a:solidFill>
                  <a:schemeClr val="tx1"/>
                </a:solidFill>
              </a:rPr>
              <a:t>RolesAllowed: Fun-user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386AB9-CB3B-D573-F6E0-25D1587ABEE8}"/>
              </a:ext>
            </a:extLst>
          </p:cNvPr>
          <p:cNvSpPr/>
          <p:nvPr/>
        </p:nvSpPr>
        <p:spPr>
          <a:xfrm>
            <a:off x="8241715" y="5232608"/>
            <a:ext cx="1715450" cy="433608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NL" sz="1200" dirty="0">
                <a:solidFill>
                  <a:schemeClr val="tx1"/>
                </a:solidFill>
              </a:rPr>
              <a:t>RolesAllowed: Fun-user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1AC5EB-B2BB-F569-B3B9-4566F33D1A27}"/>
              </a:ext>
            </a:extLst>
          </p:cNvPr>
          <p:cNvSpPr/>
          <p:nvPr/>
        </p:nvSpPr>
        <p:spPr>
          <a:xfrm>
            <a:off x="5468059" y="5884018"/>
            <a:ext cx="1715450" cy="433608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NL" sz="1200" dirty="0">
                <a:solidFill>
                  <a:schemeClr val="tx1"/>
                </a:solidFill>
              </a:rPr>
              <a:t>RolesAllowed: Fun-user</a:t>
            </a:r>
          </a:p>
        </p:txBody>
      </p:sp>
    </p:spTree>
    <p:extLst>
      <p:ext uri="{BB962C8B-B14F-4D97-AF65-F5344CB8AC3E}">
        <p14:creationId xmlns:p14="http://schemas.microsoft.com/office/powerpoint/2010/main" val="18592630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Ruud R.H.K. Vossen</dc:creator>
  <cp:lastModifiedBy>Daniël D.P.M. Jansen</cp:lastModifiedBy>
  <cp:revision>9</cp:revision>
  <dcterms:created xsi:type="dcterms:W3CDTF">2024-10-29T11:44:27Z</dcterms:created>
  <dcterms:modified xsi:type="dcterms:W3CDTF">2024-11-04T15:14:11Z</dcterms:modified>
</cp:coreProperties>
</file>