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Health monitoring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HMA</a:t>
            </a:r>
            <a:endParaRPr lang="en-US"/>
          </a:p>
        </p:txBody>
      </p:sp>
      <p:pic>
        <p:nvPicPr>
          <p:cNvPr id="4" name="Picture 3" descr="photo_2025-02-21_08-56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3630" y="365125"/>
            <a:ext cx="3188335" cy="62623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monitoring application</dc:title>
  <dc:creator>rasty</dc:creator>
  <cp:lastModifiedBy>rasty</cp:lastModifiedBy>
  <cp:revision>1</cp:revision>
  <dcterms:created xsi:type="dcterms:W3CDTF">2025-02-21T16:58:03Z</dcterms:created>
  <dcterms:modified xsi:type="dcterms:W3CDTF">2025-02-21T16:58:03Z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1DAABE57C81D4D8B8434E034C85DD047_11</vt:lpwstr>
  </property>
  <property fmtid="{D5CDD505-2E9C-101B-9397-08002B2CF9AE}" pid="3" name="KSOProductBuildVer">
    <vt:lpwstr>1033-12.2.0.19805</vt:lpwstr>
  </property>
</Properties>
</file>