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5375" y="1122680"/>
            <a:ext cx="9572625" cy="2387600"/>
          </a:xfrm>
        </p:spPr>
        <p:txBody>
          <a:bodyPr/>
          <a:p>
            <a:r>
              <a:rPr lang="en-US"/>
              <a:t>Hotel Mnagement Application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update data</a:t>
            </a:r>
            <a:endParaRPr lang="en-US"/>
          </a:p>
        </p:txBody>
      </p:sp>
      <p:pic>
        <p:nvPicPr>
          <p:cNvPr id="4" name="Picture 3" descr="photo_2025-02-07_08-27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0" y="776605"/>
            <a:ext cx="267462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Delete data</a:t>
            </a:r>
            <a:endParaRPr lang="en-US"/>
          </a:p>
        </p:txBody>
      </p:sp>
      <p:pic>
        <p:nvPicPr>
          <p:cNvPr id="4" name="Picture 3" descr="photo_2025-02-07_08-27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825" y="700405"/>
            <a:ext cx="267462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Home Screen</a:t>
            </a:r>
            <a:endParaRPr lang="en-US"/>
          </a:p>
        </p:txBody>
      </p:sp>
      <p:pic>
        <p:nvPicPr>
          <p:cNvPr id="6" name="Picture 5" descr="photo_2025-02-07_08-27-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0" y="619125"/>
            <a:ext cx="267462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Home(3 stars)</a:t>
            </a:r>
            <a:endParaRPr lang="en-US"/>
          </a:p>
        </p:txBody>
      </p:sp>
      <p:pic>
        <p:nvPicPr>
          <p:cNvPr id="4" name="Picture 3" descr="photo_2025-02-07_08-27-29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0" y="774700"/>
            <a:ext cx="267462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Home(4 stars)</a:t>
            </a:r>
            <a:endParaRPr lang="en-US"/>
          </a:p>
        </p:txBody>
      </p:sp>
      <p:pic>
        <p:nvPicPr>
          <p:cNvPr id="4" name="Picture 3" descr="photo_2025-02-07_08-27-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5665" y="773430"/>
            <a:ext cx="267462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Home(5 stars)</a:t>
            </a:r>
            <a:endParaRPr lang="en-US"/>
          </a:p>
        </p:txBody>
      </p:sp>
      <p:pic>
        <p:nvPicPr>
          <p:cNvPr id="4" name="Picture 3" descr="photo_2025-02-07_08-27-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075" y="719455"/>
            <a:ext cx="267462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Admin Part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login</a:t>
            </a:r>
            <a:endParaRPr lang="en-US"/>
          </a:p>
        </p:txBody>
      </p:sp>
      <p:pic>
        <p:nvPicPr>
          <p:cNvPr id="4" name="Picture 3" descr="photo_2025-02-07_08-27-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8690" y="538480"/>
            <a:ext cx="267462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sign in</a:t>
            </a:r>
            <a:endParaRPr lang="en-US"/>
          </a:p>
        </p:txBody>
      </p:sp>
      <p:pic>
        <p:nvPicPr>
          <p:cNvPr id="4" name="Picture 3" descr="photo_2025-02-07_08-27-31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7725" y="576580"/>
            <a:ext cx="267462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Dashboard</a:t>
            </a:r>
            <a:endParaRPr lang="en-US"/>
          </a:p>
        </p:txBody>
      </p:sp>
      <p:pic>
        <p:nvPicPr>
          <p:cNvPr id="5" name="Picture 4" descr="photo_2025-02-07_08-27-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9150" y="688975"/>
            <a:ext cx="267462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WPS Presentation</Application>
  <PresentationFormat>Widescreen</PresentationFormat>
  <Paragraphs>22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Mnagement Application</dc:title>
  <dc:creator>rasty</dc:creator>
  <cp:lastModifiedBy>rasty</cp:lastModifiedBy>
  <cp:revision>1</cp:revision>
  <dcterms:created xsi:type="dcterms:W3CDTF">2025-02-07T16:50:25Z</dcterms:created>
  <dcterms:modified xsi:type="dcterms:W3CDTF">2025-02-07T16:50:25Z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642326FFF42D455FB1FAEA0FDC679B1A_11</vt:lpwstr>
  </property>
  <property fmtid="{D5CDD505-2E9C-101B-9397-08002B2CF9AE}" pid="3" name="KSOProductBuildVer">
    <vt:lpwstr>1033-12.2.0.19805</vt:lpwstr>
  </property>
</Properties>
</file>