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Management system for mobile store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This is a management system for a mobile store ,streaming inventory , sales and customer data handling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Total profit by month</a:t>
            </a:r>
            <a:endParaRPr lang="en-US"/>
          </a:p>
        </p:txBody>
      </p:sp>
      <p:pic>
        <p:nvPicPr>
          <p:cNvPr id="4" name="Picture 3" descr="totalprofitby mont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7540" y="1553210"/>
            <a:ext cx="11240135" cy="47402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Notifications</a:t>
            </a:r>
            <a:endParaRPr lang="en-US"/>
          </a:p>
        </p:txBody>
      </p:sp>
      <p:pic>
        <p:nvPicPr>
          <p:cNvPr id="4" name="Picture 3" descr="notification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691005"/>
            <a:ext cx="10196830" cy="43281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Not paid</a:t>
            </a:r>
            <a:endParaRPr lang="en-US"/>
          </a:p>
        </p:txBody>
      </p:sp>
      <p:pic>
        <p:nvPicPr>
          <p:cNvPr id="4" name="Picture 3" descr="notpai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416685"/>
            <a:ext cx="9634220" cy="46869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chart spending for screens</a:t>
            </a:r>
            <a:endParaRPr lang="en-US"/>
          </a:p>
        </p:txBody>
      </p:sp>
      <p:pic>
        <p:nvPicPr>
          <p:cNvPr id="4" name="Picture 3" descr="chartspendi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7565" y="1597025"/>
            <a:ext cx="10284460" cy="41160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Archive for customer </a:t>
            </a:r>
            <a:endParaRPr lang="en-US"/>
          </a:p>
        </p:txBody>
      </p:sp>
      <p:pic>
        <p:nvPicPr>
          <p:cNvPr id="4" name="Picture 3" descr="archiv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747520"/>
            <a:ext cx="11121390" cy="18567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Archive for screens</a:t>
            </a:r>
            <a:endParaRPr lang="en-US"/>
          </a:p>
        </p:txBody>
      </p:sp>
      <p:pic>
        <p:nvPicPr>
          <p:cNvPr id="4" name="Picture 3" descr="archivescree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029460"/>
            <a:ext cx="11217275" cy="18421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Back Up button</a:t>
            </a:r>
            <a:endParaRPr lang="en-US"/>
          </a:p>
        </p:txBody>
      </p:sp>
      <p:pic>
        <p:nvPicPr>
          <p:cNvPr id="4" name="Picture 3" descr="backupbutt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5810" y="2614930"/>
            <a:ext cx="11108055" cy="6807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Home Page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/>
          </a:p>
        </p:txBody>
      </p:sp>
      <p:pic>
        <p:nvPicPr>
          <p:cNvPr id="4" name="Picture 3" descr="ho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965" y="1605280"/>
            <a:ext cx="1097343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Spender for material store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/>
          </a:p>
        </p:txBody>
      </p:sp>
      <p:pic>
        <p:nvPicPr>
          <p:cNvPr id="4" name="Picture 3" descr="spender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500505"/>
            <a:ext cx="10576560" cy="50018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Spender for material store(con..)</a:t>
            </a:r>
            <a:endParaRPr lang="en-US"/>
          </a:p>
        </p:txBody>
      </p:sp>
      <p:pic>
        <p:nvPicPr>
          <p:cNvPr id="4" name="Picture 3" descr="spender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8525" y="1583690"/>
            <a:ext cx="9986645" cy="48012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customer details</a:t>
            </a:r>
            <a:endParaRPr lang="en-US"/>
          </a:p>
        </p:txBody>
      </p:sp>
      <p:pic>
        <p:nvPicPr>
          <p:cNvPr id="4" name="Picture 3" descr="customerdetail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5610" y="1410335"/>
            <a:ext cx="11029315" cy="50374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add new customer(con..)</a:t>
            </a:r>
            <a:endParaRPr lang="en-US"/>
          </a:p>
        </p:txBody>
      </p:sp>
      <p:pic>
        <p:nvPicPr>
          <p:cNvPr id="4" name="Picture 3" descr="addcustom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437640"/>
            <a:ext cx="10191115" cy="48837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Add Screen</a:t>
            </a:r>
            <a:endParaRPr lang="en-US"/>
          </a:p>
        </p:txBody>
      </p:sp>
      <p:pic>
        <p:nvPicPr>
          <p:cNvPr id="4" name="Picture 3" descr="addscree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985" y="1452245"/>
            <a:ext cx="10601325" cy="50742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Total sales by chart</a:t>
            </a:r>
            <a:endParaRPr lang="en-US"/>
          </a:p>
        </p:txBody>
      </p:sp>
      <p:pic>
        <p:nvPicPr>
          <p:cNvPr id="4" name="Picture 3" descr="totalsalesbybra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7775" y="2070100"/>
            <a:ext cx="10036810" cy="40779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Total Profit by chart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totalprofi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8350" y="1523365"/>
            <a:ext cx="9876155" cy="49568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416</Words>
  <Application>WPS Presentation</Application>
  <PresentationFormat>Widescreen</PresentationFormat>
  <Paragraphs>34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system for mobile store</dc:title>
  <dc:creator>rasty</dc:creator>
  <cp:lastModifiedBy>rasty</cp:lastModifiedBy>
  <cp:revision>1</cp:revision>
  <dcterms:created xsi:type="dcterms:W3CDTF">2025-02-21T16:09:02Z</dcterms:created>
  <dcterms:modified xsi:type="dcterms:W3CDTF">2025-02-21T16:09:02Z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9E0E732EECED4703984C3A7AD9E88954_11</vt:lpwstr>
  </property>
  <property fmtid="{D5CDD505-2E9C-101B-9397-08002B2CF9AE}" pid="3" name="KSOProductBuildVer">
    <vt:lpwstr>1033-12.2.0.19805</vt:lpwstr>
  </property>
</Properties>
</file>