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307" r:id="rId3"/>
    <p:sldId id="291" r:id="rId4"/>
    <p:sldId id="292" r:id="rId5"/>
    <p:sldId id="293" r:id="rId6"/>
    <p:sldId id="294" r:id="rId7"/>
    <p:sldId id="295" r:id="rId8"/>
    <p:sldId id="308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7" autoAdjust="0"/>
    <p:restoredTop sz="78815" autoAdjust="0"/>
  </p:normalViewPr>
  <p:slideViewPr>
    <p:cSldViewPr snapToGrid="0">
      <p:cViewPr varScale="1">
        <p:scale>
          <a:sx n="58" d="100"/>
          <a:sy n="58" d="100"/>
        </p:scale>
        <p:origin x="498" y="6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D0FB80-053C-4F49-A38A-79F8CE6732D9}" type="doc">
      <dgm:prSet loTypeId="urn:microsoft.com/office/officeart/2005/8/layout/cycle8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CFA10A-A5E5-4FDF-9EB1-E48C17BDE5C0}">
      <dgm:prSet/>
      <dgm:spPr/>
      <dgm:t>
        <a:bodyPr/>
        <a:lstStyle/>
        <a:p>
          <a:pPr rtl="0"/>
          <a:r>
            <a:rPr lang="en-US" b="1" dirty="0" smtClean="0"/>
            <a:t>Record Macros</a:t>
          </a:r>
          <a:endParaRPr lang="en-US" b="1" dirty="0"/>
        </a:p>
      </dgm:t>
    </dgm:pt>
    <dgm:pt modelId="{591EC1FE-1F2D-45F6-95D5-B748DD0B9F22}" type="parTrans" cxnId="{F5EFA063-322C-451C-9E3C-1E5EA52F6851}">
      <dgm:prSet/>
      <dgm:spPr/>
      <dgm:t>
        <a:bodyPr/>
        <a:lstStyle/>
        <a:p>
          <a:endParaRPr lang="en-US"/>
        </a:p>
      </dgm:t>
    </dgm:pt>
    <dgm:pt modelId="{C146BDE8-7E22-4C9B-9479-56123671DA6A}" type="sibTrans" cxnId="{F5EFA063-322C-451C-9E3C-1E5EA52F6851}">
      <dgm:prSet/>
      <dgm:spPr/>
      <dgm:t>
        <a:bodyPr/>
        <a:lstStyle/>
        <a:p>
          <a:endParaRPr lang="en-US"/>
        </a:p>
      </dgm:t>
    </dgm:pt>
    <dgm:pt modelId="{2CCD20F9-44EE-42C7-A076-A4F7554D8D9B}">
      <dgm:prSet/>
      <dgm:spPr/>
      <dgm:t>
        <a:bodyPr/>
        <a:lstStyle/>
        <a:p>
          <a:pPr rtl="0"/>
          <a:r>
            <a:rPr lang="en-US" b="1" dirty="0" smtClean="0"/>
            <a:t>Searching Google for codes</a:t>
          </a:r>
          <a:endParaRPr lang="en-US" b="1" dirty="0"/>
        </a:p>
      </dgm:t>
    </dgm:pt>
    <dgm:pt modelId="{4213573F-A5A0-4654-B340-85A4E2FD7234}" type="parTrans" cxnId="{AD7A2985-2A7A-4846-A91C-E8D8E4C6251D}">
      <dgm:prSet/>
      <dgm:spPr/>
      <dgm:t>
        <a:bodyPr/>
        <a:lstStyle/>
        <a:p>
          <a:endParaRPr lang="en-US"/>
        </a:p>
      </dgm:t>
    </dgm:pt>
    <dgm:pt modelId="{7B5A43D8-FE42-4DA1-B711-C0E2794A5B9F}" type="sibTrans" cxnId="{AD7A2985-2A7A-4846-A91C-E8D8E4C6251D}">
      <dgm:prSet/>
      <dgm:spPr/>
      <dgm:t>
        <a:bodyPr/>
        <a:lstStyle/>
        <a:p>
          <a:endParaRPr lang="en-US"/>
        </a:p>
      </dgm:t>
    </dgm:pt>
    <dgm:pt modelId="{170270DF-DFFB-4F85-9848-A1CBD7C3AC4A}">
      <dgm:prSet/>
      <dgm:spPr/>
      <dgm:t>
        <a:bodyPr/>
        <a:lstStyle/>
        <a:p>
          <a:pPr rtl="0"/>
          <a:r>
            <a:rPr lang="en-US" b="1" dirty="0" smtClean="0"/>
            <a:t>Write Codes</a:t>
          </a:r>
          <a:endParaRPr lang="en-US" b="1" dirty="0"/>
        </a:p>
      </dgm:t>
    </dgm:pt>
    <dgm:pt modelId="{0534BD06-25B4-49DD-B221-84656B0530B8}" type="parTrans" cxnId="{5A5B1535-D567-4E84-957D-AD2587096E08}">
      <dgm:prSet/>
      <dgm:spPr/>
      <dgm:t>
        <a:bodyPr/>
        <a:lstStyle/>
        <a:p>
          <a:endParaRPr lang="en-US"/>
        </a:p>
      </dgm:t>
    </dgm:pt>
    <dgm:pt modelId="{03015E67-F403-4C71-B8C5-7866B1279DBD}" type="sibTrans" cxnId="{5A5B1535-D567-4E84-957D-AD2587096E08}">
      <dgm:prSet/>
      <dgm:spPr/>
      <dgm:t>
        <a:bodyPr/>
        <a:lstStyle/>
        <a:p>
          <a:endParaRPr lang="en-US"/>
        </a:p>
      </dgm:t>
    </dgm:pt>
    <dgm:pt modelId="{04FF6B07-6DAA-4685-AA59-96A3D05F6D57}" type="pres">
      <dgm:prSet presAssocID="{F0D0FB80-053C-4F49-A38A-79F8CE6732D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DF5914-0737-4ABB-A17B-1671FB9888D9}" type="pres">
      <dgm:prSet presAssocID="{F0D0FB80-053C-4F49-A38A-79F8CE6732D9}" presName="wedge1" presStyleLbl="node1" presStyleIdx="0" presStyleCnt="3"/>
      <dgm:spPr/>
      <dgm:t>
        <a:bodyPr/>
        <a:lstStyle/>
        <a:p>
          <a:endParaRPr lang="en-US"/>
        </a:p>
      </dgm:t>
    </dgm:pt>
    <dgm:pt modelId="{67607E93-4F87-4C75-B9A3-338C643081C6}" type="pres">
      <dgm:prSet presAssocID="{F0D0FB80-053C-4F49-A38A-79F8CE6732D9}" presName="dummy1a" presStyleCnt="0"/>
      <dgm:spPr/>
      <dgm:t>
        <a:bodyPr/>
        <a:lstStyle/>
        <a:p>
          <a:endParaRPr lang="en-US"/>
        </a:p>
      </dgm:t>
    </dgm:pt>
    <dgm:pt modelId="{8EF829A3-D3D3-4393-B5B8-067E9B508885}" type="pres">
      <dgm:prSet presAssocID="{F0D0FB80-053C-4F49-A38A-79F8CE6732D9}" presName="dummy1b" presStyleCnt="0"/>
      <dgm:spPr/>
      <dgm:t>
        <a:bodyPr/>
        <a:lstStyle/>
        <a:p>
          <a:endParaRPr lang="en-US"/>
        </a:p>
      </dgm:t>
    </dgm:pt>
    <dgm:pt modelId="{CD9E6ADB-A76D-4395-8B2B-93D155AB5CFD}" type="pres">
      <dgm:prSet presAssocID="{F0D0FB80-053C-4F49-A38A-79F8CE6732D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C697D-AD9B-4B23-A368-411888319FA6}" type="pres">
      <dgm:prSet presAssocID="{F0D0FB80-053C-4F49-A38A-79F8CE6732D9}" presName="wedge2" presStyleLbl="node1" presStyleIdx="1" presStyleCnt="3"/>
      <dgm:spPr/>
      <dgm:t>
        <a:bodyPr/>
        <a:lstStyle/>
        <a:p>
          <a:endParaRPr lang="en-US"/>
        </a:p>
      </dgm:t>
    </dgm:pt>
    <dgm:pt modelId="{345D44B0-E9CB-43A8-A2ED-3B6045C57E41}" type="pres">
      <dgm:prSet presAssocID="{F0D0FB80-053C-4F49-A38A-79F8CE6732D9}" presName="dummy2a" presStyleCnt="0"/>
      <dgm:spPr/>
      <dgm:t>
        <a:bodyPr/>
        <a:lstStyle/>
        <a:p>
          <a:endParaRPr lang="en-US"/>
        </a:p>
      </dgm:t>
    </dgm:pt>
    <dgm:pt modelId="{0C87A7F6-C69A-4EF7-BE09-D7B8EEABAF24}" type="pres">
      <dgm:prSet presAssocID="{F0D0FB80-053C-4F49-A38A-79F8CE6732D9}" presName="dummy2b" presStyleCnt="0"/>
      <dgm:spPr/>
      <dgm:t>
        <a:bodyPr/>
        <a:lstStyle/>
        <a:p>
          <a:endParaRPr lang="en-US"/>
        </a:p>
      </dgm:t>
    </dgm:pt>
    <dgm:pt modelId="{81D5C41E-6EF5-465A-94BC-AC00485551A9}" type="pres">
      <dgm:prSet presAssocID="{F0D0FB80-053C-4F49-A38A-79F8CE6732D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D5E06-E75C-4DF5-961C-AFB66BA3AF3F}" type="pres">
      <dgm:prSet presAssocID="{F0D0FB80-053C-4F49-A38A-79F8CE6732D9}" presName="wedge3" presStyleLbl="node1" presStyleIdx="2" presStyleCnt="3"/>
      <dgm:spPr/>
      <dgm:t>
        <a:bodyPr/>
        <a:lstStyle/>
        <a:p>
          <a:endParaRPr lang="en-US"/>
        </a:p>
      </dgm:t>
    </dgm:pt>
    <dgm:pt modelId="{C321E43A-72D8-4357-A1EF-F40E2AAE2963}" type="pres">
      <dgm:prSet presAssocID="{F0D0FB80-053C-4F49-A38A-79F8CE6732D9}" presName="dummy3a" presStyleCnt="0"/>
      <dgm:spPr/>
      <dgm:t>
        <a:bodyPr/>
        <a:lstStyle/>
        <a:p>
          <a:endParaRPr lang="en-US"/>
        </a:p>
      </dgm:t>
    </dgm:pt>
    <dgm:pt modelId="{7103AC2C-398C-4E4F-BEA1-89FF95693589}" type="pres">
      <dgm:prSet presAssocID="{F0D0FB80-053C-4F49-A38A-79F8CE6732D9}" presName="dummy3b" presStyleCnt="0"/>
      <dgm:spPr/>
      <dgm:t>
        <a:bodyPr/>
        <a:lstStyle/>
        <a:p>
          <a:endParaRPr lang="en-US"/>
        </a:p>
      </dgm:t>
    </dgm:pt>
    <dgm:pt modelId="{10A4E7E1-EF94-460A-9B7F-46832B0949DA}" type="pres">
      <dgm:prSet presAssocID="{F0D0FB80-053C-4F49-A38A-79F8CE6732D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641FE9-387F-4A6F-A09D-8FDDF1A2C3F3}" type="pres">
      <dgm:prSet presAssocID="{C146BDE8-7E22-4C9B-9479-56123671DA6A}" presName="arrowWedge1" presStyleLbl="fgSibTrans2D1" presStyleIdx="0" presStyleCnt="3"/>
      <dgm:spPr/>
      <dgm:t>
        <a:bodyPr/>
        <a:lstStyle/>
        <a:p>
          <a:endParaRPr lang="en-US"/>
        </a:p>
      </dgm:t>
    </dgm:pt>
    <dgm:pt modelId="{130FA8CF-E92D-425B-B197-EF522F7DA950}" type="pres">
      <dgm:prSet presAssocID="{7B5A43D8-FE42-4DA1-B711-C0E2794A5B9F}" presName="arrowWedge2" presStyleLbl="fgSibTrans2D1" presStyleIdx="1" presStyleCnt="3"/>
      <dgm:spPr/>
      <dgm:t>
        <a:bodyPr/>
        <a:lstStyle/>
        <a:p>
          <a:endParaRPr lang="en-US"/>
        </a:p>
      </dgm:t>
    </dgm:pt>
    <dgm:pt modelId="{A46702CB-1C85-4B1F-A9BF-4151EAAE435B}" type="pres">
      <dgm:prSet presAssocID="{03015E67-F403-4C71-B8C5-7866B1279DBD}" presName="arrowWedge3" presStyleLbl="fgSibTrans2D1" presStyleIdx="2" presStyleCnt="3"/>
      <dgm:spPr/>
      <dgm:t>
        <a:bodyPr/>
        <a:lstStyle/>
        <a:p>
          <a:endParaRPr lang="en-US"/>
        </a:p>
      </dgm:t>
    </dgm:pt>
  </dgm:ptLst>
  <dgm:cxnLst>
    <dgm:cxn modelId="{1068973C-6F5E-4624-B3BB-C829A168F35F}" type="presOf" srcId="{2CCD20F9-44EE-42C7-A076-A4F7554D8D9B}" destId="{81D5C41E-6EF5-465A-94BC-AC00485551A9}" srcOrd="1" destOrd="0" presId="urn:microsoft.com/office/officeart/2005/8/layout/cycle8"/>
    <dgm:cxn modelId="{9B0D7AC3-7C67-46FA-9DB3-E5679D116B0C}" type="presOf" srcId="{85CFA10A-A5E5-4FDF-9EB1-E48C17BDE5C0}" destId="{C9DF5914-0737-4ABB-A17B-1671FB9888D9}" srcOrd="0" destOrd="0" presId="urn:microsoft.com/office/officeart/2005/8/layout/cycle8"/>
    <dgm:cxn modelId="{AD7A2985-2A7A-4846-A91C-E8D8E4C6251D}" srcId="{F0D0FB80-053C-4F49-A38A-79F8CE6732D9}" destId="{2CCD20F9-44EE-42C7-A076-A4F7554D8D9B}" srcOrd="1" destOrd="0" parTransId="{4213573F-A5A0-4654-B340-85A4E2FD7234}" sibTransId="{7B5A43D8-FE42-4DA1-B711-C0E2794A5B9F}"/>
    <dgm:cxn modelId="{9872DA8A-EC53-4E1D-8E50-55B8C2A6CBAA}" type="presOf" srcId="{F0D0FB80-053C-4F49-A38A-79F8CE6732D9}" destId="{04FF6B07-6DAA-4685-AA59-96A3D05F6D57}" srcOrd="0" destOrd="0" presId="urn:microsoft.com/office/officeart/2005/8/layout/cycle8"/>
    <dgm:cxn modelId="{F5EFA063-322C-451C-9E3C-1E5EA52F6851}" srcId="{F0D0FB80-053C-4F49-A38A-79F8CE6732D9}" destId="{85CFA10A-A5E5-4FDF-9EB1-E48C17BDE5C0}" srcOrd="0" destOrd="0" parTransId="{591EC1FE-1F2D-45F6-95D5-B748DD0B9F22}" sibTransId="{C146BDE8-7E22-4C9B-9479-56123671DA6A}"/>
    <dgm:cxn modelId="{DE98BDC1-AA9C-4602-8D55-0511611C7051}" type="presOf" srcId="{170270DF-DFFB-4F85-9848-A1CBD7C3AC4A}" destId="{10A4E7E1-EF94-460A-9B7F-46832B0949DA}" srcOrd="1" destOrd="0" presId="urn:microsoft.com/office/officeart/2005/8/layout/cycle8"/>
    <dgm:cxn modelId="{5AD18559-A379-440C-B57C-CBA8E4610BC9}" type="presOf" srcId="{170270DF-DFFB-4F85-9848-A1CBD7C3AC4A}" destId="{96BD5E06-E75C-4DF5-961C-AFB66BA3AF3F}" srcOrd="0" destOrd="0" presId="urn:microsoft.com/office/officeart/2005/8/layout/cycle8"/>
    <dgm:cxn modelId="{6A635333-2B3D-4DA0-B14E-8A1140DEAE9C}" type="presOf" srcId="{85CFA10A-A5E5-4FDF-9EB1-E48C17BDE5C0}" destId="{CD9E6ADB-A76D-4395-8B2B-93D155AB5CFD}" srcOrd="1" destOrd="0" presId="urn:microsoft.com/office/officeart/2005/8/layout/cycle8"/>
    <dgm:cxn modelId="{5A5B1535-D567-4E84-957D-AD2587096E08}" srcId="{F0D0FB80-053C-4F49-A38A-79F8CE6732D9}" destId="{170270DF-DFFB-4F85-9848-A1CBD7C3AC4A}" srcOrd="2" destOrd="0" parTransId="{0534BD06-25B4-49DD-B221-84656B0530B8}" sibTransId="{03015E67-F403-4C71-B8C5-7866B1279DBD}"/>
    <dgm:cxn modelId="{F26A22A0-2D65-4AC8-A326-3294D4F42596}" type="presOf" srcId="{2CCD20F9-44EE-42C7-A076-A4F7554D8D9B}" destId="{3C0C697D-AD9B-4B23-A368-411888319FA6}" srcOrd="0" destOrd="0" presId="urn:microsoft.com/office/officeart/2005/8/layout/cycle8"/>
    <dgm:cxn modelId="{E1D01EEF-07E9-426D-A817-02618FFF394E}" type="presParOf" srcId="{04FF6B07-6DAA-4685-AA59-96A3D05F6D57}" destId="{C9DF5914-0737-4ABB-A17B-1671FB9888D9}" srcOrd="0" destOrd="0" presId="urn:microsoft.com/office/officeart/2005/8/layout/cycle8"/>
    <dgm:cxn modelId="{69FC8226-05BF-4DD6-A6AF-DDB7D5E8BC83}" type="presParOf" srcId="{04FF6B07-6DAA-4685-AA59-96A3D05F6D57}" destId="{67607E93-4F87-4C75-B9A3-338C643081C6}" srcOrd="1" destOrd="0" presId="urn:microsoft.com/office/officeart/2005/8/layout/cycle8"/>
    <dgm:cxn modelId="{8CA01226-2819-4710-8E27-C030914AA816}" type="presParOf" srcId="{04FF6B07-6DAA-4685-AA59-96A3D05F6D57}" destId="{8EF829A3-D3D3-4393-B5B8-067E9B508885}" srcOrd="2" destOrd="0" presId="urn:microsoft.com/office/officeart/2005/8/layout/cycle8"/>
    <dgm:cxn modelId="{C044050B-757C-4CD2-A650-CF371887BC72}" type="presParOf" srcId="{04FF6B07-6DAA-4685-AA59-96A3D05F6D57}" destId="{CD9E6ADB-A76D-4395-8B2B-93D155AB5CFD}" srcOrd="3" destOrd="0" presId="urn:microsoft.com/office/officeart/2005/8/layout/cycle8"/>
    <dgm:cxn modelId="{A1C13D0F-C0F6-465B-AD8D-3B8DC4295437}" type="presParOf" srcId="{04FF6B07-6DAA-4685-AA59-96A3D05F6D57}" destId="{3C0C697D-AD9B-4B23-A368-411888319FA6}" srcOrd="4" destOrd="0" presId="urn:microsoft.com/office/officeart/2005/8/layout/cycle8"/>
    <dgm:cxn modelId="{C6D408CB-CB93-4AF3-A3AC-E35F2A6D581B}" type="presParOf" srcId="{04FF6B07-6DAA-4685-AA59-96A3D05F6D57}" destId="{345D44B0-E9CB-43A8-A2ED-3B6045C57E41}" srcOrd="5" destOrd="0" presId="urn:microsoft.com/office/officeart/2005/8/layout/cycle8"/>
    <dgm:cxn modelId="{8B5433D1-9241-43B7-9C88-2E57E628F832}" type="presParOf" srcId="{04FF6B07-6DAA-4685-AA59-96A3D05F6D57}" destId="{0C87A7F6-C69A-4EF7-BE09-D7B8EEABAF24}" srcOrd="6" destOrd="0" presId="urn:microsoft.com/office/officeart/2005/8/layout/cycle8"/>
    <dgm:cxn modelId="{A71694B3-0FF1-4E3D-BB62-9CCC574131B7}" type="presParOf" srcId="{04FF6B07-6DAA-4685-AA59-96A3D05F6D57}" destId="{81D5C41E-6EF5-465A-94BC-AC00485551A9}" srcOrd="7" destOrd="0" presId="urn:microsoft.com/office/officeart/2005/8/layout/cycle8"/>
    <dgm:cxn modelId="{F3027296-F871-46E9-8AAE-4646BD94A610}" type="presParOf" srcId="{04FF6B07-6DAA-4685-AA59-96A3D05F6D57}" destId="{96BD5E06-E75C-4DF5-961C-AFB66BA3AF3F}" srcOrd="8" destOrd="0" presId="urn:microsoft.com/office/officeart/2005/8/layout/cycle8"/>
    <dgm:cxn modelId="{5DC85A03-E9F6-4BA3-BC0E-E4A2FC0F2F62}" type="presParOf" srcId="{04FF6B07-6DAA-4685-AA59-96A3D05F6D57}" destId="{C321E43A-72D8-4357-A1EF-F40E2AAE2963}" srcOrd="9" destOrd="0" presId="urn:microsoft.com/office/officeart/2005/8/layout/cycle8"/>
    <dgm:cxn modelId="{EB8734F2-7891-432E-B001-3C7052214B08}" type="presParOf" srcId="{04FF6B07-6DAA-4685-AA59-96A3D05F6D57}" destId="{7103AC2C-398C-4E4F-BEA1-89FF95693589}" srcOrd="10" destOrd="0" presId="urn:microsoft.com/office/officeart/2005/8/layout/cycle8"/>
    <dgm:cxn modelId="{022DBC8D-01BB-4314-988F-64368BFC459E}" type="presParOf" srcId="{04FF6B07-6DAA-4685-AA59-96A3D05F6D57}" destId="{10A4E7E1-EF94-460A-9B7F-46832B0949DA}" srcOrd="11" destOrd="0" presId="urn:microsoft.com/office/officeart/2005/8/layout/cycle8"/>
    <dgm:cxn modelId="{F52E8E20-44F2-4172-9970-FDD4B97BFB9E}" type="presParOf" srcId="{04FF6B07-6DAA-4685-AA59-96A3D05F6D57}" destId="{09641FE9-387F-4A6F-A09D-8FDDF1A2C3F3}" srcOrd="12" destOrd="0" presId="urn:microsoft.com/office/officeart/2005/8/layout/cycle8"/>
    <dgm:cxn modelId="{DB3F0957-1491-42BD-90B2-2C106D323FC6}" type="presParOf" srcId="{04FF6B07-6DAA-4685-AA59-96A3D05F6D57}" destId="{130FA8CF-E92D-425B-B197-EF522F7DA950}" srcOrd="13" destOrd="0" presId="urn:microsoft.com/office/officeart/2005/8/layout/cycle8"/>
    <dgm:cxn modelId="{66F73A16-9D23-48F5-928E-1B2DB5B7AEF6}" type="presParOf" srcId="{04FF6B07-6DAA-4685-AA59-96A3D05F6D57}" destId="{A46702CB-1C85-4B1F-A9BF-4151EAAE435B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D0FB80-053C-4F49-A38A-79F8CE6732D9}" type="doc">
      <dgm:prSet loTypeId="urn:microsoft.com/office/officeart/2005/8/layout/cycle8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CFA10A-A5E5-4FDF-9EB1-E48C17BDE5C0}">
      <dgm:prSet/>
      <dgm:spPr/>
      <dgm:t>
        <a:bodyPr/>
        <a:lstStyle/>
        <a:p>
          <a:pPr rtl="0"/>
          <a:r>
            <a:rPr lang="en-US" b="1" dirty="0" smtClean="0"/>
            <a:t>Record Macros</a:t>
          </a:r>
          <a:endParaRPr lang="en-US" b="1" dirty="0"/>
        </a:p>
      </dgm:t>
    </dgm:pt>
    <dgm:pt modelId="{591EC1FE-1F2D-45F6-95D5-B748DD0B9F22}" type="parTrans" cxnId="{F5EFA063-322C-451C-9E3C-1E5EA52F6851}">
      <dgm:prSet/>
      <dgm:spPr/>
      <dgm:t>
        <a:bodyPr/>
        <a:lstStyle/>
        <a:p>
          <a:endParaRPr lang="en-US"/>
        </a:p>
      </dgm:t>
    </dgm:pt>
    <dgm:pt modelId="{C146BDE8-7E22-4C9B-9479-56123671DA6A}" type="sibTrans" cxnId="{F5EFA063-322C-451C-9E3C-1E5EA52F6851}">
      <dgm:prSet/>
      <dgm:spPr/>
      <dgm:t>
        <a:bodyPr/>
        <a:lstStyle/>
        <a:p>
          <a:endParaRPr lang="en-US"/>
        </a:p>
      </dgm:t>
    </dgm:pt>
    <dgm:pt modelId="{2CCD20F9-44EE-42C7-A076-A4F7554D8D9B}">
      <dgm:prSet/>
      <dgm:spPr/>
      <dgm:t>
        <a:bodyPr/>
        <a:lstStyle/>
        <a:p>
          <a:pPr rtl="0"/>
          <a:r>
            <a:rPr lang="en-US" b="1" dirty="0" smtClean="0"/>
            <a:t>Searching Google for codes</a:t>
          </a:r>
          <a:endParaRPr lang="en-US" b="1" dirty="0"/>
        </a:p>
      </dgm:t>
    </dgm:pt>
    <dgm:pt modelId="{4213573F-A5A0-4654-B340-85A4E2FD7234}" type="parTrans" cxnId="{AD7A2985-2A7A-4846-A91C-E8D8E4C6251D}">
      <dgm:prSet/>
      <dgm:spPr/>
      <dgm:t>
        <a:bodyPr/>
        <a:lstStyle/>
        <a:p>
          <a:endParaRPr lang="en-US"/>
        </a:p>
      </dgm:t>
    </dgm:pt>
    <dgm:pt modelId="{7B5A43D8-FE42-4DA1-B711-C0E2794A5B9F}" type="sibTrans" cxnId="{AD7A2985-2A7A-4846-A91C-E8D8E4C6251D}">
      <dgm:prSet/>
      <dgm:spPr/>
      <dgm:t>
        <a:bodyPr/>
        <a:lstStyle/>
        <a:p>
          <a:endParaRPr lang="en-US"/>
        </a:p>
      </dgm:t>
    </dgm:pt>
    <dgm:pt modelId="{170270DF-DFFB-4F85-9848-A1CBD7C3AC4A}">
      <dgm:prSet/>
      <dgm:spPr/>
      <dgm:t>
        <a:bodyPr/>
        <a:lstStyle/>
        <a:p>
          <a:pPr rtl="0"/>
          <a:r>
            <a:rPr lang="en-US" b="1" dirty="0" smtClean="0"/>
            <a:t>Write Codes</a:t>
          </a:r>
          <a:endParaRPr lang="en-US" b="1" dirty="0"/>
        </a:p>
      </dgm:t>
    </dgm:pt>
    <dgm:pt modelId="{0534BD06-25B4-49DD-B221-84656B0530B8}" type="parTrans" cxnId="{5A5B1535-D567-4E84-957D-AD2587096E08}">
      <dgm:prSet/>
      <dgm:spPr/>
      <dgm:t>
        <a:bodyPr/>
        <a:lstStyle/>
        <a:p>
          <a:endParaRPr lang="en-US"/>
        </a:p>
      </dgm:t>
    </dgm:pt>
    <dgm:pt modelId="{03015E67-F403-4C71-B8C5-7866B1279DBD}" type="sibTrans" cxnId="{5A5B1535-D567-4E84-957D-AD2587096E08}">
      <dgm:prSet/>
      <dgm:spPr/>
      <dgm:t>
        <a:bodyPr/>
        <a:lstStyle/>
        <a:p>
          <a:endParaRPr lang="en-US"/>
        </a:p>
      </dgm:t>
    </dgm:pt>
    <dgm:pt modelId="{04FF6B07-6DAA-4685-AA59-96A3D05F6D57}" type="pres">
      <dgm:prSet presAssocID="{F0D0FB80-053C-4F49-A38A-79F8CE6732D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DF5914-0737-4ABB-A17B-1671FB9888D9}" type="pres">
      <dgm:prSet presAssocID="{F0D0FB80-053C-4F49-A38A-79F8CE6732D9}" presName="wedge1" presStyleLbl="node1" presStyleIdx="0" presStyleCnt="3"/>
      <dgm:spPr/>
      <dgm:t>
        <a:bodyPr/>
        <a:lstStyle/>
        <a:p>
          <a:endParaRPr lang="en-US"/>
        </a:p>
      </dgm:t>
    </dgm:pt>
    <dgm:pt modelId="{67607E93-4F87-4C75-B9A3-338C643081C6}" type="pres">
      <dgm:prSet presAssocID="{F0D0FB80-053C-4F49-A38A-79F8CE6732D9}" presName="dummy1a" presStyleCnt="0"/>
      <dgm:spPr/>
      <dgm:t>
        <a:bodyPr/>
        <a:lstStyle/>
        <a:p>
          <a:endParaRPr lang="en-US"/>
        </a:p>
      </dgm:t>
    </dgm:pt>
    <dgm:pt modelId="{8EF829A3-D3D3-4393-B5B8-067E9B508885}" type="pres">
      <dgm:prSet presAssocID="{F0D0FB80-053C-4F49-A38A-79F8CE6732D9}" presName="dummy1b" presStyleCnt="0"/>
      <dgm:spPr/>
      <dgm:t>
        <a:bodyPr/>
        <a:lstStyle/>
        <a:p>
          <a:endParaRPr lang="en-US"/>
        </a:p>
      </dgm:t>
    </dgm:pt>
    <dgm:pt modelId="{CD9E6ADB-A76D-4395-8B2B-93D155AB5CFD}" type="pres">
      <dgm:prSet presAssocID="{F0D0FB80-053C-4F49-A38A-79F8CE6732D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C697D-AD9B-4B23-A368-411888319FA6}" type="pres">
      <dgm:prSet presAssocID="{F0D0FB80-053C-4F49-A38A-79F8CE6732D9}" presName="wedge2" presStyleLbl="node1" presStyleIdx="1" presStyleCnt="3"/>
      <dgm:spPr/>
      <dgm:t>
        <a:bodyPr/>
        <a:lstStyle/>
        <a:p>
          <a:endParaRPr lang="en-US"/>
        </a:p>
      </dgm:t>
    </dgm:pt>
    <dgm:pt modelId="{345D44B0-E9CB-43A8-A2ED-3B6045C57E41}" type="pres">
      <dgm:prSet presAssocID="{F0D0FB80-053C-4F49-A38A-79F8CE6732D9}" presName="dummy2a" presStyleCnt="0"/>
      <dgm:spPr/>
      <dgm:t>
        <a:bodyPr/>
        <a:lstStyle/>
        <a:p>
          <a:endParaRPr lang="en-US"/>
        </a:p>
      </dgm:t>
    </dgm:pt>
    <dgm:pt modelId="{0C87A7F6-C69A-4EF7-BE09-D7B8EEABAF24}" type="pres">
      <dgm:prSet presAssocID="{F0D0FB80-053C-4F49-A38A-79F8CE6732D9}" presName="dummy2b" presStyleCnt="0"/>
      <dgm:spPr/>
      <dgm:t>
        <a:bodyPr/>
        <a:lstStyle/>
        <a:p>
          <a:endParaRPr lang="en-US"/>
        </a:p>
      </dgm:t>
    </dgm:pt>
    <dgm:pt modelId="{81D5C41E-6EF5-465A-94BC-AC00485551A9}" type="pres">
      <dgm:prSet presAssocID="{F0D0FB80-053C-4F49-A38A-79F8CE6732D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D5E06-E75C-4DF5-961C-AFB66BA3AF3F}" type="pres">
      <dgm:prSet presAssocID="{F0D0FB80-053C-4F49-A38A-79F8CE6732D9}" presName="wedge3" presStyleLbl="node1" presStyleIdx="2" presStyleCnt="3"/>
      <dgm:spPr/>
      <dgm:t>
        <a:bodyPr/>
        <a:lstStyle/>
        <a:p>
          <a:endParaRPr lang="en-US"/>
        </a:p>
      </dgm:t>
    </dgm:pt>
    <dgm:pt modelId="{C321E43A-72D8-4357-A1EF-F40E2AAE2963}" type="pres">
      <dgm:prSet presAssocID="{F0D0FB80-053C-4F49-A38A-79F8CE6732D9}" presName="dummy3a" presStyleCnt="0"/>
      <dgm:spPr/>
      <dgm:t>
        <a:bodyPr/>
        <a:lstStyle/>
        <a:p>
          <a:endParaRPr lang="en-US"/>
        </a:p>
      </dgm:t>
    </dgm:pt>
    <dgm:pt modelId="{7103AC2C-398C-4E4F-BEA1-89FF95693589}" type="pres">
      <dgm:prSet presAssocID="{F0D0FB80-053C-4F49-A38A-79F8CE6732D9}" presName="dummy3b" presStyleCnt="0"/>
      <dgm:spPr/>
      <dgm:t>
        <a:bodyPr/>
        <a:lstStyle/>
        <a:p>
          <a:endParaRPr lang="en-US"/>
        </a:p>
      </dgm:t>
    </dgm:pt>
    <dgm:pt modelId="{10A4E7E1-EF94-460A-9B7F-46832B0949DA}" type="pres">
      <dgm:prSet presAssocID="{F0D0FB80-053C-4F49-A38A-79F8CE6732D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641FE9-387F-4A6F-A09D-8FDDF1A2C3F3}" type="pres">
      <dgm:prSet presAssocID="{C146BDE8-7E22-4C9B-9479-56123671DA6A}" presName="arrowWedge1" presStyleLbl="fgSibTrans2D1" presStyleIdx="0" presStyleCnt="3"/>
      <dgm:spPr/>
      <dgm:t>
        <a:bodyPr/>
        <a:lstStyle/>
        <a:p>
          <a:endParaRPr lang="en-US"/>
        </a:p>
      </dgm:t>
    </dgm:pt>
    <dgm:pt modelId="{130FA8CF-E92D-425B-B197-EF522F7DA950}" type="pres">
      <dgm:prSet presAssocID="{7B5A43D8-FE42-4DA1-B711-C0E2794A5B9F}" presName="arrowWedge2" presStyleLbl="fgSibTrans2D1" presStyleIdx="1" presStyleCnt="3"/>
      <dgm:spPr/>
      <dgm:t>
        <a:bodyPr/>
        <a:lstStyle/>
        <a:p>
          <a:endParaRPr lang="en-US"/>
        </a:p>
      </dgm:t>
    </dgm:pt>
    <dgm:pt modelId="{A46702CB-1C85-4B1F-A9BF-4151EAAE435B}" type="pres">
      <dgm:prSet presAssocID="{03015E67-F403-4C71-B8C5-7866B1279DBD}" presName="arrowWedge3" presStyleLbl="fgSibTrans2D1" presStyleIdx="2" presStyleCnt="3"/>
      <dgm:spPr/>
      <dgm:t>
        <a:bodyPr/>
        <a:lstStyle/>
        <a:p>
          <a:endParaRPr lang="en-US"/>
        </a:p>
      </dgm:t>
    </dgm:pt>
  </dgm:ptLst>
  <dgm:cxnLst>
    <dgm:cxn modelId="{8E675624-AA87-4BAC-9B97-BB9DE8860E94}" type="presOf" srcId="{F0D0FB80-053C-4F49-A38A-79F8CE6732D9}" destId="{04FF6B07-6DAA-4685-AA59-96A3D05F6D57}" srcOrd="0" destOrd="0" presId="urn:microsoft.com/office/officeart/2005/8/layout/cycle8"/>
    <dgm:cxn modelId="{EFFB5306-E48B-4FFE-B84A-07FDBF2655CE}" type="presOf" srcId="{85CFA10A-A5E5-4FDF-9EB1-E48C17BDE5C0}" destId="{C9DF5914-0737-4ABB-A17B-1671FB9888D9}" srcOrd="0" destOrd="0" presId="urn:microsoft.com/office/officeart/2005/8/layout/cycle8"/>
    <dgm:cxn modelId="{03543266-2823-4C61-BCC7-03DEAAC66DC1}" type="presOf" srcId="{170270DF-DFFB-4F85-9848-A1CBD7C3AC4A}" destId="{96BD5E06-E75C-4DF5-961C-AFB66BA3AF3F}" srcOrd="0" destOrd="0" presId="urn:microsoft.com/office/officeart/2005/8/layout/cycle8"/>
    <dgm:cxn modelId="{AD7A2985-2A7A-4846-A91C-E8D8E4C6251D}" srcId="{F0D0FB80-053C-4F49-A38A-79F8CE6732D9}" destId="{2CCD20F9-44EE-42C7-A076-A4F7554D8D9B}" srcOrd="1" destOrd="0" parTransId="{4213573F-A5A0-4654-B340-85A4E2FD7234}" sibTransId="{7B5A43D8-FE42-4DA1-B711-C0E2794A5B9F}"/>
    <dgm:cxn modelId="{D67603BE-8D8C-44A4-BD7E-B945EF34A859}" type="presOf" srcId="{170270DF-DFFB-4F85-9848-A1CBD7C3AC4A}" destId="{10A4E7E1-EF94-460A-9B7F-46832B0949DA}" srcOrd="1" destOrd="0" presId="urn:microsoft.com/office/officeart/2005/8/layout/cycle8"/>
    <dgm:cxn modelId="{F5EFA063-322C-451C-9E3C-1E5EA52F6851}" srcId="{F0D0FB80-053C-4F49-A38A-79F8CE6732D9}" destId="{85CFA10A-A5E5-4FDF-9EB1-E48C17BDE5C0}" srcOrd="0" destOrd="0" parTransId="{591EC1FE-1F2D-45F6-95D5-B748DD0B9F22}" sibTransId="{C146BDE8-7E22-4C9B-9479-56123671DA6A}"/>
    <dgm:cxn modelId="{BC83D840-53A7-4049-A726-4818766FECB1}" type="presOf" srcId="{2CCD20F9-44EE-42C7-A076-A4F7554D8D9B}" destId="{81D5C41E-6EF5-465A-94BC-AC00485551A9}" srcOrd="1" destOrd="0" presId="urn:microsoft.com/office/officeart/2005/8/layout/cycle8"/>
    <dgm:cxn modelId="{54404726-29F6-4AC3-B3A2-657F8BFAAB9A}" type="presOf" srcId="{85CFA10A-A5E5-4FDF-9EB1-E48C17BDE5C0}" destId="{CD9E6ADB-A76D-4395-8B2B-93D155AB5CFD}" srcOrd="1" destOrd="0" presId="urn:microsoft.com/office/officeart/2005/8/layout/cycle8"/>
    <dgm:cxn modelId="{C71CF6F8-CC7C-4334-956E-57B97EBAA742}" type="presOf" srcId="{2CCD20F9-44EE-42C7-A076-A4F7554D8D9B}" destId="{3C0C697D-AD9B-4B23-A368-411888319FA6}" srcOrd="0" destOrd="0" presId="urn:microsoft.com/office/officeart/2005/8/layout/cycle8"/>
    <dgm:cxn modelId="{5A5B1535-D567-4E84-957D-AD2587096E08}" srcId="{F0D0FB80-053C-4F49-A38A-79F8CE6732D9}" destId="{170270DF-DFFB-4F85-9848-A1CBD7C3AC4A}" srcOrd="2" destOrd="0" parTransId="{0534BD06-25B4-49DD-B221-84656B0530B8}" sibTransId="{03015E67-F403-4C71-B8C5-7866B1279DBD}"/>
    <dgm:cxn modelId="{E493500E-DA62-4048-A471-BC89D55CC5E9}" type="presParOf" srcId="{04FF6B07-6DAA-4685-AA59-96A3D05F6D57}" destId="{C9DF5914-0737-4ABB-A17B-1671FB9888D9}" srcOrd="0" destOrd="0" presId="urn:microsoft.com/office/officeart/2005/8/layout/cycle8"/>
    <dgm:cxn modelId="{C10AF4BD-CD2C-4660-99EE-832DE5E864F0}" type="presParOf" srcId="{04FF6B07-6DAA-4685-AA59-96A3D05F6D57}" destId="{67607E93-4F87-4C75-B9A3-338C643081C6}" srcOrd="1" destOrd="0" presId="urn:microsoft.com/office/officeart/2005/8/layout/cycle8"/>
    <dgm:cxn modelId="{FCD9857D-B97C-4B3C-95D0-88514714CEFB}" type="presParOf" srcId="{04FF6B07-6DAA-4685-AA59-96A3D05F6D57}" destId="{8EF829A3-D3D3-4393-B5B8-067E9B508885}" srcOrd="2" destOrd="0" presId="urn:microsoft.com/office/officeart/2005/8/layout/cycle8"/>
    <dgm:cxn modelId="{66F83273-6357-4470-B0CA-9D636E5C96A0}" type="presParOf" srcId="{04FF6B07-6DAA-4685-AA59-96A3D05F6D57}" destId="{CD9E6ADB-A76D-4395-8B2B-93D155AB5CFD}" srcOrd="3" destOrd="0" presId="urn:microsoft.com/office/officeart/2005/8/layout/cycle8"/>
    <dgm:cxn modelId="{8BA27D29-5A98-4AEA-9BA6-8364BA051EF6}" type="presParOf" srcId="{04FF6B07-6DAA-4685-AA59-96A3D05F6D57}" destId="{3C0C697D-AD9B-4B23-A368-411888319FA6}" srcOrd="4" destOrd="0" presId="urn:microsoft.com/office/officeart/2005/8/layout/cycle8"/>
    <dgm:cxn modelId="{B8FFB100-2EB9-440A-9971-6F39137533A8}" type="presParOf" srcId="{04FF6B07-6DAA-4685-AA59-96A3D05F6D57}" destId="{345D44B0-E9CB-43A8-A2ED-3B6045C57E41}" srcOrd="5" destOrd="0" presId="urn:microsoft.com/office/officeart/2005/8/layout/cycle8"/>
    <dgm:cxn modelId="{CFD12C14-D1E1-44D8-9B0B-CBB7C02ECCCF}" type="presParOf" srcId="{04FF6B07-6DAA-4685-AA59-96A3D05F6D57}" destId="{0C87A7F6-C69A-4EF7-BE09-D7B8EEABAF24}" srcOrd="6" destOrd="0" presId="urn:microsoft.com/office/officeart/2005/8/layout/cycle8"/>
    <dgm:cxn modelId="{C484E876-1569-4FF1-9615-2281B354100A}" type="presParOf" srcId="{04FF6B07-6DAA-4685-AA59-96A3D05F6D57}" destId="{81D5C41E-6EF5-465A-94BC-AC00485551A9}" srcOrd="7" destOrd="0" presId="urn:microsoft.com/office/officeart/2005/8/layout/cycle8"/>
    <dgm:cxn modelId="{498D8B47-920F-4CED-9B60-29678FB83C17}" type="presParOf" srcId="{04FF6B07-6DAA-4685-AA59-96A3D05F6D57}" destId="{96BD5E06-E75C-4DF5-961C-AFB66BA3AF3F}" srcOrd="8" destOrd="0" presId="urn:microsoft.com/office/officeart/2005/8/layout/cycle8"/>
    <dgm:cxn modelId="{9E7A7F05-1FA4-4DA6-9650-A63794F7CA6E}" type="presParOf" srcId="{04FF6B07-6DAA-4685-AA59-96A3D05F6D57}" destId="{C321E43A-72D8-4357-A1EF-F40E2AAE2963}" srcOrd="9" destOrd="0" presId="urn:microsoft.com/office/officeart/2005/8/layout/cycle8"/>
    <dgm:cxn modelId="{D71EEF67-E607-477B-83C7-9E436E4EA613}" type="presParOf" srcId="{04FF6B07-6DAA-4685-AA59-96A3D05F6D57}" destId="{7103AC2C-398C-4E4F-BEA1-89FF95693589}" srcOrd="10" destOrd="0" presId="urn:microsoft.com/office/officeart/2005/8/layout/cycle8"/>
    <dgm:cxn modelId="{EA3B5F21-DE71-473C-93EF-08423E06DECA}" type="presParOf" srcId="{04FF6B07-6DAA-4685-AA59-96A3D05F6D57}" destId="{10A4E7E1-EF94-460A-9B7F-46832B0949DA}" srcOrd="11" destOrd="0" presId="urn:microsoft.com/office/officeart/2005/8/layout/cycle8"/>
    <dgm:cxn modelId="{E037EA07-E0B4-4FD3-B84E-4A901305B5DC}" type="presParOf" srcId="{04FF6B07-6DAA-4685-AA59-96A3D05F6D57}" destId="{09641FE9-387F-4A6F-A09D-8FDDF1A2C3F3}" srcOrd="12" destOrd="0" presId="urn:microsoft.com/office/officeart/2005/8/layout/cycle8"/>
    <dgm:cxn modelId="{41D618E2-DB5D-4415-8A2D-5AD8BC432FEE}" type="presParOf" srcId="{04FF6B07-6DAA-4685-AA59-96A3D05F6D57}" destId="{130FA8CF-E92D-425B-B197-EF522F7DA950}" srcOrd="13" destOrd="0" presId="urn:microsoft.com/office/officeart/2005/8/layout/cycle8"/>
    <dgm:cxn modelId="{A6785B8F-6BE9-44A3-8853-CC8A07814D6D}" type="presParOf" srcId="{04FF6B07-6DAA-4685-AA59-96A3D05F6D57}" destId="{A46702CB-1C85-4B1F-A9BF-4151EAAE435B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F5914-0737-4ABB-A17B-1671FB9888D9}">
      <dsp:nvSpPr>
        <dsp:cNvPr id="0" name=""/>
        <dsp:cNvSpPr/>
      </dsp:nvSpPr>
      <dsp:spPr>
        <a:xfrm>
          <a:off x="435807" y="366946"/>
          <a:ext cx="3762363" cy="3762363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Record Macros</a:t>
          </a:r>
          <a:endParaRPr lang="en-US" sz="2200" b="1" kern="1200" dirty="0"/>
        </a:p>
      </dsp:txBody>
      <dsp:txXfrm>
        <a:off x="2418662" y="1164209"/>
        <a:ext cx="1343701" cy="1119751"/>
      </dsp:txXfrm>
    </dsp:sp>
    <dsp:sp modelId="{3C0C697D-AD9B-4B23-A368-411888319FA6}">
      <dsp:nvSpPr>
        <dsp:cNvPr id="0" name=""/>
        <dsp:cNvSpPr/>
      </dsp:nvSpPr>
      <dsp:spPr>
        <a:xfrm>
          <a:off x="358320" y="501316"/>
          <a:ext cx="3762363" cy="3762363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Searching Google for codes</a:t>
          </a:r>
          <a:endParaRPr lang="en-US" sz="2200" b="1" kern="1200" dirty="0"/>
        </a:p>
      </dsp:txBody>
      <dsp:txXfrm>
        <a:off x="1254121" y="2942374"/>
        <a:ext cx="2015551" cy="985380"/>
      </dsp:txXfrm>
    </dsp:sp>
    <dsp:sp modelId="{96BD5E06-E75C-4DF5-961C-AFB66BA3AF3F}">
      <dsp:nvSpPr>
        <dsp:cNvPr id="0" name=""/>
        <dsp:cNvSpPr/>
      </dsp:nvSpPr>
      <dsp:spPr>
        <a:xfrm>
          <a:off x="280833" y="366946"/>
          <a:ext cx="3762363" cy="3762363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Write Codes</a:t>
          </a:r>
          <a:endParaRPr lang="en-US" sz="2200" b="1" kern="1200" dirty="0"/>
        </a:p>
      </dsp:txBody>
      <dsp:txXfrm>
        <a:off x="716640" y="1164209"/>
        <a:ext cx="1343701" cy="1119751"/>
      </dsp:txXfrm>
    </dsp:sp>
    <dsp:sp modelId="{09641FE9-387F-4A6F-A09D-8FDDF1A2C3F3}">
      <dsp:nvSpPr>
        <dsp:cNvPr id="0" name=""/>
        <dsp:cNvSpPr/>
      </dsp:nvSpPr>
      <dsp:spPr>
        <a:xfrm>
          <a:off x="203209" y="134038"/>
          <a:ext cx="4228179" cy="422817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0FA8CF-E92D-425B-B197-EF522F7DA950}">
      <dsp:nvSpPr>
        <dsp:cNvPr id="0" name=""/>
        <dsp:cNvSpPr/>
      </dsp:nvSpPr>
      <dsp:spPr>
        <a:xfrm>
          <a:off x="125412" y="268170"/>
          <a:ext cx="4228179" cy="422817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6702CB-1C85-4B1F-A9BF-4151EAAE435B}">
      <dsp:nvSpPr>
        <dsp:cNvPr id="0" name=""/>
        <dsp:cNvSpPr/>
      </dsp:nvSpPr>
      <dsp:spPr>
        <a:xfrm>
          <a:off x="47614" y="134038"/>
          <a:ext cx="4228179" cy="422817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F5914-0737-4ABB-A17B-1671FB9888D9}">
      <dsp:nvSpPr>
        <dsp:cNvPr id="0" name=""/>
        <dsp:cNvSpPr/>
      </dsp:nvSpPr>
      <dsp:spPr>
        <a:xfrm>
          <a:off x="435807" y="366946"/>
          <a:ext cx="3762363" cy="3762363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Record Macros</a:t>
          </a:r>
          <a:endParaRPr lang="en-US" sz="2200" b="1" kern="1200" dirty="0"/>
        </a:p>
      </dsp:txBody>
      <dsp:txXfrm>
        <a:off x="2418662" y="1164209"/>
        <a:ext cx="1343701" cy="1119751"/>
      </dsp:txXfrm>
    </dsp:sp>
    <dsp:sp modelId="{3C0C697D-AD9B-4B23-A368-411888319FA6}">
      <dsp:nvSpPr>
        <dsp:cNvPr id="0" name=""/>
        <dsp:cNvSpPr/>
      </dsp:nvSpPr>
      <dsp:spPr>
        <a:xfrm>
          <a:off x="358320" y="501316"/>
          <a:ext cx="3762363" cy="3762363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Searching Google for codes</a:t>
          </a:r>
          <a:endParaRPr lang="en-US" sz="2200" b="1" kern="1200" dirty="0"/>
        </a:p>
      </dsp:txBody>
      <dsp:txXfrm>
        <a:off x="1254121" y="2942374"/>
        <a:ext cx="2015551" cy="985380"/>
      </dsp:txXfrm>
    </dsp:sp>
    <dsp:sp modelId="{96BD5E06-E75C-4DF5-961C-AFB66BA3AF3F}">
      <dsp:nvSpPr>
        <dsp:cNvPr id="0" name=""/>
        <dsp:cNvSpPr/>
      </dsp:nvSpPr>
      <dsp:spPr>
        <a:xfrm>
          <a:off x="280833" y="366946"/>
          <a:ext cx="3762363" cy="3762363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Write Codes</a:t>
          </a:r>
          <a:endParaRPr lang="en-US" sz="2200" b="1" kern="1200" dirty="0"/>
        </a:p>
      </dsp:txBody>
      <dsp:txXfrm>
        <a:off x="716640" y="1164209"/>
        <a:ext cx="1343701" cy="1119751"/>
      </dsp:txXfrm>
    </dsp:sp>
    <dsp:sp modelId="{09641FE9-387F-4A6F-A09D-8FDDF1A2C3F3}">
      <dsp:nvSpPr>
        <dsp:cNvPr id="0" name=""/>
        <dsp:cNvSpPr/>
      </dsp:nvSpPr>
      <dsp:spPr>
        <a:xfrm>
          <a:off x="203209" y="134038"/>
          <a:ext cx="4228179" cy="422817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0FA8CF-E92D-425B-B197-EF522F7DA950}">
      <dsp:nvSpPr>
        <dsp:cNvPr id="0" name=""/>
        <dsp:cNvSpPr/>
      </dsp:nvSpPr>
      <dsp:spPr>
        <a:xfrm>
          <a:off x="125412" y="268170"/>
          <a:ext cx="4228179" cy="422817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6702CB-1C85-4B1F-A9BF-4151EAAE435B}">
      <dsp:nvSpPr>
        <dsp:cNvPr id="0" name=""/>
        <dsp:cNvSpPr/>
      </dsp:nvSpPr>
      <dsp:spPr>
        <a:xfrm>
          <a:off x="47614" y="134038"/>
          <a:ext cx="4228179" cy="422817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9C603-C40C-4A03-8C26-DB44C0AAA4C1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1C701-8E54-470E-8DC8-388A425F3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1C701-8E54-470E-8DC8-388A425F3E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6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1C701-8E54-470E-8DC8-388A425F3E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1C701-8E54-470E-8DC8-388A425F3E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4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FD48-C8AA-4B63-B782-7DDE53E549C6}" type="datetime1">
              <a:rPr lang="en-US" smtClean="0"/>
              <a:t>16-Apr-18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661F-296B-49B5-BEF1-83323907BCF8}" type="datetime1">
              <a:rPr lang="en-US" smtClean="0"/>
              <a:t>16-Apr-18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6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9AB9-B463-4771-BB93-6A2BF95C5637}" type="datetime1">
              <a:rPr lang="en-US" smtClean="0"/>
              <a:t>16-Apr-18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7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8DBF89-2454-40E4-A434-AA8D40EB2EB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Yoda Learning Solutions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D8280-AF67-4161-AA10-879A9DD89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232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41ABB7-81DB-4FF8-AF5A-3607CE4E0AE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Yoda Learning Solutions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D8280-AF67-4161-AA10-879A9DD89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478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91C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14DC97-F3D7-486B-9762-53F7172D20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Yoda Learning Solutions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356350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D8280-AF67-4161-AA10-879A9DD89AC8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213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91C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491737"/>
            <a:ext cx="11042650" cy="866775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913F98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A7C4E-B9A5-46A8-867F-FA75BA9059A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Yoda Learning Solutions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356350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D8280-AF67-4161-AA10-879A9DD89AC8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818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91C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A361CB-F87D-4736-8D1A-7A2F2BD8524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Yoda Learning Solutions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D8280-AF67-4161-AA10-879A9DD89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05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26FA-F61D-4900-BAEE-9946EE9E7358}" type="datetime1">
              <a:rPr lang="en-US" smtClean="0"/>
              <a:t>16-Apr-18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6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450B-67A6-46DB-9FF9-A15B4E034CAF}" type="datetime1">
              <a:rPr lang="en-US" smtClean="0"/>
              <a:t>16-Apr-18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1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A97E-F1D7-4DAB-84BE-88D8950CFE43}" type="datetime1">
              <a:rPr lang="en-US" smtClean="0"/>
              <a:t>16-Apr-18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8419-B045-4282-A71B-BAD6024D391A}" type="datetime1">
              <a:rPr lang="en-US" smtClean="0"/>
              <a:t>16-Apr-18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5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85ED-0672-4B9E-B685-699CBBF2D030}" type="datetime1">
              <a:rPr lang="en-US" smtClean="0"/>
              <a:t>16-Apr-18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4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7D12-8012-434D-A03C-E99D3125453D}" type="datetime1">
              <a:rPr lang="en-US" smtClean="0"/>
              <a:t>16-Apr-18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79AF-0170-4F42-B998-55AF42CA7C89}" type="datetime1">
              <a:rPr lang="en-US" smtClean="0"/>
              <a:t>16-Apr-18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E22C-6081-4412-A27B-8D990A2575C5}" type="datetime1">
              <a:rPr lang="en-US" smtClean="0"/>
              <a:t>16-Apr-18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9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64934-B5F8-49B4-B6ED-47C6FC7CA5BD}" type="datetime1">
              <a:rPr lang="en-US" smtClean="0"/>
              <a:t>16-Apr-18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D062-700E-4840-872E-F6889FBA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03FF24-5813-4DB0-9591-387A229555B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Yoda Learning Solutions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D8280-AF67-4161-AA10-879A9DD89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88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How to learn </a:t>
            </a:r>
            <a:r>
              <a:rPr lang="en-US" dirty="0" smtClean="0"/>
              <a:t>Excel VBA Macros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Version: 05-Apr-2018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Yoda Learning Solutions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E88C83-C483-48EF-8318-2F2A2F980F1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37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900"/>
            <a:ext cx="12192000" cy="3886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9250" y="4210050"/>
            <a:ext cx="2163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v</a:t>
            </a:r>
            <a:r>
              <a:rPr lang="en-US" sz="3200" b="1" dirty="0" err="1" smtClean="0"/>
              <a:t>ba</a:t>
            </a:r>
            <a:r>
              <a:rPr lang="en-US" sz="3200" b="1" dirty="0" smtClean="0"/>
              <a:t> code to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782406" y="4206300"/>
            <a:ext cx="6714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combine multiple workbooks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52781"/>
                </a:solidFill>
              </a:rPr>
              <a:t>Let’s see how it works</a:t>
            </a:r>
            <a:r>
              <a:rPr lang="en-US" dirty="0" smtClean="0">
                <a:solidFill>
                  <a:srgbClr val="952781"/>
                </a:solidFill>
              </a:rPr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5900" y="0"/>
            <a:ext cx="10706100" cy="11715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 create index of links to worksheets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399" y="0"/>
            <a:ext cx="1266776" cy="11715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#1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900237"/>
            <a:ext cx="4943475" cy="4144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600325" y="5730765"/>
            <a:ext cx="3629024" cy="441435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454400" y="4000500"/>
            <a:ext cx="960437" cy="1730265"/>
          </a:xfrm>
          <a:prstGeom prst="straightConnector1">
            <a:avLst/>
          </a:prstGeom>
          <a:ln w="57150">
            <a:solidFill>
              <a:srgbClr val="FFC000"/>
            </a:solidFill>
            <a:prstDash val="sysDash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5900" y="0"/>
            <a:ext cx="10706100" cy="11715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</a:rPr>
              <a:t> create index of links to worksheets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399" y="0"/>
            <a:ext cx="1266776" cy="11715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#1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900237"/>
            <a:ext cx="4943475" cy="4144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600325" y="5730765"/>
            <a:ext cx="3629024" cy="441435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3454400" y="4000500"/>
            <a:ext cx="960437" cy="1730265"/>
          </a:xfrm>
          <a:prstGeom prst="straightConnector1">
            <a:avLst/>
          </a:prstGeom>
          <a:ln w="57150">
            <a:solidFill>
              <a:srgbClr val="FFC000"/>
            </a:solidFill>
            <a:prstDash val="sysDash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654924" y="1900237"/>
            <a:ext cx="3355975" cy="4144853"/>
            <a:chOff x="7654924" y="1900237"/>
            <a:chExt cx="3355975" cy="414485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4924" y="3307321"/>
              <a:ext cx="3355975" cy="273776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2" name="Group 11"/>
            <p:cNvGrpSpPr/>
            <p:nvPr/>
          </p:nvGrpSpPr>
          <p:grpSpPr>
            <a:xfrm>
              <a:off x="8282779" y="1900237"/>
              <a:ext cx="2100263" cy="1275358"/>
              <a:chOff x="8282779" y="1900237"/>
              <a:chExt cx="2100263" cy="1275358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2779" y="1900237"/>
                <a:ext cx="2100263" cy="79335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6" name="Plus 5"/>
              <p:cNvSpPr/>
              <p:nvPr/>
            </p:nvSpPr>
            <p:spPr>
              <a:xfrm>
                <a:off x="9157770" y="2825316"/>
                <a:ext cx="350279" cy="350279"/>
              </a:xfrm>
              <a:prstGeom prst="mathPlus">
                <a:avLst>
                  <a:gd name="adj1" fmla="val 11411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5900" y="0"/>
            <a:ext cx="10706100" cy="11715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</a:rPr>
              <a:t> convert numbers in words rupees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399" y="0"/>
            <a:ext cx="1266776" cy="11715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#2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871662"/>
            <a:ext cx="7751832" cy="1614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092325" y="2314465"/>
            <a:ext cx="1514475" cy="416035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6" idx="0"/>
          </p:cNvCxnSpPr>
          <p:nvPr/>
        </p:nvCxnSpPr>
        <p:spPr>
          <a:xfrm rot="16200000" flipH="1">
            <a:off x="3897671" y="1266356"/>
            <a:ext cx="416035" cy="2512253"/>
          </a:xfrm>
          <a:prstGeom prst="bentConnector4">
            <a:avLst>
              <a:gd name="adj1" fmla="val -54947"/>
              <a:gd name="adj2" fmla="val 99447"/>
            </a:avLst>
          </a:prstGeom>
          <a:ln w="57150">
            <a:solidFill>
              <a:srgbClr val="FFC000"/>
            </a:solidFill>
            <a:prstDash val="sysDash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9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5900" y="0"/>
            <a:ext cx="10706100" cy="11715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</a:rPr>
              <a:t> split table by column</a:t>
            </a:r>
          </a:p>
        </p:txBody>
      </p:sp>
      <p:sp>
        <p:nvSpPr>
          <p:cNvPr id="5" name="Rectangle 4"/>
          <p:cNvSpPr/>
          <p:nvPr/>
        </p:nvSpPr>
        <p:spPr>
          <a:xfrm>
            <a:off x="6399" y="0"/>
            <a:ext cx="1266776" cy="11715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#3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75" y="1562099"/>
            <a:ext cx="3810000" cy="2196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75" y="3906413"/>
            <a:ext cx="3810000" cy="2186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0858500" y="5738684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…</a:t>
            </a:r>
            <a:endParaRPr lang="en-US" sz="4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1562099"/>
            <a:ext cx="4305300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 flipH="1">
            <a:off x="4660900" y="1562099"/>
            <a:ext cx="469900" cy="3629025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130800" y="1562099"/>
            <a:ext cx="4800600" cy="4540989"/>
            <a:chOff x="5130800" y="1562099"/>
            <a:chExt cx="4800600" cy="4540989"/>
          </a:xfrm>
        </p:grpSpPr>
        <p:sp>
          <p:nvSpPr>
            <p:cNvPr id="11" name="Rectangle 10"/>
            <p:cNvSpPr/>
            <p:nvPr/>
          </p:nvSpPr>
          <p:spPr>
            <a:xfrm flipH="1">
              <a:off x="9461500" y="1562099"/>
              <a:ext cx="469900" cy="2196675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9461500" y="3906413"/>
              <a:ext cx="469900" cy="2196675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cxnSp>
          <p:nvCxnSpPr>
            <p:cNvPr id="13" name="Elbow Connector 12"/>
            <p:cNvCxnSpPr>
              <a:stCxn id="10" idx="1"/>
              <a:endCxn id="11" idx="3"/>
            </p:cNvCxnSpPr>
            <p:nvPr/>
          </p:nvCxnSpPr>
          <p:spPr>
            <a:xfrm flipV="1">
              <a:off x="5130800" y="2660437"/>
              <a:ext cx="4330700" cy="71617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C000"/>
              </a:solidFill>
              <a:prstDash val="sysDash"/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10" idx="1"/>
              <a:endCxn id="12" idx="3"/>
            </p:cNvCxnSpPr>
            <p:nvPr/>
          </p:nvCxnSpPr>
          <p:spPr>
            <a:xfrm>
              <a:off x="5130800" y="3376612"/>
              <a:ext cx="4330700" cy="1628139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C000"/>
              </a:solidFill>
              <a:prstDash val="sysDash"/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56498" y="691653"/>
          <a:ext cx="4479004" cy="4630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143750" y="873366"/>
            <a:ext cx="11528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</a:t>
            </a:r>
            <a:endParaRPr lang="en-US" sz="9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4426366"/>
            <a:ext cx="11528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</a:t>
            </a:r>
            <a:endParaRPr lang="en-US" sz="9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/>
          <a:srcRect b="17142"/>
          <a:stretch/>
        </p:blipFill>
        <p:spPr>
          <a:xfrm>
            <a:off x="8667797" y="1290517"/>
            <a:ext cx="2825507" cy="1909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7721" y="5527212"/>
            <a:ext cx="1473959" cy="556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/>
          <a:srcRect t="2832" b="58420"/>
          <a:stretch/>
        </p:blipFill>
        <p:spPr>
          <a:xfrm>
            <a:off x="583389" y="1290516"/>
            <a:ext cx="2813402" cy="753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4117390" y="873366"/>
            <a:ext cx="11528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</a:t>
            </a:r>
            <a:endParaRPr lang="en-US" sz="9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/>
          <a:srcRect t="54894" b="3377"/>
          <a:stretch/>
        </p:blipFill>
        <p:spPr>
          <a:xfrm>
            <a:off x="583389" y="2389052"/>
            <a:ext cx="2813402" cy="811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9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3" grpId="0"/>
      <p:bldP spid="14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54894" b="3377"/>
          <a:stretch/>
        </p:blipFill>
        <p:spPr>
          <a:xfrm>
            <a:off x="583389" y="2389052"/>
            <a:ext cx="2813402" cy="811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Diagram 3"/>
          <p:cNvGraphicFramePr/>
          <p:nvPr>
            <p:extLst/>
          </p:nvPr>
        </p:nvGraphicFramePr>
        <p:xfrm>
          <a:off x="3856498" y="691653"/>
          <a:ext cx="4479004" cy="4630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143750" y="873366"/>
            <a:ext cx="11528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</a:t>
            </a:r>
            <a:endParaRPr lang="en-US" sz="9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/>
          <a:srcRect b="17142"/>
          <a:stretch/>
        </p:blipFill>
        <p:spPr>
          <a:xfrm>
            <a:off x="8667797" y="1290517"/>
            <a:ext cx="2825507" cy="1909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2832" b="58420"/>
          <a:stretch/>
        </p:blipFill>
        <p:spPr>
          <a:xfrm>
            <a:off x="583389" y="1290516"/>
            <a:ext cx="2813402" cy="753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4117390" y="873366"/>
            <a:ext cx="11528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</a:t>
            </a:r>
            <a:endParaRPr lang="en-US" sz="9600" b="1" dirty="0"/>
          </a:p>
        </p:txBody>
      </p:sp>
      <p:sp>
        <p:nvSpPr>
          <p:cNvPr id="2" name="Freeform 1"/>
          <p:cNvSpPr/>
          <p:nvPr/>
        </p:nvSpPr>
        <p:spPr>
          <a:xfrm>
            <a:off x="208547" y="206979"/>
            <a:ext cx="11839074" cy="4653779"/>
          </a:xfrm>
          <a:custGeom>
            <a:avLst/>
            <a:gdLst>
              <a:gd name="connsiteX0" fmla="*/ 208548 w 11839074"/>
              <a:gd name="connsiteY0" fmla="*/ 611168 h 4653779"/>
              <a:gd name="connsiteX1" fmla="*/ 80211 w 11839074"/>
              <a:gd name="connsiteY1" fmla="*/ 627210 h 4653779"/>
              <a:gd name="connsiteX2" fmla="*/ 48127 w 11839074"/>
              <a:gd name="connsiteY2" fmla="*/ 675337 h 4653779"/>
              <a:gd name="connsiteX3" fmla="*/ 32085 w 11839074"/>
              <a:gd name="connsiteY3" fmla="*/ 723463 h 4653779"/>
              <a:gd name="connsiteX4" fmla="*/ 0 w 11839074"/>
              <a:gd name="connsiteY4" fmla="*/ 787632 h 4653779"/>
              <a:gd name="connsiteX5" fmla="*/ 16042 w 11839074"/>
              <a:gd name="connsiteY5" fmla="*/ 1621821 h 4653779"/>
              <a:gd name="connsiteX6" fmla="*/ 32085 w 11839074"/>
              <a:gd name="connsiteY6" fmla="*/ 1814326 h 4653779"/>
              <a:gd name="connsiteX7" fmla="*/ 64169 w 11839074"/>
              <a:gd name="connsiteY7" fmla="*/ 1926621 h 4653779"/>
              <a:gd name="connsiteX8" fmla="*/ 80211 w 11839074"/>
              <a:gd name="connsiteY8" fmla="*/ 2071000 h 4653779"/>
              <a:gd name="connsiteX9" fmla="*/ 128337 w 11839074"/>
              <a:gd name="connsiteY9" fmla="*/ 2151210 h 4653779"/>
              <a:gd name="connsiteX10" fmla="*/ 160421 w 11839074"/>
              <a:gd name="connsiteY10" fmla="*/ 2215379 h 4653779"/>
              <a:gd name="connsiteX11" fmla="*/ 192506 w 11839074"/>
              <a:gd name="connsiteY11" fmla="*/ 2423926 h 4653779"/>
              <a:gd name="connsiteX12" fmla="*/ 224590 w 11839074"/>
              <a:gd name="connsiteY12" fmla="*/ 2504137 h 4653779"/>
              <a:gd name="connsiteX13" fmla="*/ 272716 w 11839074"/>
              <a:gd name="connsiteY13" fmla="*/ 3017484 h 4653779"/>
              <a:gd name="connsiteX14" fmla="*/ 288758 w 11839074"/>
              <a:gd name="connsiteY14" fmla="*/ 3498747 h 4653779"/>
              <a:gd name="connsiteX15" fmla="*/ 336885 w 11839074"/>
              <a:gd name="connsiteY15" fmla="*/ 3787505 h 4653779"/>
              <a:gd name="connsiteX16" fmla="*/ 401053 w 11839074"/>
              <a:gd name="connsiteY16" fmla="*/ 3996053 h 4653779"/>
              <a:gd name="connsiteX17" fmla="*/ 465221 w 11839074"/>
              <a:gd name="connsiteY17" fmla="*/ 4092305 h 4653779"/>
              <a:gd name="connsiteX18" fmla="*/ 513348 w 11839074"/>
              <a:gd name="connsiteY18" fmla="*/ 4204600 h 4653779"/>
              <a:gd name="connsiteX19" fmla="*/ 577516 w 11839074"/>
              <a:gd name="connsiteY19" fmla="*/ 4284810 h 4653779"/>
              <a:gd name="connsiteX20" fmla="*/ 673769 w 11839074"/>
              <a:gd name="connsiteY20" fmla="*/ 4381063 h 4653779"/>
              <a:gd name="connsiteX21" fmla="*/ 866274 w 11839074"/>
              <a:gd name="connsiteY21" fmla="*/ 4493358 h 4653779"/>
              <a:gd name="connsiteX22" fmla="*/ 1026695 w 11839074"/>
              <a:gd name="connsiteY22" fmla="*/ 4573568 h 4653779"/>
              <a:gd name="connsiteX23" fmla="*/ 1540042 w 11839074"/>
              <a:gd name="connsiteY23" fmla="*/ 4589610 h 4653779"/>
              <a:gd name="connsiteX24" fmla="*/ 1652337 w 11839074"/>
              <a:gd name="connsiteY24" fmla="*/ 4605653 h 4653779"/>
              <a:gd name="connsiteX25" fmla="*/ 1700464 w 11839074"/>
              <a:gd name="connsiteY25" fmla="*/ 4637737 h 4653779"/>
              <a:gd name="connsiteX26" fmla="*/ 2165685 w 11839074"/>
              <a:gd name="connsiteY26" fmla="*/ 4653779 h 4653779"/>
              <a:gd name="connsiteX27" fmla="*/ 2598821 w 11839074"/>
              <a:gd name="connsiteY27" fmla="*/ 4637737 h 4653779"/>
              <a:gd name="connsiteX28" fmla="*/ 2630906 w 11839074"/>
              <a:gd name="connsiteY28" fmla="*/ 4605653 h 4653779"/>
              <a:gd name="connsiteX29" fmla="*/ 2759242 w 11839074"/>
              <a:gd name="connsiteY29" fmla="*/ 4557526 h 4653779"/>
              <a:gd name="connsiteX30" fmla="*/ 2807369 w 11839074"/>
              <a:gd name="connsiteY30" fmla="*/ 4525442 h 4653779"/>
              <a:gd name="connsiteX31" fmla="*/ 2887579 w 11839074"/>
              <a:gd name="connsiteY31" fmla="*/ 4509400 h 4653779"/>
              <a:gd name="connsiteX32" fmla="*/ 2951748 w 11839074"/>
              <a:gd name="connsiteY32" fmla="*/ 4493358 h 4653779"/>
              <a:gd name="connsiteX33" fmla="*/ 3288632 w 11839074"/>
              <a:gd name="connsiteY33" fmla="*/ 4445232 h 4653779"/>
              <a:gd name="connsiteX34" fmla="*/ 3384885 w 11839074"/>
              <a:gd name="connsiteY34" fmla="*/ 4381063 h 4653779"/>
              <a:gd name="connsiteX35" fmla="*/ 3449053 w 11839074"/>
              <a:gd name="connsiteY35" fmla="*/ 4365021 h 4653779"/>
              <a:gd name="connsiteX36" fmla="*/ 3577390 w 11839074"/>
              <a:gd name="connsiteY36" fmla="*/ 4188558 h 4653779"/>
              <a:gd name="connsiteX37" fmla="*/ 3609474 w 11839074"/>
              <a:gd name="connsiteY37" fmla="*/ 4124389 h 4653779"/>
              <a:gd name="connsiteX38" fmla="*/ 3689685 w 11839074"/>
              <a:gd name="connsiteY38" fmla="*/ 4092305 h 4653779"/>
              <a:gd name="connsiteX39" fmla="*/ 3737811 w 11839074"/>
              <a:gd name="connsiteY39" fmla="*/ 4060221 h 4653779"/>
              <a:gd name="connsiteX40" fmla="*/ 3801979 w 11839074"/>
              <a:gd name="connsiteY40" fmla="*/ 4028137 h 4653779"/>
              <a:gd name="connsiteX41" fmla="*/ 3834064 w 11839074"/>
              <a:gd name="connsiteY41" fmla="*/ 3996053 h 4653779"/>
              <a:gd name="connsiteX42" fmla="*/ 4042611 w 11839074"/>
              <a:gd name="connsiteY42" fmla="*/ 3947926 h 4653779"/>
              <a:gd name="connsiteX43" fmla="*/ 4090737 w 11839074"/>
              <a:gd name="connsiteY43" fmla="*/ 3899800 h 4653779"/>
              <a:gd name="connsiteX44" fmla="*/ 4138864 w 11839074"/>
              <a:gd name="connsiteY44" fmla="*/ 3883758 h 4653779"/>
              <a:gd name="connsiteX45" fmla="*/ 4219074 w 11839074"/>
              <a:gd name="connsiteY45" fmla="*/ 3819589 h 4653779"/>
              <a:gd name="connsiteX46" fmla="*/ 4251158 w 11839074"/>
              <a:gd name="connsiteY46" fmla="*/ 3723337 h 4653779"/>
              <a:gd name="connsiteX47" fmla="*/ 4267200 w 11839074"/>
              <a:gd name="connsiteY47" fmla="*/ 3675210 h 4653779"/>
              <a:gd name="connsiteX48" fmla="*/ 4347411 w 11839074"/>
              <a:gd name="connsiteY48" fmla="*/ 3627084 h 4653779"/>
              <a:gd name="connsiteX49" fmla="*/ 4491790 w 11839074"/>
              <a:gd name="connsiteY49" fmla="*/ 3546874 h 4653779"/>
              <a:gd name="connsiteX50" fmla="*/ 4523874 w 11839074"/>
              <a:gd name="connsiteY50" fmla="*/ 3514789 h 4653779"/>
              <a:gd name="connsiteX51" fmla="*/ 4572000 w 11839074"/>
              <a:gd name="connsiteY51" fmla="*/ 3498747 h 4653779"/>
              <a:gd name="connsiteX52" fmla="*/ 4636169 w 11839074"/>
              <a:gd name="connsiteY52" fmla="*/ 3466663 h 4653779"/>
              <a:gd name="connsiteX53" fmla="*/ 4732421 w 11839074"/>
              <a:gd name="connsiteY53" fmla="*/ 3434579 h 4653779"/>
              <a:gd name="connsiteX54" fmla="*/ 4844716 w 11839074"/>
              <a:gd name="connsiteY54" fmla="*/ 3370410 h 4653779"/>
              <a:gd name="connsiteX55" fmla="*/ 4892842 w 11839074"/>
              <a:gd name="connsiteY55" fmla="*/ 3338326 h 4653779"/>
              <a:gd name="connsiteX56" fmla="*/ 4957011 w 11839074"/>
              <a:gd name="connsiteY56" fmla="*/ 3306242 h 4653779"/>
              <a:gd name="connsiteX57" fmla="*/ 5005137 w 11839074"/>
              <a:gd name="connsiteY57" fmla="*/ 3290200 h 4653779"/>
              <a:gd name="connsiteX58" fmla="*/ 5053264 w 11839074"/>
              <a:gd name="connsiteY58" fmla="*/ 3258116 h 4653779"/>
              <a:gd name="connsiteX59" fmla="*/ 5149516 w 11839074"/>
              <a:gd name="connsiteY59" fmla="*/ 3226032 h 4653779"/>
              <a:gd name="connsiteX60" fmla="*/ 5181600 w 11839074"/>
              <a:gd name="connsiteY60" fmla="*/ 3193947 h 4653779"/>
              <a:gd name="connsiteX61" fmla="*/ 5229727 w 11839074"/>
              <a:gd name="connsiteY61" fmla="*/ 3177905 h 4653779"/>
              <a:gd name="connsiteX62" fmla="*/ 5277853 w 11839074"/>
              <a:gd name="connsiteY62" fmla="*/ 3145821 h 4653779"/>
              <a:gd name="connsiteX63" fmla="*/ 5309937 w 11839074"/>
              <a:gd name="connsiteY63" fmla="*/ 3097695 h 4653779"/>
              <a:gd name="connsiteX64" fmla="*/ 5325979 w 11839074"/>
              <a:gd name="connsiteY64" fmla="*/ 3049568 h 4653779"/>
              <a:gd name="connsiteX65" fmla="*/ 5422232 w 11839074"/>
              <a:gd name="connsiteY65" fmla="*/ 2985400 h 4653779"/>
              <a:gd name="connsiteX66" fmla="*/ 5470358 w 11839074"/>
              <a:gd name="connsiteY66" fmla="*/ 2953316 h 4653779"/>
              <a:gd name="connsiteX67" fmla="*/ 5582653 w 11839074"/>
              <a:gd name="connsiteY67" fmla="*/ 2921232 h 4653779"/>
              <a:gd name="connsiteX68" fmla="*/ 5614737 w 11839074"/>
              <a:gd name="connsiteY68" fmla="*/ 2889147 h 4653779"/>
              <a:gd name="connsiteX69" fmla="*/ 5678906 w 11839074"/>
              <a:gd name="connsiteY69" fmla="*/ 2873105 h 4653779"/>
              <a:gd name="connsiteX70" fmla="*/ 5727032 w 11839074"/>
              <a:gd name="connsiteY70" fmla="*/ 2857063 h 4653779"/>
              <a:gd name="connsiteX71" fmla="*/ 5775158 w 11839074"/>
              <a:gd name="connsiteY71" fmla="*/ 2808937 h 4653779"/>
              <a:gd name="connsiteX72" fmla="*/ 5903495 w 11839074"/>
              <a:gd name="connsiteY72" fmla="*/ 2808937 h 4653779"/>
              <a:gd name="connsiteX73" fmla="*/ 5951621 w 11839074"/>
              <a:gd name="connsiteY73" fmla="*/ 2841021 h 4653779"/>
              <a:gd name="connsiteX74" fmla="*/ 6047874 w 11839074"/>
              <a:gd name="connsiteY74" fmla="*/ 2873105 h 4653779"/>
              <a:gd name="connsiteX75" fmla="*/ 6096000 w 11839074"/>
              <a:gd name="connsiteY75" fmla="*/ 2905189 h 4653779"/>
              <a:gd name="connsiteX76" fmla="*/ 6144127 w 11839074"/>
              <a:gd name="connsiteY76" fmla="*/ 2921232 h 4653779"/>
              <a:gd name="connsiteX77" fmla="*/ 6272464 w 11839074"/>
              <a:gd name="connsiteY77" fmla="*/ 2953316 h 4653779"/>
              <a:gd name="connsiteX78" fmla="*/ 6320590 w 11839074"/>
              <a:gd name="connsiteY78" fmla="*/ 2985400 h 4653779"/>
              <a:gd name="connsiteX79" fmla="*/ 6384758 w 11839074"/>
              <a:gd name="connsiteY79" fmla="*/ 3049568 h 4653779"/>
              <a:gd name="connsiteX80" fmla="*/ 6432885 w 11839074"/>
              <a:gd name="connsiteY80" fmla="*/ 3065610 h 4653779"/>
              <a:gd name="connsiteX81" fmla="*/ 6481011 w 11839074"/>
              <a:gd name="connsiteY81" fmla="*/ 3097695 h 4653779"/>
              <a:gd name="connsiteX82" fmla="*/ 6529137 w 11839074"/>
              <a:gd name="connsiteY82" fmla="*/ 3145821 h 4653779"/>
              <a:gd name="connsiteX83" fmla="*/ 6577264 w 11839074"/>
              <a:gd name="connsiteY83" fmla="*/ 3161863 h 4653779"/>
              <a:gd name="connsiteX84" fmla="*/ 6625390 w 11839074"/>
              <a:gd name="connsiteY84" fmla="*/ 3193947 h 4653779"/>
              <a:gd name="connsiteX85" fmla="*/ 6705600 w 11839074"/>
              <a:gd name="connsiteY85" fmla="*/ 3258116 h 4653779"/>
              <a:gd name="connsiteX86" fmla="*/ 6785811 w 11839074"/>
              <a:gd name="connsiteY86" fmla="*/ 3274158 h 4653779"/>
              <a:gd name="connsiteX87" fmla="*/ 6882064 w 11839074"/>
              <a:gd name="connsiteY87" fmla="*/ 3338326 h 4653779"/>
              <a:gd name="connsiteX88" fmla="*/ 6978316 w 11839074"/>
              <a:gd name="connsiteY88" fmla="*/ 3370410 h 4653779"/>
              <a:gd name="connsiteX89" fmla="*/ 7026442 w 11839074"/>
              <a:gd name="connsiteY89" fmla="*/ 3386453 h 4653779"/>
              <a:gd name="connsiteX90" fmla="*/ 7122695 w 11839074"/>
              <a:gd name="connsiteY90" fmla="*/ 3450621 h 4653779"/>
              <a:gd name="connsiteX91" fmla="*/ 7170821 w 11839074"/>
              <a:gd name="connsiteY91" fmla="*/ 3482705 h 4653779"/>
              <a:gd name="connsiteX92" fmla="*/ 7234990 w 11839074"/>
              <a:gd name="connsiteY92" fmla="*/ 3546874 h 4653779"/>
              <a:gd name="connsiteX93" fmla="*/ 7331242 w 11839074"/>
              <a:gd name="connsiteY93" fmla="*/ 3595000 h 4653779"/>
              <a:gd name="connsiteX94" fmla="*/ 7427495 w 11839074"/>
              <a:gd name="connsiteY94" fmla="*/ 3627084 h 4653779"/>
              <a:gd name="connsiteX95" fmla="*/ 7523748 w 11839074"/>
              <a:gd name="connsiteY95" fmla="*/ 3691253 h 4653779"/>
              <a:gd name="connsiteX96" fmla="*/ 7571874 w 11839074"/>
              <a:gd name="connsiteY96" fmla="*/ 3739379 h 4653779"/>
              <a:gd name="connsiteX97" fmla="*/ 7620000 w 11839074"/>
              <a:gd name="connsiteY97" fmla="*/ 3771463 h 4653779"/>
              <a:gd name="connsiteX98" fmla="*/ 7652085 w 11839074"/>
              <a:gd name="connsiteY98" fmla="*/ 3803547 h 4653779"/>
              <a:gd name="connsiteX99" fmla="*/ 7700211 w 11839074"/>
              <a:gd name="connsiteY99" fmla="*/ 3819589 h 4653779"/>
              <a:gd name="connsiteX100" fmla="*/ 7748337 w 11839074"/>
              <a:gd name="connsiteY100" fmla="*/ 3851674 h 4653779"/>
              <a:gd name="connsiteX101" fmla="*/ 7796464 w 11839074"/>
              <a:gd name="connsiteY101" fmla="*/ 3867716 h 4653779"/>
              <a:gd name="connsiteX102" fmla="*/ 7844590 w 11839074"/>
              <a:gd name="connsiteY102" fmla="*/ 3915842 h 4653779"/>
              <a:gd name="connsiteX103" fmla="*/ 7940842 w 11839074"/>
              <a:gd name="connsiteY103" fmla="*/ 3947926 h 4653779"/>
              <a:gd name="connsiteX104" fmla="*/ 8021053 w 11839074"/>
              <a:gd name="connsiteY104" fmla="*/ 3996053 h 4653779"/>
              <a:gd name="connsiteX105" fmla="*/ 8101264 w 11839074"/>
              <a:gd name="connsiteY105" fmla="*/ 4012095 h 4653779"/>
              <a:gd name="connsiteX106" fmla="*/ 8197516 w 11839074"/>
              <a:gd name="connsiteY106" fmla="*/ 4044179 h 4653779"/>
              <a:gd name="connsiteX107" fmla="*/ 8341895 w 11839074"/>
              <a:gd name="connsiteY107" fmla="*/ 4076263 h 4653779"/>
              <a:gd name="connsiteX108" fmla="*/ 8454190 w 11839074"/>
              <a:gd name="connsiteY108" fmla="*/ 4108347 h 4653779"/>
              <a:gd name="connsiteX109" fmla="*/ 8550442 w 11839074"/>
              <a:gd name="connsiteY109" fmla="*/ 4140432 h 4653779"/>
              <a:gd name="connsiteX110" fmla="*/ 8678779 w 11839074"/>
              <a:gd name="connsiteY110" fmla="*/ 4204600 h 4653779"/>
              <a:gd name="connsiteX111" fmla="*/ 9031706 w 11839074"/>
              <a:gd name="connsiteY111" fmla="*/ 4252726 h 4653779"/>
              <a:gd name="connsiteX112" fmla="*/ 9240253 w 11839074"/>
              <a:gd name="connsiteY112" fmla="*/ 4284810 h 4653779"/>
              <a:gd name="connsiteX113" fmla="*/ 9496927 w 11839074"/>
              <a:gd name="connsiteY113" fmla="*/ 4316895 h 4653779"/>
              <a:gd name="connsiteX114" fmla="*/ 10074442 w 11839074"/>
              <a:gd name="connsiteY114" fmla="*/ 4348979 h 4653779"/>
              <a:gd name="connsiteX115" fmla="*/ 10507579 w 11839074"/>
              <a:gd name="connsiteY115" fmla="*/ 4332937 h 4653779"/>
              <a:gd name="connsiteX116" fmla="*/ 10700085 w 11839074"/>
              <a:gd name="connsiteY116" fmla="*/ 4300853 h 4653779"/>
              <a:gd name="connsiteX117" fmla="*/ 10796337 w 11839074"/>
              <a:gd name="connsiteY117" fmla="*/ 4268768 h 4653779"/>
              <a:gd name="connsiteX118" fmla="*/ 10876548 w 11839074"/>
              <a:gd name="connsiteY118" fmla="*/ 4220642 h 4653779"/>
              <a:gd name="connsiteX119" fmla="*/ 11101137 w 11839074"/>
              <a:gd name="connsiteY119" fmla="*/ 4156474 h 4653779"/>
              <a:gd name="connsiteX120" fmla="*/ 11213432 w 11839074"/>
              <a:gd name="connsiteY120" fmla="*/ 4060221 h 4653779"/>
              <a:gd name="connsiteX121" fmla="*/ 11277600 w 11839074"/>
              <a:gd name="connsiteY121" fmla="*/ 4012095 h 4653779"/>
              <a:gd name="connsiteX122" fmla="*/ 11325727 w 11839074"/>
              <a:gd name="connsiteY122" fmla="*/ 3947926 h 4653779"/>
              <a:gd name="connsiteX123" fmla="*/ 11421979 w 11839074"/>
              <a:gd name="connsiteY123" fmla="*/ 3851674 h 4653779"/>
              <a:gd name="connsiteX124" fmla="*/ 11486148 w 11839074"/>
              <a:gd name="connsiteY124" fmla="*/ 3755421 h 4653779"/>
              <a:gd name="connsiteX125" fmla="*/ 11518232 w 11839074"/>
              <a:gd name="connsiteY125" fmla="*/ 3659168 h 4653779"/>
              <a:gd name="connsiteX126" fmla="*/ 11566358 w 11839074"/>
              <a:gd name="connsiteY126" fmla="*/ 3498747 h 4653779"/>
              <a:gd name="connsiteX127" fmla="*/ 11598442 w 11839074"/>
              <a:gd name="connsiteY127" fmla="*/ 3402495 h 4653779"/>
              <a:gd name="connsiteX128" fmla="*/ 11614485 w 11839074"/>
              <a:gd name="connsiteY128" fmla="*/ 3354368 h 4653779"/>
              <a:gd name="connsiteX129" fmla="*/ 11630527 w 11839074"/>
              <a:gd name="connsiteY129" fmla="*/ 3258116 h 4653779"/>
              <a:gd name="connsiteX130" fmla="*/ 11662611 w 11839074"/>
              <a:gd name="connsiteY130" fmla="*/ 3209989 h 4653779"/>
              <a:gd name="connsiteX131" fmla="*/ 11678653 w 11839074"/>
              <a:gd name="connsiteY131" fmla="*/ 3049568 h 4653779"/>
              <a:gd name="connsiteX132" fmla="*/ 11726779 w 11839074"/>
              <a:gd name="connsiteY132" fmla="*/ 2937274 h 4653779"/>
              <a:gd name="connsiteX133" fmla="*/ 11742821 w 11839074"/>
              <a:gd name="connsiteY133" fmla="*/ 2873105 h 4653779"/>
              <a:gd name="connsiteX134" fmla="*/ 11774906 w 11839074"/>
              <a:gd name="connsiteY134" fmla="*/ 2792895 h 4653779"/>
              <a:gd name="connsiteX135" fmla="*/ 11790948 w 11839074"/>
              <a:gd name="connsiteY135" fmla="*/ 2744768 h 4653779"/>
              <a:gd name="connsiteX136" fmla="*/ 11806990 w 11839074"/>
              <a:gd name="connsiteY136" fmla="*/ 2135168 h 4653779"/>
              <a:gd name="connsiteX137" fmla="*/ 11823032 w 11839074"/>
              <a:gd name="connsiteY137" fmla="*/ 2022874 h 4653779"/>
              <a:gd name="connsiteX138" fmla="*/ 11839074 w 11839074"/>
              <a:gd name="connsiteY138" fmla="*/ 1012221 h 4653779"/>
              <a:gd name="connsiteX139" fmla="*/ 11823032 w 11839074"/>
              <a:gd name="connsiteY139" fmla="*/ 627210 h 4653779"/>
              <a:gd name="connsiteX140" fmla="*/ 11774906 w 11839074"/>
              <a:gd name="connsiteY140" fmla="*/ 530958 h 4653779"/>
              <a:gd name="connsiteX141" fmla="*/ 11678653 w 11839074"/>
              <a:gd name="connsiteY141" fmla="*/ 466789 h 4653779"/>
              <a:gd name="connsiteX142" fmla="*/ 11566358 w 11839074"/>
              <a:gd name="connsiteY142" fmla="*/ 402621 h 4653779"/>
              <a:gd name="connsiteX143" fmla="*/ 11421979 w 11839074"/>
              <a:gd name="connsiteY143" fmla="*/ 338453 h 4653779"/>
              <a:gd name="connsiteX144" fmla="*/ 11277600 w 11839074"/>
              <a:gd name="connsiteY144" fmla="*/ 322410 h 4653779"/>
              <a:gd name="connsiteX145" fmla="*/ 10828421 w 11839074"/>
              <a:gd name="connsiteY145" fmla="*/ 210116 h 4653779"/>
              <a:gd name="connsiteX146" fmla="*/ 10668000 w 11839074"/>
              <a:gd name="connsiteY146" fmla="*/ 161989 h 4653779"/>
              <a:gd name="connsiteX147" fmla="*/ 10411327 w 11839074"/>
              <a:gd name="connsiteY147" fmla="*/ 129905 h 4653779"/>
              <a:gd name="connsiteX148" fmla="*/ 10170695 w 11839074"/>
              <a:gd name="connsiteY148" fmla="*/ 81779 h 4653779"/>
              <a:gd name="connsiteX149" fmla="*/ 8406064 w 11839074"/>
              <a:gd name="connsiteY149" fmla="*/ 49695 h 4653779"/>
              <a:gd name="connsiteX150" fmla="*/ 7491664 w 11839074"/>
              <a:gd name="connsiteY150" fmla="*/ 33653 h 4653779"/>
              <a:gd name="connsiteX151" fmla="*/ 7170821 w 11839074"/>
              <a:gd name="connsiteY151" fmla="*/ 65737 h 4653779"/>
              <a:gd name="connsiteX152" fmla="*/ 6930190 w 11839074"/>
              <a:gd name="connsiteY152" fmla="*/ 97821 h 4653779"/>
              <a:gd name="connsiteX153" fmla="*/ 6866021 w 11839074"/>
              <a:gd name="connsiteY153" fmla="*/ 113863 h 4653779"/>
              <a:gd name="connsiteX154" fmla="*/ 6705600 w 11839074"/>
              <a:gd name="connsiteY154" fmla="*/ 129905 h 4653779"/>
              <a:gd name="connsiteX155" fmla="*/ 6481011 w 11839074"/>
              <a:gd name="connsiteY155" fmla="*/ 161989 h 4653779"/>
              <a:gd name="connsiteX156" fmla="*/ 6224337 w 11839074"/>
              <a:gd name="connsiteY156" fmla="*/ 178032 h 4653779"/>
              <a:gd name="connsiteX157" fmla="*/ 6063916 w 11839074"/>
              <a:gd name="connsiteY157" fmla="*/ 194074 h 4653779"/>
              <a:gd name="connsiteX158" fmla="*/ 5694948 w 11839074"/>
              <a:gd name="connsiteY158" fmla="*/ 242200 h 4653779"/>
              <a:gd name="connsiteX159" fmla="*/ 5390148 w 11839074"/>
              <a:gd name="connsiteY159" fmla="*/ 290326 h 4653779"/>
              <a:gd name="connsiteX160" fmla="*/ 5293895 w 11839074"/>
              <a:gd name="connsiteY160" fmla="*/ 306368 h 4653779"/>
              <a:gd name="connsiteX161" fmla="*/ 5229727 w 11839074"/>
              <a:gd name="connsiteY161" fmla="*/ 322410 h 4653779"/>
              <a:gd name="connsiteX162" fmla="*/ 5037221 w 11839074"/>
              <a:gd name="connsiteY162" fmla="*/ 338453 h 4653779"/>
              <a:gd name="connsiteX163" fmla="*/ 4812632 w 11839074"/>
              <a:gd name="connsiteY163" fmla="*/ 370537 h 4653779"/>
              <a:gd name="connsiteX164" fmla="*/ 4572000 w 11839074"/>
              <a:gd name="connsiteY164" fmla="*/ 386579 h 4653779"/>
              <a:gd name="connsiteX165" fmla="*/ 1475874 w 11839074"/>
              <a:gd name="connsiteY165" fmla="*/ 418663 h 4653779"/>
              <a:gd name="connsiteX166" fmla="*/ 1411706 w 11839074"/>
              <a:gd name="connsiteY166" fmla="*/ 434705 h 4653779"/>
              <a:gd name="connsiteX167" fmla="*/ 1315453 w 11839074"/>
              <a:gd name="connsiteY167" fmla="*/ 466789 h 4653779"/>
              <a:gd name="connsiteX168" fmla="*/ 930442 w 11839074"/>
              <a:gd name="connsiteY168" fmla="*/ 498874 h 4653779"/>
              <a:gd name="connsiteX169" fmla="*/ 834190 w 11839074"/>
              <a:gd name="connsiteY169" fmla="*/ 514916 h 4653779"/>
              <a:gd name="connsiteX170" fmla="*/ 721895 w 11839074"/>
              <a:gd name="connsiteY170" fmla="*/ 530958 h 4653779"/>
              <a:gd name="connsiteX171" fmla="*/ 625642 w 11839074"/>
              <a:gd name="connsiteY171" fmla="*/ 563042 h 4653779"/>
              <a:gd name="connsiteX172" fmla="*/ 577516 w 11839074"/>
              <a:gd name="connsiteY172" fmla="*/ 579084 h 4653779"/>
              <a:gd name="connsiteX173" fmla="*/ 433137 w 11839074"/>
              <a:gd name="connsiteY173" fmla="*/ 595126 h 4653779"/>
              <a:gd name="connsiteX174" fmla="*/ 352927 w 11839074"/>
              <a:gd name="connsiteY174" fmla="*/ 611168 h 4653779"/>
              <a:gd name="connsiteX175" fmla="*/ 288758 w 11839074"/>
              <a:gd name="connsiteY175" fmla="*/ 627210 h 4653779"/>
              <a:gd name="connsiteX176" fmla="*/ 208548 w 11839074"/>
              <a:gd name="connsiteY176" fmla="*/ 611168 h 465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11839074" h="4653779">
                <a:moveTo>
                  <a:pt x="208548" y="611168"/>
                </a:moveTo>
                <a:cubicBezTo>
                  <a:pt x="173790" y="611168"/>
                  <a:pt x="120239" y="611199"/>
                  <a:pt x="80211" y="627210"/>
                </a:cubicBezTo>
                <a:cubicBezTo>
                  <a:pt x="62310" y="634371"/>
                  <a:pt x="56749" y="658092"/>
                  <a:pt x="48127" y="675337"/>
                </a:cubicBezTo>
                <a:cubicBezTo>
                  <a:pt x="40565" y="690462"/>
                  <a:pt x="38746" y="707921"/>
                  <a:pt x="32085" y="723463"/>
                </a:cubicBezTo>
                <a:cubicBezTo>
                  <a:pt x="22665" y="745444"/>
                  <a:pt x="10695" y="766242"/>
                  <a:pt x="0" y="787632"/>
                </a:cubicBezTo>
                <a:cubicBezTo>
                  <a:pt x="5347" y="1065695"/>
                  <a:pt x="7355" y="1343842"/>
                  <a:pt x="16042" y="1621821"/>
                </a:cubicBezTo>
                <a:cubicBezTo>
                  <a:pt x="18053" y="1686180"/>
                  <a:pt x="22042" y="1750723"/>
                  <a:pt x="32085" y="1814326"/>
                </a:cubicBezTo>
                <a:cubicBezTo>
                  <a:pt x="38157" y="1852779"/>
                  <a:pt x="53474" y="1889189"/>
                  <a:pt x="64169" y="1926621"/>
                </a:cubicBezTo>
                <a:cubicBezTo>
                  <a:pt x="69516" y="1974747"/>
                  <a:pt x="66908" y="2024441"/>
                  <a:pt x="80211" y="2071000"/>
                </a:cubicBezTo>
                <a:cubicBezTo>
                  <a:pt x="88777" y="2100980"/>
                  <a:pt x="113195" y="2123954"/>
                  <a:pt x="128337" y="2151210"/>
                </a:cubicBezTo>
                <a:cubicBezTo>
                  <a:pt x="139951" y="2172115"/>
                  <a:pt x="149726" y="2193989"/>
                  <a:pt x="160421" y="2215379"/>
                </a:cubicBezTo>
                <a:cubicBezTo>
                  <a:pt x="171116" y="2284895"/>
                  <a:pt x="177248" y="2355267"/>
                  <a:pt x="192506" y="2423926"/>
                </a:cubicBezTo>
                <a:cubicBezTo>
                  <a:pt x="198753" y="2452037"/>
                  <a:pt x="219439" y="2475805"/>
                  <a:pt x="224590" y="2504137"/>
                </a:cubicBezTo>
                <a:cubicBezTo>
                  <a:pt x="252969" y="2660221"/>
                  <a:pt x="262089" y="2858073"/>
                  <a:pt x="272716" y="3017484"/>
                </a:cubicBezTo>
                <a:cubicBezTo>
                  <a:pt x="278063" y="3177905"/>
                  <a:pt x="275428" y="3338791"/>
                  <a:pt x="288758" y="3498747"/>
                </a:cubicBezTo>
                <a:cubicBezTo>
                  <a:pt x="296862" y="3595990"/>
                  <a:pt x="313218" y="3692838"/>
                  <a:pt x="336885" y="3787505"/>
                </a:cubicBezTo>
                <a:cubicBezTo>
                  <a:pt x="353120" y="3852445"/>
                  <a:pt x="367504" y="3934546"/>
                  <a:pt x="401053" y="3996053"/>
                </a:cubicBezTo>
                <a:cubicBezTo>
                  <a:pt x="419518" y="4029905"/>
                  <a:pt x="453027" y="4055724"/>
                  <a:pt x="465221" y="4092305"/>
                </a:cubicBezTo>
                <a:cubicBezTo>
                  <a:pt x="479481" y="4135083"/>
                  <a:pt x="486918" y="4164955"/>
                  <a:pt x="513348" y="4204600"/>
                </a:cubicBezTo>
                <a:cubicBezTo>
                  <a:pt x="532341" y="4233089"/>
                  <a:pt x="554484" y="4259475"/>
                  <a:pt x="577516" y="4284810"/>
                </a:cubicBezTo>
                <a:cubicBezTo>
                  <a:pt x="608038" y="4318384"/>
                  <a:pt x="636016" y="4355894"/>
                  <a:pt x="673769" y="4381063"/>
                </a:cubicBezTo>
                <a:cubicBezTo>
                  <a:pt x="1010641" y="4605648"/>
                  <a:pt x="539456" y="4297269"/>
                  <a:pt x="866274" y="4493358"/>
                </a:cubicBezTo>
                <a:cubicBezTo>
                  <a:pt x="936820" y="4535685"/>
                  <a:pt x="931233" y="4566032"/>
                  <a:pt x="1026695" y="4573568"/>
                </a:cubicBezTo>
                <a:cubicBezTo>
                  <a:pt x="1197363" y="4587042"/>
                  <a:pt x="1368926" y="4584263"/>
                  <a:pt x="1540042" y="4589610"/>
                </a:cubicBezTo>
                <a:cubicBezTo>
                  <a:pt x="1577474" y="4594958"/>
                  <a:pt x="1616120" y="4594788"/>
                  <a:pt x="1652337" y="4605653"/>
                </a:cubicBezTo>
                <a:cubicBezTo>
                  <a:pt x="1670804" y="4611193"/>
                  <a:pt x="1681268" y="4635937"/>
                  <a:pt x="1700464" y="4637737"/>
                </a:cubicBezTo>
                <a:cubicBezTo>
                  <a:pt x="1854952" y="4652220"/>
                  <a:pt x="2010611" y="4648432"/>
                  <a:pt x="2165685" y="4653779"/>
                </a:cubicBezTo>
                <a:cubicBezTo>
                  <a:pt x="2310064" y="4648432"/>
                  <a:pt x="2455110" y="4652604"/>
                  <a:pt x="2598821" y="4637737"/>
                </a:cubicBezTo>
                <a:cubicBezTo>
                  <a:pt x="2613865" y="4636181"/>
                  <a:pt x="2618321" y="4614043"/>
                  <a:pt x="2630906" y="4605653"/>
                </a:cubicBezTo>
                <a:cubicBezTo>
                  <a:pt x="2681241" y="4572096"/>
                  <a:pt x="2702807" y="4571635"/>
                  <a:pt x="2759242" y="4557526"/>
                </a:cubicBezTo>
                <a:cubicBezTo>
                  <a:pt x="2775284" y="4546831"/>
                  <a:pt x="2789316" y="4532212"/>
                  <a:pt x="2807369" y="4525442"/>
                </a:cubicBezTo>
                <a:cubicBezTo>
                  <a:pt x="2832899" y="4515868"/>
                  <a:pt x="2860962" y="4515315"/>
                  <a:pt x="2887579" y="4509400"/>
                </a:cubicBezTo>
                <a:cubicBezTo>
                  <a:pt x="2909102" y="4504617"/>
                  <a:pt x="2930358" y="4498705"/>
                  <a:pt x="2951748" y="4493358"/>
                </a:cubicBezTo>
                <a:cubicBezTo>
                  <a:pt x="3100619" y="4394111"/>
                  <a:pt x="2877953" y="4530791"/>
                  <a:pt x="3288632" y="4445232"/>
                </a:cubicBezTo>
                <a:cubicBezTo>
                  <a:pt x="3326382" y="4437367"/>
                  <a:pt x="3347476" y="4390415"/>
                  <a:pt x="3384885" y="4381063"/>
                </a:cubicBezTo>
                <a:lnTo>
                  <a:pt x="3449053" y="4365021"/>
                </a:lnTo>
                <a:cubicBezTo>
                  <a:pt x="3488075" y="4316242"/>
                  <a:pt x="3549674" y="4243990"/>
                  <a:pt x="3577390" y="4188558"/>
                </a:cubicBezTo>
                <a:cubicBezTo>
                  <a:pt x="3588085" y="4167168"/>
                  <a:pt x="3591317" y="4139952"/>
                  <a:pt x="3609474" y="4124389"/>
                </a:cubicBezTo>
                <a:cubicBezTo>
                  <a:pt x="3631338" y="4105648"/>
                  <a:pt x="3663929" y="4105183"/>
                  <a:pt x="3689685" y="4092305"/>
                </a:cubicBezTo>
                <a:cubicBezTo>
                  <a:pt x="3706930" y="4083683"/>
                  <a:pt x="3721071" y="4069787"/>
                  <a:pt x="3737811" y="4060221"/>
                </a:cubicBezTo>
                <a:cubicBezTo>
                  <a:pt x="3758574" y="4048356"/>
                  <a:pt x="3782081" y="4041402"/>
                  <a:pt x="3801979" y="4028137"/>
                </a:cubicBezTo>
                <a:cubicBezTo>
                  <a:pt x="3814564" y="4019747"/>
                  <a:pt x="3820021" y="4001670"/>
                  <a:pt x="3834064" y="3996053"/>
                </a:cubicBezTo>
                <a:cubicBezTo>
                  <a:pt x="3872768" y="3980571"/>
                  <a:pt x="3990942" y="3958260"/>
                  <a:pt x="4042611" y="3947926"/>
                </a:cubicBezTo>
                <a:cubicBezTo>
                  <a:pt x="4058653" y="3931884"/>
                  <a:pt x="4071860" y="3912384"/>
                  <a:pt x="4090737" y="3899800"/>
                </a:cubicBezTo>
                <a:cubicBezTo>
                  <a:pt x="4104807" y="3890420"/>
                  <a:pt x="4123739" y="3891320"/>
                  <a:pt x="4138864" y="3883758"/>
                </a:cubicBezTo>
                <a:cubicBezTo>
                  <a:pt x="4179339" y="3863521"/>
                  <a:pt x="4189232" y="3849432"/>
                  <a:pt x="4219074" y="3819589"/>
                </a:cubicBezTo>
                <a:lnTo>
                  <a:pt x="4251158" y="3723337"/>
                </a:lnTo>
                <a:cubicBezTo>
                  <a:pt x="4256505" y="3707295"/>
                  <a:pt x="4255243" y="3687167"/>
                  <a:pt x="4267200" y="3675210"/>
                </a:cubicBezTo>
                <a:cubicBezTo>
                  <a:pt x="4339183" y="3603229"/>
                  <a:pt x="4253698" y="3679147"/>
                  <a:pt x="4347411" y="3627084"/>
                </a:cubicBezTo>
                <a:cubicBezTo>
                  <a:pt x="4512895" y="3535149"/>
                  <a:pt x="4382893" y="3583173"/>
                  <a:pt x="4491790" y="3546874"/>
                </a:cubicBezTo>
                <a:cubicBezTo>
                  <a:pt x="4502485" y="3536179"/>
                  <a:pt x="4510905" y="3522571"/>
                  <a:pt x="4523874" y="3514789"/>
                </a:cubicBezTo>
                <a:cubicBezTo>
                  <a:pt x="4538374" y="3506089"/>
                  <a:pt x="4556457" y="3505408"/>
                  <a:pt x="4572000" y="3498747"/>
                </a:cubicBezTo>
                <a:cubicBezTo>
                  <a:pt x="4593981" y="3489327"/>
                  <a:pt x="4613965" y="3475545"/>
                  <a:pt x="4636169" y="3466663"/>
                </a:cubicBezTo>
                <a:cubicBezTo>
                  <a:pt x="4667570" y="3454103"/>
                  <a:pt x="4704281" y="3453338"/>
                  <a:pt x="4732421" y="3434579"/>
                </a:cubicBezTo>
                <a:cubicBezTo>
                  <a:pt x="4849681" y="3356407"/>
                  <a:pt x="4702235" y="3451829"/>
                  <a:pt x="4844716" y="3370410"/>
                </a:cubicBezTo>
                <a:cubicBezTo>
                  <a:pt x="4861456" y="3360844"/>
                  <a:pt x="4876102" y="3347892"/>
                  <a:pt x="4892842" y="3338326"/>
                </a:cubicBezTo>
                <a:cubicBezTo>
                  <a:pt x="4913605" y="3326461"/>
                  <a:pt x="4935030" y="3315662"/>
                  <a:pt x="4957011" y="3306242"/>
                </a:cubicBezTo>
                <a:cubicBezTo>
                  <a:pt x="4972554" y="3299581"/>
                  <a:pt x="4990012" y="3297762"/>
                  <a:pt x="5005137" y="3290200"/>
                </a:cubicBezTo>
                <a:cubicBezTo>
                  <a:pt x="5022382" y="3281578"/>
                  <a:pt x="5035645" y="3265946"/>
                  <a:pt x="5053264" y="3258116"/>
                </a:cubicBezTo>
                <a:cubicBezTo>
                  <a:pt x="5084169" y="3244381"/>
                  <a:pt x="5149516" y="3226032"/>
                  <a:pt x="5149516" y="3226032"/>
                </a:cubicBezTo>
                <a:cubicBezTo>
                  <a:pt x="5160211" y="3215337"/>
                  <a:pt x="5168631" y="3201729"/>
                  <a:pt x="5181600" y="3193947"/>
                </a:cubicBezTo>
                <a:cubicBezTo>
                  <a:pt x="5196100" y="3185247"/>
                  <a:pt x="5214602" y="3185467"/>
                  <a:pt x="5229727" y="3177905"/>
                </a:cubicBezTo>
                <a:cubicBezTo>
                  <a:pt x="5246972" y="3169283"/>
                  <a:pt x="5261811" y="3156516"/>
                  <a:pt x="5277853" y="3145821"/>
                </a:cubicBezTo>
                <a:cubicBezTo>
                  <a:pt x="5288548" y="3129779"/>
                  <a:pt x="5301315" y="3114940"/>
                  <a:pt x="5309937" y="3097695"/>
                </a:cubicBezTo>
                <a:cubicBezTo>
                  <a:pt x="5317499" y="3082570"/>
                  <a:pt x="5314022" y="3061525"/>
                  <a:pt x="5325979" y="3049568"/>
                </a:cubicBezTo>
                <a:cubicBezTo>
                  <a:pt x="5353245" y="3022302"/>
                  <a:pt x="5390148" y="3006789"/>
                  <a:pt x="5422232" y="2985400"/>
                </a:cubicBezTo>
                <a:cubicBezTo>
                  <a:pt x="5438274" y="2974705"/>
                  <a:pt x="5452067" y="2959413"/>
                  <a:pt x="5470358" y="2953316"/>
                </a:cubicBezTo>
                <a:cubicBezTo>
                  <a:pt x="5539401" y="2930302"/>
                  <a:pt x="5502080" y="2941375"/>
                  <a:pt x="5582653" y="2921232"/>
                </a:cubicBezTo>
                <a:cubicBezTo>
                  <a:pt x="5593348" y="2910537"/>
                  <a:pt x="5601209" y="2895911"/>
                  <a:pt x="5614737" y="2889147"/>
                </a:cubicBezTo>
                <a:cubicBezTo>
                  <a:pt x="5634457" y="2879287"/>
                  <a:pt x="5657706" y="2879162"/>
                  <a:pt x="5678906" y="2873105"/>
                </a:cubicBezTo>
                <a:cubicBezTo>
                  <a:pt x="5695165" y="2868460"/>
                  <a:pt x="5710990" y="2862410"/>
                  <a:pt x="5727032" y="2857063"/>
                </a:cubicBezTo>
                <a:cubicBezTo>
                  <a:pt x="5743074" y="2841021"/>
                  <a:pt x="5756281" y="2821521"/>
                  <a:pt x="5775158" y="2808937"/>
                </a:cubicBezTo>
                <a:cubicBezTo>
                  <a:pt x="5820693" y="2778581"/>
                  <a:pt x="5852592" y="2798756"/>
                  <a:pt x="5903495" y="2808937"/>
                </a:cubicBezTo>
                <a:cubicBezTo>
                  <a:pt x="5919537" y="2819632"/>
                  <a:pt x="5934003" y="2833191"/>
                  <a:pt x="5951621" y="2841021"/>
                </a:cubicBezTo>
                <a:cubicBezTo>
                  <a:pt x="5982526" y="2854756"/>
                  <a:pt x="6019734" y="2854345"/>
                  <a:pt x="6047874" y="2873105"/>
                </a:cubicBezTo>
                <a:cubicBezTo>
                  <a:pt x="6063916" y="2883800"/>
                  <a:pt x="6078755" y="2896567"/>
                  <a:pt x="6096000" y="2905189"/>
                </a:cubicBezTo>
                <a:cubicBezTo>
                  <a:pt x="6111125" y="2912752"/>
                  <a:pt x="6127813" y="2916783"/>
                  <a:pt x="6144127" y="2921232"/>
                </a:cubicBezTo>
                <a:cubicBezTo>
                  <a:pt x="6186669" y="2932834"/>
                  <a:pt x="6229685" y="2942621"/>
                  <a:pt x="6272464" y="2953316"/>
                </a:cubicBezTo>
                <a:cubicBezTo>
                  <a:pt x="6288506" y="2964011"/>
                  <a:pt x="6305951" y="2972853"/>
                  <a:pt x="6320590" y="2985400"/>
                </a:cubicBezTo>
                <a:cubicBezTo>
                  <a:pt x="6343557" y="3005086"/>
                  <a:pt x="6360143" y="3031986"/>
                  <a:pt x="6384758" y="3049568"/>
                </a:cubicBezTo>
                <a:cubicBezTo>
                  <a:pt x="6398518" y="3059397"/>
                  <a:pt x="6416843" y="3060263"/>
                  <a:pt x="6432885" y="3065610"/>
                </a:cubicBezTo>
                <a:cubicBezTo>
                  <a:pt x="6448927" y="3076305"/>
                  <a:pt x="6466200" y="3085352"/>
                  <a:pt x="6481011" y="3097695"/>
                </a:cubicBezTo>
                <a:cubicBezTo>
                  <a:pt x="6498439" y="3112219"/>
                  <a:pt x="6510260" y="3133237"/>
                  <a:pt x="6529137" y="3145821"/>
                </a:cubicBezTo>
                <a:cubicBezTo>
                  <a:pt x="6543207" y="3155201"/>
                  <a:pt x="6561222" y="3156516"/>
                  <a:pt x="6577264" y="3161863"/>
                </a:cubicBezTo>
                <a:cubicBezTo>
                  <a:pt x="6593306" y="3172558"/>
                  <a:pt x="6610335" y="3181903"/>
                  <a:pt x="6625390" y="3193947"/>
                </a:cubicBezTo>
                <a:cubicBezTo>
                  <a:pt x="6659938" y="3221586"/>
                  <a:pt x="6659126" y="3240689"/>
                  <a:pt x="6705600" y="3258116"/>
                </a:cubicBezTo>
                <a:cubicBezTo>
                  <a:pt x="6731130" y="3267690"/>
                  <a:pt x="6759074" y="3268811"/>
                  <a:pt x="6785811" y="3274158"/>
                </a:cubicBezTo>
                <a:cubicBezTo>
                  <a:pt x="6817895" y="3295547"/>
                  <a:pt x="6845482" y="3326132"/>
                  <a:pt x="6882064" y="3338326"/>
                </a:cubicBezTo>
                <a:lnTo>
                  <a:pt x="6978316" y="3370410"/>
                </a:lnTo>
                <a:cubicBezTo>
                  <a:pt x="6994358" y="3375757"/>
                  <a:pt x="7012372" y="3377073"/>
                  <a:pt x="7026442" y="3386453"/>
                </a:cubicBezTo>
                <a:lnTo>
                  <a:pt x="7122695" y="3450621"/>
                </a:lnTo>
                <a:cubicBezTo>
                  <a:pt x="7138737" y="3461316"/>
                  <a:pt x="7157188" y="3469072"/>
                  <a:pt x="7170821" y="3482705"/>
                </a:cubicBezTo>
                <a:cubicBezTo>
                  <a:pt x="7192211" y="3504095"/>
                  <a:pt x="7206293" y="3537308"/>
                  <a:pt x="7234990" y="3546874"/>
                </a:cubicBezTo>
                <a:cubicBezTo>
                  <a:pt x="7410510" y="3605381"/>
                  <a:pt x="7144650" y="3512071"/>
                  <a:pt x="7331242" y="3595000"/>
                </a:cubicBezTo>
                <a:cubicBezTo>
                  <a:pt x="7362147" y="3608735"/>
                  <a:pt x="7427495" y="3627084"/>
                  <a:pt x="7427495" y="3627084"/>
                </a:cubicBezTo>
                <a:cubicBezTo>
                  <a:pt x="7581019" y="3780608"/>
                  <a:pt x="7384450" y="3598387"/>
                  <a:pt x="7523748" y="3691253"/>
                </a:cubicBezTo>
                <a:cubicBezTo>
                  <a:pt x="7542625" y="3703837"/>
                  <a:pt x="7554446" y="3724855"/>
                  <a:pt x="7571874" y="3739379"/>
                </a:cubicBezTo>
                <a:cubicBezTo>
                  <a:pt x="7586685" y="3751722"/>
                  <a:pt x="7604945" y="3759419"/>
                  <a:pt x="7620000" y="3771463"/>
                </a:cubicBezTo>
                <a:cubicBezTo>
                  <a:pt x="7631811" y="3780911"/>
                  <a:pt x="7639116" y="3795765"/>
                  <a:pt x="7652085" y="3803547"/>
                </a:cubicBezTo>
                <a:cubicBezTo>
                  <a:pt x="7666585" y="3812247"/>
                  <a:pt x="7684169" y="3814242"/>
                  <a:pt x="7700211" y="3819589"/>
                </a:cubicBezTo>
                <a:cubicBezTo>
                  <a:pt x="7716253" y="3830284"/>
                  <a:pt x="7731092" y="3843052"/>
                  <a:pt x="7748337" y="3851674"/>
                </a:cubicBezTo>
                <a:cubicBezTo>
                  <a:pt x="7763462" y="3859236"/>
                  <a:pt x="7782394" y="3858336"/>
                  <a:pt x="7796464" y="3867716"/>
                </a:cubicBezTo>
                <a:cubicBezTo>
                  <a:pt x="7815341" y="3880300"/>
                  <a:pt x="7824758" y="3904824"/>
                  <a:pt x="7844590" y="3915842"/>
                </a:cubicBezTo>
                <a:cubicBezTo>
                  <a:pt x="7874154" y="3932266"/>
                  <a:pt x="7911842" y="3930526"/>
                  <a:pt x="7940842" y="3947926"/>
                </a:cubicBezTo>
                <a:cubicBezTo>
                  <a:pt x="7967579" y="3963968"/>
                  <a:pt x="7992103" y="3984473"/>
                  <a:pt x="8021053" y="3996053"/>
                </a:cubicBezTo>
                <a:cubicBezTo>
                  <a:pt x="8046369" y="4006180"/>
                  <a:pt x="8074958" y="4004921"/>
                  <a:pt x="8101264" y="4012095"/>
                </a:cubicBezTo>
                <a:cubicBezTo>
                  <a:pt x="8133892" y="4020993"/>
                  <a:pt x="8165123" y="4034461"/>
                  <a:pt x="8197516" y="4044179"/>
                </a:cubicBezTo>
                <a:cubicBezTo>
                  <a:pt x="8279852" y="4068880"/>
                  <a:pt x="8250312" y="4053367"/>
                  <a:pt x="8341895" y="4076263"/>
                </a:cubicBezTo>
                <a:cubicBezTo>
                  <a:pt x="8379662" y="4085705"/>
                  <a:pt x="8416982" y="4096898"/>
                  <a:pt x="8454190" y="4108347"/>
                </a:cubicBezTo>
                <a:cubicBezTo>
                  <a:pt x="8486514" y="4118293"/>
                  <a:pt x="8519357" y="4127110"/>
                  <a:pt x="8550442" y="4140432"/>
                </a:cubicBezTo>
                <a:cubicBezTo>
                  <a:pt x="8594403" y="4159273"/>
                  <a:pt x="8633677" y="4188682"/>
                  <a:pt x="8678779" y="4204600"/>
                </a:cubicBezTo>
                <a:cubicBezTo>
                  <a:pt x="8790610" y="4244070"/>
                  <a:pt x="8916286" y="4243848"/>
                  <a:pt x="9031706" y="4252726"/>
                </a:cubicBezTo>
                <a:cubicBezTo>
                  <a:pt x="9215628" y="4289510"/>
                  <a:pt x="8987719" y="4245958"/>
                  <a:pt x="9240253" y="4284810"/>
                </a:cubicBezTo>
                <a:cubicBezTo>
                  <a:pt x="9479682" y="4321646"/>
                  <a:pt x="9073874" y="4278436"/>
                  <a:pt x="9496927" y="4316895"/>
                </a:cubicBezTo>
                <a:cubicBezTo>
                  <a:pt x="9725862" y="4362682"/>
                  <a:pt x="9634490" y="4348979"/>
                  <a:pt x="10074442" y="4348979"/>
                </a:cubicBezTo>
                <a:cubicBezTo>
                  <a:pt x="10218920" y="4348979"/>
                  <a:pt x="10363200" y="4338284"/>
                  <a:pt x="10507579" y="4332937"/>
                </a:cubicBezTo>
                <a:cubicBezTo>
                  <a:pt x="10598569" y="4321563"/>
                  <a:pt x="10624379" y="4323565"/>
                  <a:pt x="10700085" y="4300853"/>
                </a:cubicBezTo>
                <a:cubicBezTo>
                  <a:pt x="10732478" y="4291135"/>
                  <a:pt x="10767337" y="4286168"/>
                  <a:pt x="10796337" y="4268768"/>
                </a:cubicBezTo>
                <a:cubicBezTo>
                  <a:pt x="10823074" y="4252726"/>
                  <a:pt x="10847889" y="4232924"/>
                  <a:pt x="10876548" y="4220642"/>
                </a:cubicBezTo>
                <a:cubicBezTo>
                  <a:pt x="10975858" y="4178081"/>
                  <a:pt x="11009309" y="4174840"/>
                  <a:pt x="11101137" y="4156474"/>
                </a:cubicBezTo>
                <a:cubicBezTo>
                  <a:pt x="11204188" y="4087773"/>
                  <a:pt x="11088948" y="4169144"/>
                  <a:pt x="11213432" y="4060221"/>
                </a:cubicBezTo>
                <a:cubicBezTo>
                  <a:pt x="11233553" y="4042615"/>
                  <a:pt x="11258694" y="4031001"/>
                  <a:pt x="11277600" y="4012095"/>
                </a:cubicBezTo>
                <a:cubicBezTo>
                  <a:pt x="11296506" y="3993189"/>
                  <a:pt x="11307841" y="3967800"/>
                  <a:pt x="11325727" y="3947926"/>
                </a:cubicBezTo>
                <a:cubicBezTo>
                  <a:pt x="11356080" y="3914200"/>
                  <a:pt x="11396810" y="3889427"/>
                  <a:pt x="11421979" y="3851674"/>
                </a:cubicBezTo>
                <a:cubicBezTo>
                  <a:pt x="11443369" y="3819590"/>
                  <a:pt x="11473954" y="3792003"/>
                  <a:pt x="11486148" y="3755421"/>
                </a:cubicBezTo>
                <a:lnTo>
                  <a:pt x="11518232" y="3659168"/>
                </a:lnTo>
                <a:cubicBezTo>
                  <a:pt x="11553430" y="3412783"/>
                  <a:pt x="11504923" y="3636977"/>
                  <a:pt x="11566358" y="3498747"/>
                </a:cubicBezTo>
                <a:cubicBezTo>
                  <a:pt x="11580093" y="3467842"/>
                  <a:pt x="11587747" y="3434579"/>
                  <a:pt x="11598442" y="3402495"/>
                </a:cubicBezTo>
                <a:lnTo>
                  <a:pt x="11614485" y="3354368"/>
                </a:lnTo>
                <a:cubicBezTo>
                  <a:pt x="11619832" y="3322284"/>
                  <a:pt x="11620241" y="3288973"/>
                  <a:pt x="11630527" y="3258116"/>
                </a:cubicBezTo>
                <a:cubicBezTo>
                  <a:pt x="11636624" y="3239825"/>
                  <a:pt x="11658276" y="3228776"/>
                  <a:pt x="11662611" y="3209989"/>
                </a:cubicBezTo>
                <a:cubicBezTo>
                  <a:pt x="11674695" y="3157625"/>
                  <a:pt x="11670481" y="3102683"/>
                  <a:pt x="11678653" y="3049568"/>
                </a:cubicBezTo>
                <a:cubicBezTo>
                  <a:pt x="11683898" y="3015473"/>
                  <a:pt x="11713096" y="2964640"/>
                  <a:pt x="11726779" y="2937274"/>
                </a:cubicBezTo>
                <a:cubicBezTo>
                  <a:pt x="11732126" y="2915884"/>
                  <a:pt x="11735849" y="2894021"/>
                  <a:pt x="11742821" y="2873105"/>
                </a:cubicBezTo>
                <a:cubicBezTo>
                  <a:pt x="11751927" y="2845786"/>
                  <a:pt x="11764795" y="2819858"/>
                  <a:pt x="11774906" y="2792895"/>
                </a:cubicBezTo>
                <a:cubicBezTo>
                  <a:pt x="11780844" y="2777062"/>
                  <a:pt x="11785601" y="2760810"/>
                  <a:pt x="11790948" y="2744768"/>
                </a:cubicBezTo>
                <a:cubicBezTo>
                  <a:pt x="11796295" y="2541568"/>
                  <a:pt x="11797965" y="2338238"/>
                  <a:pt x="11806990" y="2135168"/>
                </a:cubicBezTo>
                <a:cubicBezTo>
                  <a:pt x="11808669" y="2097394"/>
                  <a:pt x="11821952" y="2060670"/>
                  <a:pt x="11823032" y="2022874"/>
                </a:cubicBezTo>
                <a:cubicBezTo>
                  <a:pt x="11832654" y="1686085"/>
                  <a:pt x="11833727" y="1349105"/>
                  <a:pt x="11839074" y="1012221"/>
                </a:cubicBezTo>
                <a:cubicBezTo>
                  <a:pt x="11833727" y="883884"/>
                  <a:pt x="11832521" y="755307"/>
                  <a:pt x="11823032" y="627210"/>
                </a:cubicBezTo>
                <a:cubicBezTo>
                  <a:pt x="11821106" y="601208"/>
                  <a:pt x="11793324" y="547073"/>
                  <a:pt x="11774906" y="530958"/>
                </a:cubicBezTo>
                <a:cubicBezTo>
                  <a:pt x="11745886" y="505566"/>
                  <a:pt x="11705919" y="494055"/>
                  <a:pt x="11678653" y="466789"/>
                </a:cubicBezTo>
                <a:cubicBezTo>
                  <a:pt x="11614937" y="403073"/>
                  <a:pt x="11652536" y="424165"/>
                  <a:pt x="11566358" y="402621"/>
                </a:cubicBezTo>
                <a:cubicBezTo>
                  <a:pt x="11542116" y="390500"/>
                  <a:pt x="11463060" y="345300"/>
                  <a:pt x="11421979" y="338453"/>
                </a:cubicBezTo>
                <a:cubicBezTo>
                  <a:pt x="11374215" y="330492"/>
                  <a:pt x="11325726" y="327758"/>
                  <a:pt x="11277600" y="322410"/>
                </a:cubicBezTo>
                <a:cubicBezTo>
                  <a:pt x="11050728" y="269029"/>
                  <a:pt x="11026305" y="266655"/>
                  <a:pt x="10828421" y="210116"/>
                </a:cubicBezTo>
                <a:cubicBezTo>
                  <a:pt x="10774741" y="194779"/>
                  <a:pt x="10722824" y="172532"/>
                  <a:pt x="10668000" y="161989"/>
                </a:cubicBezTo>
                <a:cubicBezTo>
                  <a:pt x="10583328" y="145706"/>
                  <a:pt x="10495876" y="146815"/>
                  <a:pt x="10411327" y="129905"/>
                </a:cubicBezTo>
                <a:cubicBezTo>
                  <a:pt x="10331116" y="113863"/>
                  <a:pt x="10252429" y="85048"/>
                  <a:pt x="10170695" y="81779"/>
                </a:cubicBezTo>
                <a:cubicBezTo>
                  <a:pt x="9582858" y="58266"/>
                  <a:pt x="8994274" y="60390"/>
                  <a:pt x="8406064" y="49695"/>
                </a:cubicBezTo>
                <a:cubicBezTo>
                  <a:pt x="8015978" y="-28324"/>
                  <a:pt x="8222547" y="926"/>
                  <a:pt x="7491664" y="33653"/>
                </a:cubicBezTo>
                <a:cubicBezTo>
                  <a:pt x="7384291" y="38461"/>
                  <a:pt x="7170821" y="65737"/>
                  <a:pt x="7170821" y="65737"/>
                </a:cubicBezTo>
                <a:cubicBezTo>
                  <a:pt x="7050613" y="105806"/>
                  <a:pt x="7181417" y="66418"/>
                  <a:pt x="6930190" y="97821"/>
                </a:cubicBezTo>
                <a:cubicBezTo>
                  <a:pt x="6908312" y="100556"/>
                  <a:pt x="6887847" y="110745"/>
                  <a:pt x="6866021" y="113863"/>
                </a:cubicBezTo>
                <a:cubicBezTo>
                  <a:pt x="6812821" y="121463"/>
                  <a:pt x="6758925" y="123239"/>
                  <a:pt x="6705600" y="129905"/>
                </a:cubicBezTo>
                <a:cubicBezTo>
                  <a:pt x="6630561" y="139285"/>
                  <a:pt x="6556259" y="154464"/>
                  <a:pt x="6481011" y="161989"/>
                </a:cubicBezTo>
                <a:cubicBezTo>
                  <a:pt x="6395711" y="170519"/>
                  <a:pt x="6309809" y="171457"/>
                  <a:pt x="6224337" y="178032"/>
                </a:cubicBezTo>
                <a:cubicBezTo>
                  <a:pt x="6170755" y="182154"/>
                  <a:pt x="6117390" y="188727"/>
                  <a:pt x="6063916" y="194074"/>
                </a:cubicBezTo>
                <a:cubicBezTo>
                  <a:pt x="5767046" y="268292"/>
                  <a:pt x="6640693" y="53053"/>
                  <a:pt x="5694948" y="242200"/>
                </a:cubicBezTo>
                <a:cubicBezTo>
                  <a:pt x="5527624" y="275664"/>
                  <a:pt x="5677669" y="247198"/>
                  <a:pt x="5390148" y="290326"/>
                </a:cubicBezTo>
                <a:cubicBezTo>
                  <a:pt x="5357981" y="295151"/>
                  <a:pt x="5325790" y="299989"/>
                  <a:pt x="5293895" y="306368"/>
                </a:cubicBezTo>
                <a:cubicBezTo>
                  <a:pt x="5272276" y="310692"/>
                  <a:pt x="5251604" y="319675"/>
                  <a:pt x="5229727" y="322410"/>
                </a:cubicBezTo>
                <a:cubicBezTo>
                  <a:pt x="5165833" y="330397"/>
                  <a:pt x="5101188" y="331072"/>
                  <a:pt x="5037221" y="338453"/>
                </a:cubicBezTo>
                <a:cubicBezTo>
                  <a:pt x="4962096" y="347121"/>
                  <a:pt x="4888088" y="365507"/>
                  <a:pt x="4812632" y="370537"/>
                </a:cubicBezTo>
                <a:lnTo>
                  <a:pt x="4572000" y="386579"/>
                </a:lnTo>
                <a:cubicBezTo>
                  <a:pt x="3544887" y="440637"/>
                  <a:pt x="2479537" y="412759"/>
                  <a:pt x="1475874" y="418663"/>
                </a:cubicBezTo>
                <a:cubicBezTo>
                  <a:pt x="1454485" y="424010"/>
                  <a:pt x="1432824" y="428370"/>
                  <a:pt x="1411706" y="434705"/>
                </a:cubicBezTo>
                <a:cubicBezTo>
                  <a:pt x="1379312" y="444423"/>
                  <a:pt x="1349156" y="463980"/>
                  <a:pt x="1315453" y="466789"/>
                </a:cubicBezTo>
                <a:lnTo>
                  <a:pt x="930442" y="498874"/>
                </a:lnTo>
                <a:cubicBezTo>
                  <a:pt x="898077" y="502111"/>
                  <a:pt x="866338" y="509970"/>
                  <a:pt x="834190" y="514916"/>
                </a:cubicBezTo>
                <a:cubicBezTo>
                  <a:pt x="796818" y="520666"/>
                  <a:pt x="759327" y="525611"/>
                  <a:pt x="721895" y="530958"/>
                </a:cubicBezTo>
                <a:lnTo>
                  <a:pt x="625642" y="563042"/>
                </a:lnTo>
                <a:cubicBezTo>
                  <a:pt x="609600" y="568389"/>
                  <a:pt x="594322" y="577217"/>
                  <a:pt x="577516" y="579084"/>
                </a:cubicBezTo>
                <a:cubicBezTo>
                  <a:pt x="529390" y="584431"/>
                  <a:pt x="481073" y="588278"/>
                  <a:pt x="433137" y="595126"/>
                </a:cubicBezTo>
                <a:cubicBezTo>
                  <a:pt x="406145" y="598982"/>
                  <a:pt x="379544" y="605253"/>
                  <a:pt x="352927" y="611168"/>
                </a:cubicBezTo>
                <a:cubicBezTo>
                  <a:pt x="331404" y="615951"/>
                  <a:pt x="310671" y="624775"/>
                  <a:pt x="288758" y="627210"/>
                </a:cubicBezTo>
                <a:cubicBezTo>
                  <a:pt x="262185" y="630163"/>
                  <a:pt x="243306" y="611168"/>
                  <a:pt x="208548" y="611168"/>
                </a:cubicBezTo>
                <a:close/>
              </a:path>
            </a:pathLst>
          </a:cu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8800" y="4426366"/>
            <a:ext cx="11528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</a:t>
            </a:r>
            <a:endParaRPr lang="en-US" sz="96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7721" y="5527212"/>
            <a:ext cx="1473959" cy="556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64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6850" y="1809750"/>
            <a:ext cx="71190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0070C0"/>
                </a:solidFill>
              </a:rPr>
              <a:t>3 magic words…</a:t>
            </a:r>
            <a:endParaRPr lang="en-US" sz="8000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95700" y="3505200"/>
            <a:ext cx="70437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“VBA code to…”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900"/>
            <a:ext cx="12192000" cy="38862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5900"/>
            <a:ext cx="12192000" cy="3886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9250" y="4210050"/>
            <a:ext cx="2126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</a:t>
            </a:r>
            <a:r>
              <a:rPr lang="en-US" sz="3200" dirty="0" err="1" smtClean="0"/>
              <a:t>ba</a:t>
            </a:r>
            <a:r>
              <a:rPr lang="en-US" sz="3200" dirty="0" smtClean="0"/>
              <a:t> code to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641226" y="4210050"/>
            <a:ext cx="2993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[task to achieve]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0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5900"/>
            <a:ext cx="12192000" cy="3886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9250" y="4210050"/>
            <a:ext cx="2126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</a:t>
            </a:r>
            <a:r>
              <a:rPr lang="en-US" sz="3200" dirty="0" err="1" smtClean="0"/>
              <a:t>ba</a:t>
            </a:r>
            <a:r>
              <a:rPr lang="en-US" sz="3200" dirty="0" smtClean="0"/>
              <a:t> code to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641226" y="4203933"/>
            <a:ext cx="1182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[verb]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7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23729" y="4203933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[object]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6827" y="4203933"/>
            <a:ext cx="2132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[addl. logic]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6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900"/>
            <a:ext cx="12192000" cy="3886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9250" y="4210050"/>
            <a:ext cx="2163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v</a:t>
            </a:r>
            <a:r>
              <a:rPr lang="en-US" sz="3200" b="1" dirty="0" err="1" smtClean="0"/>
              <a:t>ba</a:t>
            </a:r>
            <a:r>
              <a:rPr lang="en-US" sz="3200" b="1" dirty="0" smtClean="0"/>
              <a:t> code to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782406" y="4206300"/>
            <a:ext cx="3898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split table by columns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4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900"/>
            <a:ext cx="12192000" cy="3886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9250" y="4210050"/>
            <a:ext cx="2163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v</a:t>
            </a:r>
            <a:r>
              <a:rPr lang="en-US" sz="3200" b="1" dirty="0" err="1" smtClean="0"/>
              <a:t>ba</a:t>
            </a:r>
            <a:r>
              <a:rPr lang="en-US" sz="3200" b="1" dirty="0" smtClean="0"/>
              <a:t> code to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782406" y="4206300"/>
            <a:ext cx="6371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convert numbers in words rupees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Yoda Learning Solutions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062-700E-4840-872E-F6889FBA3D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231</Words>
  <Application>Microsoft Office PowerPoint</Application>
  <PresentationFormat>Widescreen</PresentationFormat>
  <Paragraphs>71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1_Office Theme</vt:lpstr>
      <vt:lpstr>How to learn Excel VBA Macros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see how it works…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Yoda Learning</dc:creator>
  <cp:lastModifiedBy>Rishabh Pugalia</cp:lastModifiedBy>
  <cp:revision>36</cp:revision>
  <dcterms:created xsi:type="dcterms:W3CDTF">2015-10-28T10:09:18Z</dcterms:created>
  <dcterms:modified xsi:type="dcterms:W3CDTF">2018-04-16T07:12:22Z</dcterms:modified>
</cp:coreProperties>
</file>