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9"/>
  </p:notesMasterIdLst>
  <p:sldIdLst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7" autoAdjust="0"/>
    <p:restoredTop sz="78815" autoAdjust="0"/>
  </p:normalViewPr>
  <p:slideViewPr>
    <p:cSldViewPr snapToGrid="0">
      <p:cViewPr varScale="1">
        <p:scale>
          <a:sx n="58" d="100"/>
          <a:sy n="58" d="100"/>
        </p:scale>
        <p:origin x="1026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C603-C40C-4A03-8C26-DB44C0AAA4C1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1C701-8E54-470E-8DC8-388A425F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91DC7-199D-4BD6-A0B9-09FBA4397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47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91DC7-199D-4BD6-A0B9-09FBA4397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36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91DC7-199D-4BD6-A0B9-09FBA4397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62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91DC7-199D-4BD6-A0B9-09FBA4397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85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8DBF89-2454-40E4-A434-AA8D40EB2E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23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CEA8F-1F67-4750-A3AD-AC2CF2C77C9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6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AD86E-A0B8-4415-9B56-BC07F4CEB1D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62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4E10F-8626-47BC-B0A4-E1E70E058F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5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7ED25A-C412-4AF3-9A78-125195AD8D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85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3FAD73-1580-4C6E-93F7-19490C9C3F0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04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1C151-7D1F-4A23-949B-58A5721FA7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897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C3DE27-63D0-418E-81A8-D0173E6B831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33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1ABB7-81DB-4FF8-AF5A-3607CE4E0AE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91C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4DC97-F3D7-486B-9762-53F7172D20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1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491737"/>
            <a:ext cx="11042650" cy="86677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913F9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A7C4E-B9A5-46A8-867F-FA75BA9059A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35635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1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91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A361CB-F87D-4736-8D1A-7A2F2BD852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5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A2C1FE-31F5-48F3-9A54-763C4DA12F4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6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EE5457-E9C3-4A5A-91A9-5725F319D6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8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0F8A9-996B-49B8-875E-2945CF3B71C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0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A8BF0-571B-41C1-B266-362B1CE2C0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7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03FF24-5813-4DB0-9591-387A229555B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D8280-AF67-4161-AA10-879A9DD89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8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C762AB-F237-4200-A6B8-6D41E237044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16-Apr-18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VBA Workspace </a:t>
            </a:r>
            <a:r>
              <a:rPr lang="en-US" sz="5400" b="0" dirty="0"/>
              <a:t>– </a:t>
            </a:r>
            <a:r>
              <a:rPr lang="en-US" sz="5400" b="0" dirty="0" smtClean="0"/>
              <a:t>a walkthrough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Version: 05-Apr-2018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Yoda Learning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88C83-C483-48EF-8318-2F2A2F980F1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3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85775"/>
            <a:ext cx="7200900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6051" y="1208466"/>
            <a:ext cx="3570399" cy="5163757"/>
          </a:xfrm>
          <a:prstGeom prst="rect">
            <a:avLst/>
          </a:prstGeom>
          <a:solidFill>
            <a:srgbClr val="FF0000">
              <a:alpha val="8000"/>
            </a:srgb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29988" y="3908628"/>
            <a:ext cx="3311748" cy="7535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WINDOW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5550" y="1488928"/>
            <a:ext cx="3600450" cy="486742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0569" y="1892970"/>
            <a:ext cx="2072691" cy="4057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EXPLORER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568" y="3929699"/>
            <a:ext cx="2072691" cy="4057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 WINDOW</a:t>
            </a:r>
          </a:p>
        </p:txBody>
      </p:sp>
    </p:spTree>
    <p:extLst>
      <p:ext uri="{BB962C8B-B14F-4D97-AF65-F5344CB8AC3E}">
        <p14:creationId xmlns:p14="http://schemas.microsoft.com/office/powerpoint/2010/main" val="39239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85775"/>
            <a:ext cx="7200900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508429" y="1208467"/>
            <a:ext cx="3604743" cy="51637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6051" y="1208466"/>
            <a:ext cx="3570399" cy="5163757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29988" y="3908628"/>
            <a:ext cx="3311748" cy="7535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WINDOW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85775"/>
            <a:ext cx="7200900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508429" y="3335627"/>
            <a:ext cx="3604743" cy="30365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0293" y="1208467"/>
            <a:ext cx="3596157" cy="51607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7085" y="1169829"/>
            <a:ext cx="3570399" cy="2127161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40233" y="2826802"/>
            <a:ext cx="3311748" cy="7535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EXPLORER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85775"/>
            <a:ext cx="7200900" cy="588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491257" y="1205471"/>
            <a:ext cx="3604743" cy="20915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0293" y="1208467"/>
            <a:ext cx="3596157" cy="51607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4204" y="3322751"/>
            <a:ext cx="3570399" cy="2949262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31744" y="4484880"/>
            <a:ext cx="3741043" cy="7535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 WINDOW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4412-6477-44FF-A10D-DDF5F7001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95550" y="485775"/>
            <a:ext cx="7611094" cy="5667062"/>
            <a:chOff x="3451857" y="595469"/>
            <a:chExt cx="7611094" cy="5667062"/>
          </a:xfrm>
        </p:grpSpPr>
        <p:grpSp>
          <p:nvGrpSpPr>
            <p:cNvPr id="5" name="Group 4"/>
            <p:cNvGrpSpPr/>
            <p:nvPr/>
          </p:nvGrpSpPr>
          <p:grpSpPr>
            <a:xfrm>
              <a:off x="3451857" y="595469"/>
              <a:ext cx="5288286" cy="5667062"/>
              <a:chOff x="3726925" y="890239"/>
              <a:chExt cx="4738151" cy="507752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6925" y="890239"/>
                <a:ext cx="4738151" cy="50775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726925" y="890239"/>
                <a:ext cx="587498" cy="33325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7084268" y="4810149"/>
              <a:ext cx="3978683" cy="7535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WINDOWS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7048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38</Words>
  <Application>Microsoft Office PowerPoint</Application>
  <PresentationFormat>Widescreen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Office Theme</vt:lpstr>
      <vt:lpstr>VBA Workspace – a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Yoda Learning</dc:creator>
  <cp:lastModifiedBy>Rishabh Pugalia</cp:lastModifiedBy>
  <cp:revision>37</cp:revision>
  <dcterms:created xsi:type="dcterms:W3CDTF">2015-10-28T10:09:18Z</dcterms:created>
  <dcterms:modified xsi:type="dcterms:W3CDTF">2018-04-16T07:17:41Z</dcterms:modified>
</cp:coreProperties>
</file>