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1053" r:id="rId12"/>
    <p:sldId id="1054" r:id="rId13"/>
    <p:sldId id="1055" r:id="rId14"/>
    <p:sldId id="1056" r:id="rId15"/>
    <p:sldId id="1057" r:id="rId16"/>
    <p:sldId id="105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8" d="100"/>
          <a:sy n="78" d="100"/>
        </p:scale>
        <p:origin x="24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005A1-432B-9502-359A-1E8222EA7A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CF6CBF-EBFC-1BFB-E0FB-E19E702BB5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7E6B9F-786A-1502-D893-17137716B20D}"/>
              </a:ext>
            </a:extLst>
          </p:cNvPr>
          <p:cNvSpPr>
            <a:spLocks noGrp="1"/>
          </p:cNvSpPr>
          <p:nvPr>
            <p:ph type="dt" sz="half" idx="10"/>
          </p:nvPr>
        </p:nvSpPr>
        <p:spPr/>
        <p:txBody>
          <a:bodyPr/>
          <a:lstStyle/>
          <a:p>
            <a:fld id="{9E799EAB-3DEE-4357-ADB3-D0B179704651}" type="datetimeFigureOut">
              <a:rPr lang="en-US" smtClean="0"/>
              <a:t>9/28/2023</a:t>
            </a:fld>
            <a:endParaRPr lang="en-US"/>
          </a:p>
        </p:txBody>
      </p:sp>
      <p:sp>
        <p:nvSpPr>
          <p:cNvPr id="5" name="Footer Placeholder 4">
            <a:extLst>
              <a:ext uri="{FF2B5EF4-FFF2-40B4-BE49-F238E27FC236}">
                <a16:creationId xmlns:a16="http://schemas.microsoft.com/office/drawing/2014/main" id="{30025F11-63B9-A3B5-E384-EB24D4E743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E05A8-4EEB-2885-579A-0698FB720EA1}"/>
              </a:ext>
            </a:extLst>
          </p:cNvPr>
          <p:cNvSpPr>
            <a:spLocks noGrp="1"/>
          </p:cNvSpPr>
          <p:nvPr>
            <p:ph type="sldNum" sz="quarter" idx="12"/>
          </p:nvPr>
        </p:nvSpPr>
        <p:spPr/>
        <p:txBody>
          <a:bodyPr/>
          <a:lstStyle/>
          <a:p>
            <a:fld id="{5ECD092D-9D73-4350-B05F-A9AA94EBA612}" type="slidenum">
              <a:rPr lang="en-US" smtClean="0"/>
              <a:t>‹#›</a:t>
            </a:fld>
            <a:endParaRPr lang="en-US"/>
          </a:p>
        </p:txBody>
      </p:sp>
    </p:spTree>
    <p:extLst>
      <p:ext uri="{BB962C8B-B14F-4D97-AF65-F5344CB8AC3E}">
        <p14:creationId xmlns:p14="http://schemas.microsoft.com/office/powerpoint/2010/main" val="685568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E7926-DE49-3E9C-AD20-790A981739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3372B1-E439-58CF-3476-329C983BE1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2063D4-AF97-74CB-D4A3-45C4E91D5F1C}"/>
              </a:ext>
            </a:extLst>
          </p:cNvPr>
          <p:cNvSpPr>
            <a:spLocks noGrp="1"/>
          </p:cNvSpPr>
          <p:nvPr>
            <p:ph type="dt" sz="half" idx="10"/>
          </p:nvPr>
        </p:nvSpPr>
        <p:spPr/>
        <p:txBody>
          <a:bodyPr/>
          <a:lstStyle/>
          <a:p>
            <a:fld id="{9E799EAB-3DEE-4357-ADB3-D0B179704651}" type="datetimeFigureOut">
              <a:rPr lang="en-US" smtClean="0"/>
              <a:t>9/28/2023</a:t>
            </a:fld>
            <a:endParaRPr lang="en-US"/>
          </a:p>
        </p:txBody>
      </p:sp>
      <p:sp>
        <p:nvSpPr>
          <p:cNvPr id="5" name="Footer Placeholder 4">
            <a:extLst>
              <a:ext uri="{FF2B5EF4-FFF2-40B4-BE49-F238E27FC236}">
                <a16:creationId xmlns:a16="http://schemas.microsoft.com/office/drawing/2014/main" id="{6776C0C2-E110-0603-399C-D6DCB48133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22209D-4E52-99AA-AB46-EB62D0BF83EF}"/>
              </a:ext>
            </a:extLst>
          </p:cNvPr>
          <p:cNvSpPr>
            <a:spLocks noGrp="1"/>
          </p:cNvSpPr>
          <p:nvPr>
            <p:ph type="sldNum" sz="quarter" idx="12"/>
          </p:nvPr>
        </p:nvSpPr>
        <p:spPr/>
        <p:txBody>
          <a:bodyPr/>
          <a:lstStyle/>
          <a:p>
            <a:fld id="{5ECD092D-9D73-4350-B05F-A9AA94EBA612}" type="slidenum">
              <a:rPr lang="en-US" smtClean="0"/>
              <a:t>‹#›</a:t>
            </a:fld>
            <a:endParaRPr lang="en-US"/>
          </a:p>
        </p:txBody>
      </p:sp>
    </p:spTree>
    <p:extLst>
      <p:ext uri="{BB962C8B-B14F-4D97-AF65-F5344CB8AC3E}">
        <p14:creationId xmlns:p14="http://schemas.microsoft.com/office/powerpoint/2010/main" val="2510990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FF7120-0F03-6474-CF3D-99E739E4A2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E45803-BE07-5C2B-9403-47EFB110AE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A08F74-A077-2A88-60D8-0D81AE9624A2}"/>
              </a:ext>
            </a:extLst>
          </p:cNvPr>
          <p:cNvSpPr>
            <a:spLocks noGrp="1"/>
          </p:cNvSpPr>
          <p:nvPr>
            <p:ph type="dt" sz="half" idx="10"/>
          </p:nvPr>
        </p:nvSpPr>
        <p:spPr/>
        <p:txBody>
          <a:bodyPr/>
          <a:lstStyle/>
          <a:p>
            <a:fld id="{9E799EAB-3DEE-4357-ADB3-D0B179704651}" type="datetimeFigureOut">
              <a:rPr lang="en-US" smtClean="0"/>
              <a:t>9/28/2023</a:t>
            </a:fld>
            <a:endParaRPr lang="en-US"/>
          </a:p>
        </p:txBody>
      </p:sp>
      <p:sp>
        <p:nvSpPr>
          <p:cNvPr id="5" name="Footer Placeholder 4">
            <a:extLst>
              <a:ext uri="{FF2B5EF4-FFF2-40B4-BE49-F238E27FC236}">
                <a16:creationId xmlns:a16="http://schemas.microsoft.com/office/drawing/2014/main" id="{E06F1778-3A24-6E6B-3764-84A37B741B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AD8EAC-B2C4-1627-C353-5FFA341399E3}"/>
              </a:ext>
            </a:extLst>
          </p:cNvPr>
          <p:cNvSpPr>
            <a:spLocks noGrp="1"/>
          </p:cNvSpPr>
          <p:nvPr>
            <p:ph type="sldNum" sz="quarter" idx="12"/>
          </p:nvPr>
        </p:nvSpPr>
        <p:spPr/>
        <p:txBody>
          <a:bodyPr/>
          <a:lstStyle/>
          <a:p>
            <a:fld id="{5ECD092D-9D73-4350-B05F-A9AA94EBA612}" type="slidenum">
              <a:rPr lang="en-US" smtClean="0"/>
              <a:t>‹#›</a:t>
            </a:fld>
            <a:endParaRPr lang="en-US"/>
          </a:p>
        </p:txBody>
      </p:sp>
    </p:spTree>
    <p:extLst>
      <p:ext uri="{BB962C8B-B14F-4D97-AF65-F5344CB8AC3E}">
        <p14:creationId xmlns:p14="http://schemas.microsoft.com/office/powerpoint/2010/main" val="3963090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E5AF9-37B1-33D6-2A0F-061202AB01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C3A1FC-03EC-7BEF-5CA8-18AB5532D8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1D54D1-2EDC-9B4A-53AC-B1FBDC5B8DBA}"/>
              </a:ext>
            </a:extLst>
          </p:cNvPr>
          <p:cNvSpPr>
            <a:spLocks noGrp="1"/>
          </p:cNvSpPr>
          <p:nvPr>
            <p:ph type="dt" sz="half" idx="10"/>
          </p:nvPr>
        </p:nvSpPr>
        <p:spPr/>
        <p:txBody>
          <a:bodyPr/>
          <a:lstStyle/>
          <a:p>
            <a:fld id="{9E799EAB-3DEE-4357-ADB3-D0B179704651}" type="datetimeFigureOut">
              <a:rPr lang="en-US" smtClean="0"/>
              <a:t>9/28/2023</a:t>
            </a:fld>
            <a:endParaRPr lang="en-US"/>
          </a:p>
        </p:txBody>
      </p:sp>
      <p:sp>
        <p:nvSpPr>
          <p:cNvPr id="5" name="Footer Placeholder 4">
            <a:extLst>
              <a:ext uri="{FF2B5EF4-FFF2-40B4-BE49-F238E27FC236}">
                <a16:creationId xmlns:a16="http://schemas.microsoft.com/office/drawing/2014/main" id="{AFE35304-D549-3E51-35B7-D09A5795F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D7E239-D530-98BA-8465-82847F1CFD21}"/>
              </a:ext>
            </a:extLst>
          </p:cNvPr>
          <p:cNvSpPr>
            <a:spLocks noGrp="1"/>
          </p:cNvSpPr>
          <p:nvPr>
            <p:ph type="sldNum" sz="quarter" idx="12"/>
          </p:nvPr>
        </p:nvSpPr>
        <p:spPr/>
        <p:txBody>
          <a:bodyPr/>
          <a:lstStyle/>
          <a:p>
            <a:fld id="{5ECD092D-9D73-4350-B05F-A9AA94EBA612}" type="slidenum">
              <a:rPr lang="en-US" smtClean="0"/>
              <a:t>‹#›</a:t>
            </a:fld>
            <a:endParaRPr lang="en-US"/>
          </a:p>
        </p:txBody>
      </p:sp>
    </p:spTree>
    <p:extLst>
      <p:ext uri="{BB962C8B-B14F-4D97-AF65-F5344CB8AC3E}">
        <p14:creationId xmlns:p14="http://schemas.microsoft.com/office/powerpoint/2010/main" val="7769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D516A-6517-A69F-4058-489B58955F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CCCD1A-AEA8-4C57-5BF9-AB50F05D21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D27BB5-084F-C185-1F24-A98FDF2201BB}"/>
              </a:ext>
            </a:extLst>
          </p:cNvPr>
          <p:cNvSpPr>
            <a:spLocks noGrp="1"/>
          </p:cNvSpPr>
          <p:nvPr>
            <p:ph type="dt" sz="half" idx="10"/>
          </p:nvPr>
        </p:nvSpPr>
        <p:spPr/>
        <p:txBody>
          <a:bodyPr/>
          <a:lstStyle/>
          <a:p>
            <a:fld id="{9E799EAB-3DEE-4357-ADB3-D0B179704651}" type="datetimeFigureOut">
              <a:rPr lang="en-US" smtClean="0"/>
              <a:t>9/28/2023</a:t>
            </a:fld>
            <a:endParaRPr lang="en-US"/>
          </a:p>
        </p:txBody>
      </p:sp>
      <p:sp>
        <p:nvSpPr>
          <p:cNvPr id="5" name="Footer Placeholder 4">
            <a:extLst>
              <a:ext uri="{FF2B5EF4-FFF2-40B4-BE49-F238E27FC236}">
                <a16:creationId xmlns:a16="http://schemas.microsoft.com/office/drawing/2014/main" id="{6AC613D0-8704-CB1B-344C-C2764699D1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26CA0C-3F3B-BDB1-19F4-47DBD394CFB9}"/>
              </a:ext>
            </a:extLst>
          </p:cNvPr>
          <p:cNvSpPr>
            <a:spLocks noGrp="1"/>
          </p:cNvSpPr>
          <p:nvPr>
            <p:ph type="sldNum" sz="quarter" idx="12"/>
          </p:nvPr>
        </p:nvSpPr>
        <p:spPr/>
        <p:txBody>
          <a:bodyPr/>
          <a:lstStyle/>
          <a:p>
            <a:fld id="{5ECD092D-9D73-4350-B05F-A9AA94EBA612}" type="slidenum">
              <a:rPr lang="en-US" smtClean="0"/>
              <a:t>‹#›</a:t>
            </a:fld>
            <a:endParaRPr lang="en-US"/>
          </a:p>
        </p:txBody>
      </p:sp>
    </p:spTree>
    <p:extLst>
      <p:ext uri="{BB962C8B-B14F-4D97-AF65-F5344CB8AC3E}">
        <p14:creationId xmlns:p14="http://schemas.microsoft.com/office/powerpoint/2010/main" val="409043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D1B14-452F-A4B0-4415-48115F7F3C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86AAA6-650C-97B7-7D89-F6E81076DA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579458-B4ED-EBB7-FDFA-2D5B391FBA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84DDB9-4575-D279-65A2-7ED4DA004C1B}"/>
              </a:ext>
            </a:extLst>
          </p:cNvPr>
          <p:cNvSpPr>
            <a:spLocks noGrp="1"/>
          </p:cNvSpPr>
          <p:nvPr>
            <p:ph type="dt" sz="half" idx="10"/>
          </p:nvPr>
        </p:nvSpPr>
        <p:spPr/>
        <p:txBody>
          <a:bodyPr/>
          <a:lstStyle/>
          <a:p>
            <a:fld id="{9E799EAB-3DEE-4357-ADB3-D0B179704651}" type="datetimeFigureOut">
              <a:rPr lang="en-US" smtClean="0"/>
              <a:t>9/28/2023</a:t>
            </a:fld>
            <a:endParaRPr lang="en-US"/>
          </a:p>
        </p:txBody>
      </p:sp>
      <p:sp>
        <p:nvSpPr>
          <p:cNvPr id="6" name="Footer Placeholder 5">
            <a:extLst>
              <a:ext uri="{FF2B5EF4-FFF2-40B4-BE49-F238E27FC236}">
                <a16:creationId xmlns:a16="http://schemas.microsoft.com/office/drawing/2014/main" id="{53589B65-891B-EB53-08EC-331CE4CE35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71B34B-274A-E400-F094-D99BA0853013}"/>
              </a:ext>
            </a:extLst>
          </p:cNvPr>
          <p:cNvSpPr>
            <a:spLocks noGrp="1"/>
          </p:cNvSpPr>
          <p:nvPr>
            <p:ph type="sldNum" sz="quarter" idx="12"/>
          </p:nvPr>
        </p:nvSpPr>
        <p:spPr/>
        <p:txBody>
          <a:bodyPr/>
          <a:lstStyle/>
          <a:p>
            <a:fld id="{5ECD092D-9D73-4350-B05F-A9AA94EBA612}" type="slidenum">
              <a:rPr lang="en-US" smtClean="0"/>
              <a:t>‹#›</a:t>
            </a:fld>
            <a:endParaRPr lang="en-US"/>
          </a:p>
        </p:txBody>
      </p:sp>
    </p:spTree>
    <p:extLst>
      <p:ext uri="{BB962C8B-B14F-4D97-AF65-F5344CB8AC3E}">
        <p14:creationId xmlns:p14="http://schemas.microsoft.com/office/powerpoint/2010/main" val="218035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4BAF-B10D-8D7A-119D-54CC8FB6F3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E3FEBB-8709-1E7F-3606-2472EA4B75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0BBA2C-4F63-C0F3-FBF9-30B9A4F49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95F4B7-5EE8-211C-4D8D-A3D9C52F92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1907B4-840A-D5C8-4C0F-BBA7D6549D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241E61-6131-517E-D924-C792A424495F}"/>
              </a:ext>
            </a:extLst>
          </p:cNvPr>
          <p:cNvSpPr>
            <a:spLocks noGrp="1"/>
          </p:cNvSpPr>
          <p:nvPr>
            <p:ph type="dt" sz="half" idx="10"/>
          </p:nvPr>
        </p:nvSpPr>
        <p:spPr/>
        <p:txBody>
          <a:bodyPr/>
          <a:lstStyle/>
          <a:p>
            <a:fld id="{9E799EAB-3DEE-4357-ADB3-D0B179704651}" type="datetimeFigureOut">
              <a:rPr lang="en-US" smtClean="0"/>
              <a:t>9/28/2023</a:t>
            </a:fld>
            <a:endParaRPr lang="en-US"/>
          </a:p>
        </p:txBody>
      </p:sp>
      <p:sp>
        <p:nvSpPr>
          <p:cNvPr id="8" name="Footer Placeholder 7">
            <a:extLst>
              <a:ext uri="{FF2B5EF4-FFF2-40B4-BE49-F238E27FC236}">
                <a16:creationId xmlns:a16="http://schemas.microsoft.com/office/drawing/2014/main" id="{65054F67-35E1-68A1-2852-ECAFCBA438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5EA9A8-AE4A-2645-6A84-4B7CF6EEA708}"/>
              </a:ext>
            </a:extLst>
          </p:cNvPr>
          <p:cNvSpPr>
            <a:spLocks noGrp="1"/>
          </p:cNvSpPr>
          <p:nvPr>
            <p:ph type="sldNum" sz="quarter" idx="12"/>
          </p:nvPr>
        </p:nvSpPr>
        <p:spPr/>
        <p:txBody>
          <a:bodyPr/>
          <a:lstStyle/>
          <a:p>
            <a:fld id="{5ECD092D-9D73-4350-B05F-A9AA94EBA612}" type="slidenum">
              <a:rPr lang="en-US" smtClean="0"/>
              <a:t>‹#›</a:t>
            </a:fld>
            <a:endParaRPr lang="en-US"/>
          </a:p>
        </p:txBody>
      </p:sp>
    </p:spTree>
    <p:extLst>
      <p:ext uri="{BB962C8B-B14F-4D97-AF65-F5344CB8AC3E}">
        <p14:creationId xmlns:p14="http://schemas.microsoft.com/office/powerpoint/2010/main" val="1674426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6764E-777C-EF6B-02A1-690B1117C3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D85ABA-A2EB-8876-B682-39B8BD588A81}"/>
              </a:ext>
            </a:extLst>
          </p:cNvPr>
          <p:cNvSpPr>
            <a:spLocks noGrp="1"/>
          </p:cNvSpPr>
          <p:nvPr>
            <p:ph type="dt" sz="half" idx="10"/>
          </p:nvPr>
        </p:nvSpPr>
        <p:spPr/>
        <p:txBody>
          <a:bodyPr/>
          <a:lstStyle/>
          <a:p>
            <a:fld id="{9E799EAB-3DEE-4357-ADB3-D0B179704651}" type="datetimeFigureOut">
              <a:rPr lang="en-US" smtClean="0"/>
              <a:t>9/28/2023</a:t>
            </a:fld>
            <a:endParaRPr lang="en-US"/>
          </a:p>
        </p:txBody>
      </p:sp>
      <p:sp>
        <p:nvSpPr>
          <p:cNvPr id="4" name="Footer Placeholder 3">
            <a:extLst>
              <a:ext uri="{FF2B5EF4-FFF2-40B4-BE49-F238E27FC236}">
                <a16:creationId xmlns:a16="http://schemas.microsoft.com/office/drawing/2014/main" id="{9A4B2855-DE2C-FB7A-9162-62F2CA4C6F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194E13-90C2-30D0-7DF7-9E8A3686D696}"/>
              </a:ext>
            </a:extLst>
          </p:cNvPr>
          <p:cNvSpPr>
            <a:spLocks noGrp="1"/>
          </p:cNvSpPr>
          <p:nvPr>
            <p:ph type="sldNum" sz="quarter" idx="12"/>
          </p:nvPr>
        </p:nvSpPr>
        <p:spPr/>
        <p:txBody>
          <a:bodyPr/>
          <a:lstStyle/>
          <a:p>
            <a:fld id="{5ECD092D-9D73-4350-B05F-A9AA94EBA612}" type="slidenum">
              <a:rPr lang="en-US" smtClean="0"/>
              <a:t>‹#›</a:t>
            </a:fld>
            <a:endParaRPr lang="en-US"/>
          </a:p>
        </p:txBody>
      </p:sp>
    </p:spTree>
    <p:extLst>
      <p:ext uri="{BB962C8B-B14F-4D97-AF65-F5344CB8AC3E}">
        <p14:creationId xmlns:p14="http://schemas.microsoft.com/office/powerpoint/2010/main" val="434599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32E9C4-63DA-C6CA-FE85-E9B271FD88A1}"/>
              </a:ext>
            </a:extLst>
          </p:cNvPr>
          <p:cNvSpPr>
            <a:spLocks noGrp="1"/>
          </p:cNvSpPr>
          <p:nvPr>
            <p:ph type="dt" sz="half" idx="10"/>
          </p:nvPr>
        </p:nvSpPr>
        <p:spPr/>
        <p:txBody>
          <a:bodyPr/>
          <a:lstStyle/>
          <a:p>
            <a:fld id="{9E799EAB-3DEE-4357-ADB3-D0B179704651}" type="datetimeFigureOut">
              <a:rPr lang="en-US" smtClean="0"/>
              <a:t>9/28/2023</a:t>
            </a:fld>
            <a:endParaRPr lang="en-US"/>
          </a:p>
        </p:txBody>
      </p:sp>
      <p:sp>
        <p:nvSpPr>
          <p:cNvPr id="3" name="Footer Placeholder 2">
            <a:extLst>
              <a:ext uri="{FF2B5EF4-FFF2-40B4-BE49-F238E27FC236}">
                <a16:creationId xmlns:a16="http://schemas.microsoft.com/office/drawing/2014/main" id="{D2DE7150-8056-6B40-FE4C-264A4C25A0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1836C6-38EB-FBAB-04E5-BE213CF87540}"/>
              </a:ext>
            </a:extLst>
          </p:cNvPr>
          <p:cNvSpPr>
            <a:spLocks noGrp="1"/>
          </p:cNvSpPr>
          <p:nvPr>
            <p:ph type="sldNum" sz="quarter" idx="12"/>
          </p:nvPr>
        </p:nvSpPr>
        <p:spPr/>
        <p:txBody>
          <a:bodyPr/>
          <a:lstStyle/>
          <a:p>
            <a:fld id="{5ECD092D-9D73-4350-B05F-A9AA94EBA612}" type="slidenum">
              <a:rPr lang="en-US" smtClean="0"/>
              <a:t>‹#›</a:t>
            </a:fld>
            <a:endParaRPr lang="en-US"/>
          </a:p>
        </p:txBody>
      </p:sp>
    </p:spTree>
    <p:extLst>
      <p:ext uri="{BB962C8B-B14F-4D97-AF65-F5344CB8AC3E}">
        <p14:creationId xmlns:p14="http://schemas.microsoft.com/office/powerpoint/2010/main" val="307941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C8E47-2E21-0058-8BC2-89DA9E313E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5B1763-269D-3212-4C69-E96CB2954D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97201C-DBD5-8221-A5B2-A9A02104D6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B810FD-0E19-5AAB-D21E-F6767B6C0128}"/>
              </a:ext>
            </a:extLst>
          </p:cNvPr>
          <p:cNvSpPr>
            <a:spLocks noGrp="1"/>
          </p:cNvSpPr>
          <p:nvPr>
            <p:ph type="dt" sz="half" idx="10"/>
          </p:nvPr>
        </p:nvSpPr>
        <p:spPr/>
        <p:txBody>
          <a:bodyPr/>
          <a:lstStyle/>
          <a:p>
            <a:fld id="{9E799EAB-3DEE-4357-ADB3-D0B179704651}" type="datetimeFigureOut">
              <a:rPr lang="en-US" smtClean="0"/>
              <a:t>9/28/2023</a:t>
            </a:fld>
            <a:endParaRPr lang="en-US"/>
          </a:p>
        </p:txBody>
      </p:sp>
      <p:sp>
        <p:nvSpPr>
          <p:cNvPr id="6" name="Footer Placeholder 5">
            <a:extLst>
              <a:ext uri="{FF2B5EF4-FFF2-40B4-BE49-F238E27FC236}">
                <a16:creationId xmlns:a16="http://schemas.microsoft.com/office/drawing/2014/main" id="{3B845EB3-EC42-17C5-F6D2-B74CA6CCC7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9262A7-4DE8-90A4-9209-50F5E0292489}"/>
              </a:ext>
            </a:extLst>
          </p:cNvPr>
          <p:cNvSpPr>
            <a:spLocks noGrp="1"/>
          </p:cNvSpPr>
          <p:nvPr>
            <p:ph type="sldNum" sz="quarter" idx="12"/>
          </p:nvPr>
        </p:nvSpPr>
        <p:spPr/>
        <p:txBody>
          <a:bodyPr/>
          <a:lstStyle/>
          <a:p>
            <a:fld id="{5ECD092D-9D73-4350-B05F-A9AA94EBA612}" type="slidenum">
              <a:rPr lang="en-US" smtClean="0"/>
              <a:t>‹#›</a:t>
            </a:fld>
            <a:endParaRPr lang="en-US"/>
          </a:p>
        </p:txBody>
      </p:sp>
    </p:spTree>
    <p:extLst>
      <p:ext uri="{BB962C8B-B14F-4D97-AF65-F5344CB8AC3E}">
        <p14:creationId xmlns:p14="http://schemas.microsoft.com/office/powerpoint/2010/main" val="2982552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34AD8-22FC-A96F-6549-E290A9EC64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A17189-29E1-E4C9-8D16-46C9258DC3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3E6FBC-2488-BB73-EC78-DCB0B2D690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0FD42F-7350-8044-F303-BC5D555281DA}"/>
              </a:ext>
            </a:extLst>
          </p:cNvPr>
          <p:cNvSpPr>
            <a:spLocks noGrp="1"/>
          </p:cNvSpPr>
          <p:nvPr>
            <p:ph type="dt" sz="half" idx="10"/>
          </p:nvPr>
        </p:nvSpPr>
        <p:spPr/>
        <p:txBody>
          <a:bodyPr/>
          <a:lstStyle/>
          <a:p>
            <a:fld id="{9E799EAB-3DEE-4357-ADB3-D0B179704651}" type="datetimeFigureOut">
              <a:rPr lang="en-US" smtClean="0"/>
              <a:t>9/28/2023</a:t>
            </a:fld>
            <a:endParaRPr lang="en-US"/>
          </a:p>
        </p:txBody>
      </p:sp>
      <p:sp>
        <p:nvSpPr>
          <p:cNvPr id="6" name="Footer Placeholder 5">
            <a:extLst>
              <a:ext uri="{FF2B5EF4-FFF2-40B4-BE49-F238E27FC236}">
                <a16:creationId xmlns:a16="http://schemas.microsoft.com/office/drawing/2014/main" id="{4423A97E-74E8-7ED8-859D-BF21B31765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DD04EE-4945-FA46-7C3F-AA91158284BC}"/>
              </a:ext>
            </a:extLst>
          </p:cNvPr>
          <p:cNvSpPr>
            <a:spLocks noGrp="1"/>
          </p:cNvSpPr>
          <p:nvPr>
            <p:ph type="sldNum" sz="quarter" idx="12"/>
          </p:nvPr>
        </p:nvSpPr>
        <p:spPr/>
        <p:txBody>
          <a:bodyPr/>
          <a:lstStyle/>
          <a:p>
            <a:fld id="{5ECD092D-9D73-4350-B05F-A9AA94EBA612}" type="slidenum">
              <a:rPr lang="en-US" smtClean="0"/>
              <a:t>‹#›</a:t>
            </a:fld>
            <a:endParaRPr lang="en-US"/>
          </a:p>
        </p:txBody>
      </p:sp>
    </p:spTree>
    <p:extLst>
      <p:ext uri="{BB962C8B-B14F-4D97-AF65-F5344CB8AC3E}">
        <p14:creationId xmlns:p14="http://schemas.microsoft.com/office/powerpoint/2010/main" val="1193728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81A122-EA74-971B-CA90-4ABAAADD92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64C7E1-92DB-BB0D-4853-04DF6F5EB5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D03BF0-7374-F7A3-A237-327F7EB414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799EAB-3DEE-4357-ADB3-D0B179704651}" type="datetimeFigureOut">
              <a:rPr lang="en-US" smtClean="0"/>
              <a:t>9/28/2023</a:t>
            </a:fld>
            <a:endParaRPr lang="en-US"/>
          </a:p>
        </p:txBody>
      </p:sp>
      <p:sp>
        <p:nvSpPr>
          <p:cNvPr id="5" name="Footer Placeholder 4">
            <a:extLst>
              <a:ext uri="{FF2B5EF4-FFF2-40B4-BE49-F238E27FC236}">
                <a16:creationId xmlns:a16="http://schemas.microsoft.com/office/drawing/2014/main" id="{8601CC44-53EB-C515-B7F8-2F4F6A156A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6A6C56-F6F1-AE36-B326-084488E838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CD092D-9D73-4350-B05F-A9AA94EBA612}" type="slidenum">
              <a:rPr lang="en-US" smtClean="0"/>
              <a:t>‹#›</a:t>
            </a:fld>
            <a:endParaRPr lang="en-US"/>
          </a:p>
        </p:txBody>
      </p:sp>
    </p:spTree>
    <p:extLst>
      <p:ext uri="{BB962C8B-B14F-4D97-AF65-F5344CB8AC3E}">
        <p14:creationId xmlns:p14="http://schemas.microsoft.com/office/powerpoint/2010/main" val="645315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hyperlink" Target="https://www.slideegg.com/tips-and-tricks-powerpoint-templates"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www.slideegg.com/tips-and-tricks-powerpoint-templates" TargetMode="External"/><Relationship Id="rId2" Type="http://schemas.openxmlformats.org/officeDocument/2006/relationships/hyperlink" Target="https://www.slideegg.com/" TargetMode="External"/><Relationship Id="rId1" Type="http://schemas.openxmlformats.org/officeDocument/2006/relationships/slideLayout" Target="../slideLayouts/slideLayout6.xml"/><Relationship Id="rId4" Type="http://schemas.openxmlformats.org/officeDocument/2006/relationships/hyperlink" Target="https://slideegg.tawk.help/"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slideegg.com/tips-and-tricks-powerpoint-templates" TargetMode="External"/><Relationship Id="rId2" Type="http://schemas.openxmlformats.org/officeDocument/2006/relationships/hyperlink" Target="https://www.slideegg.com/" TargetMode="External"/><Relationship Id="rId1" Type="http://schemas.openxmlformats.org/officeDocument/2006/relationships/slideLayout" Target="../slideLayouts/slideLayout6.xml"/><Relationship Id="rId4" Type="http://schemas.openxmlformats.org/officeDocument/2006/relationships/hyperlink" Target="https://slideegg.tawk.help/"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hyperlink" Target="https://www.slideegg.com/redesign" TargetMode="External"/><Relationship Id="rId3" Type="http://schemas.openxmlformats.org/officeDocument/2006/relationships/hyperlink" Target="https://www.facebook.com/SlideEgg" TargetMode="External"/><Relationship Id="rId7" Type="http://schemas.openxmlformats.org/officeDocument/2006/relationships/hyperlink" Target="https://www.youtube.com/channel/UCKevbriFTbpu-nd4NBafPEg" TargetMode="External"/><Relationship Id="rId12" Type="http://schemas.openxmlformats.org/officeDocument/2006/relationships/image" Target="../media/image18.png"/><Relationship Id="rId2" Type="http://schemas.openxmlformats.org/officeDocument/2006/relationships/hyperlink" Target="http://www.slideegg.com/" TargetMode="External"/><Relationship Id="rId1" Type="http://schemas.openxmlformats.org/officeDocument/2006/relationships/slideLayout" Target="../slideLayouts/slideLayout6.xml"/><Relationship Id="rId6" Type="http://schemas.openxmlformats.org/officeDocument/2006/relationships/image" Target="../media/image15.png"/><Relationship Id="rId11" Type="http://schemas.openxmlformats.org/officeDocument/2006/relationships/hyperlink" Target="https://www.instagram.com/slide_egg/" TargetMode="External"/><Relationship Id="rId5" Type="http://schemas.openxmlformats.org/officeDocument/2006/relationships/hyperlink" Target="https://www.instagram.com/egg_slide/" TargetMode="External"/><Relationship Id="rId10"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hyperlink" Target="https://twitter.com/egg_slid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040" name="Picture 16" descr="Nikola Tesla | Biography, Facts, &amp; Inventions | Britannica">
            <a:extLst>
              <a:ext uri="{FF2B5EF4-FFF2-40B4-BE49-F238E27FC236}">
                <a16:creationId xmlns:a16="http://schemas.microsoft.com/office/drawing/2014/main" id="{34319ABA-D51C-9134-8B34-5606494C1E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5682"/>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1F30D915-8386-A487-4ABA-028383E84FA8}"/>
              </a:ext>
            </a:extLst>
          </p:cNvPr>
          <p:cNvSpPr/>
          <p:nvPr/>
        </p:nvSpPr>
        <p:spPr>
          <a:xfrm>
            <a:off x="0" y="0"/>
            <a:ext cx="12192000" cy="6858000"/>
          </a:xfrm>
          <a:prstGeom prst="rect">
            <a:avLst/>
          </a:prstGeom>
          <a:solidFill>
            <a:schemeClr val="accent1">
              <a:alpha val="9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Shape 6">
            <a:extLst>
              <a:ext uri="{FF2B5EF4-FFF2-40B4-BE49-F238E27FC236}">
                <a16:creationId xmlns:a16="http://schemas.microsoft.com/office/drawing/2014/main" id="{A1EC1864-AD85-B04B-66EC-BA3A1BFDF5E9}"/>
              </a:ext>
            </a:extLst>
          </p:cNvPr>
          <p:cNvSpPr/>
          <p:nvPr/>
        </p:nvSpPr>
        <p:spPr>
          <a:xfrm>
            <a:off x="5952034" y="4567250"/>
            <a:ext cx="380571" cy="380605"/>
          </a:xfrm>
          <a:custGeom>
            <a:avLst/>
            <a:gdLst>
              <a:gd name="connsiteX0" fmla="*/ 0 w 380571"/>
              <a:gd name="connsiteY0" fmla="*/ 193852 h 380605"/>
              <a:gd name="connsiteX1" fmla="*/ 380571 w 380571"/>
              <a:gd name="connsiteY1" fmla="*/ 193852 h 380605"/>
              <a:gd name="connsiteX2" fmla="*/ 380571 w 380571"/>
              <a:gd name="connsiteY2" fmla="*/ 186754 h 380605"/>
              <a:gd name="connsiteX3" fmla="*/ 0 w 380571"/>
              <a:gd name="connsiteY3" fmla="*/ 186754 h 380605"/>
              <a:gd name="connsiteX4" fmla="*/ 0 w 380571"/>
              <a:gd name="connsiteY4" fmla="*/ 193852 h 380605"/>
              <a:gd name="connsiteX5" fmla="*/ 186720 w 380571"/>
              <a:gd name="connsiteY5" fmla="*/ 380606 h 380605"/>
              <a:gd name="connsiteX6" fmla="*/ 193852 w 380571"/>
              <a:gd name="connsiteY6" fmla="*/ 380606 h 380605"/>
              <a:gd name="connsiteX7" fmla="*/ 193852 w 380571"/>
              <a:gd name="connsiteY7" fmla="*/ 0 h 380605"/>
              <a:gd name="connsiteX8" fmla="*/ 186720 w 380571"/>
              <a:gd name="connsiteY8" fmla="*/ 0 h 380605"/>
              <a:gd name="connsiteX9" fmla="*/ 186720 w 380571"/>
              <a:gd name="connsiteY9" fmla="*/ 380606 h 380605"/>
              <a:gd name="connsiteX10" fmla="*/ 190286 w 380571"/>
              <a:gd name="connsiteY10" fmla="*/ 88354 h 380605"/>
              <a:gd name="connsiteX11" fmla="*/ 286903 w 380571"/>
              <a:gd name="connsiteY11" fmla="*/ 190183 h 380605"/>
              <a:gd name="connsiteX12" fmla="*/ 190286 w 380571"/>
              <a:gd name="connsiteY12" fmla="*/ 299520 h 380605"/>
              <a:gd name="connsiteX13" fmla="*/ 79166 w 380571"/>
              <a:gd name="connsiteY13" fmla="*/ 190183 h 380605"/>
              <a:gd name="connsiteX14" fmla="*/ 190286 w 380571"/>
              <a:gd name="connsiteY14" fmla="*/ 88354 h 380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0571" h="380605">
                <a:moveTo>
                  <a:pt x="0" y="193852"/>
                </a:moveTo>
                <a:lnTo>
                  <a:pt x="380571" y="193852"/>
                </a:lnTo>
                <a:lnTo>
                  <a:pt x="380571" y="186754"/>
                </a:lnTo>
                <a:lnTo>
                  <a:pt x="0" y="186754"/>
                </a:lnTo>
                <a:lnTo>
                  <a:pt x="0" y="193852"/>
                </a:lnTo>
                <a:close/>
                <a:moveTo>
                  <a:pt x="186720" y="380606"/>
                </a:moveTo>
                <a:lnTo>
                  <a:pt x="193852" y="380606"/>
                </a:lnTo>
                <a:lnTo>
                  <a:pt x="193852" y="0"/>
                </a:lnTo>
                <a:lnTo>
                  <a:pt x="186720" y="0"/>
                </a:lnTo>
                <a:lnTo>
                  <a:pt x="186720" y="380606"/>
                </a:lnTo>
                <a:close/>
                <a:moveTo>
                  <a:pt x="190286" y="88354"/>
                </a:moveTo>
                <a:cubicBezTo>
                  <a:pt x="190286" y="88354"/>
                  <a:pt x="205131" y="167554"/>
                  <a:pt x="286903" y="190183"/>
                </a:cubicBezTo>
                <a:cubicBezTo>
                  <a:pt x="286903" y="190183"/>
                  <a:pt x="202903" y="222446"/>
                  <a:pt x="190286" y="299520"/>
                </a:cubicBezTo>
                <a:cubicBezTo>
                  <a:pt x="190286" y="299520"/>
                  <a:pt x="170434" y="190183"/>
                  <a:pt x="79166" y="190183"/>
                </a:cubicBezTo>
                <a:cubicBezTo>
                  <a:pt x="79166" y="190183"/>
                  <a:pt x="161897" y="196560"/>
                  <a:pt x="190286" y="88354"/>
                </a:cubicBezTo>
                <a:close/>
              </a:path>
            </a:pathLst>
          </a:custGeom>
          <a:solidFill>
            <a:srgbClr val="EEEEEE"/>
          </a:solidFill>
          <a:ln w="3429"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E9BBECB0-7158-4563-2668-60B20CD175EA}"/>
              </a:ext>
            </a:extLst>
          </p:cNvPr>
          <p:cNvSpPr/>
          <p:nvPr/>
        </p:nvSpPr>
        <p:spPr>
          <a:xfrm>
            <a:off x="538306" y="1519285"/>
            <a:ext cx="380571" cy="380571"/>
          </a:xfrm>
          <a:custGeom>
            <a:avLst/>
            <a:gdLst>
              <a:gd name="connsiteX0" fmla="*/ 0 w 380571"/>
              <a:gd name="connsiteY0" fmla="*/ 193831 h 380571"/>
              <a:gd name="connsiteX1" fmla="*/ 380571 w 380571"/>
              <a:gd name="connsiteY1" fmla="*/ 193831 h 380571"/>
              <a:gd name="connsiteX2" fmla="*/ 380571 w 380571"/>
              <a:gd name="connsiteY2" fmla="*/ 186703 h 380571"/>
              <a:gd name="connsiteX3" fmla="*/ 0 w 380571"/>
              <a:gd name="connsiteY3" fmla="*/ 186703 h 380571"/>
              <a:gd name="connsiteX4" fmla="*/ 0 w 380571"/>
              <a:gd name="connsiteY4" fmla="*/ 193831 h 380571"/>
              <a:gd name="connsiteX5" fmla="*/ 186727 w 380571"/>
              <a:gd name="connsiteY5" fmla="*/ 380571 h 380571"/>
              <a:gd name="connsiteX6" fmla="*/ 193851 w 380571"/>
              <a:gd name="connsiteY6" fmla="*/ 380571 h 380571"/>
              <a:gd name="connsiteX7" fmla="*/ 193851 w 380571"/>
              <a:gd name="connsiteY7" fmla="*/ 0 h 380571"/>
              <a:gd name="connsiteX8" fmla="*/ 186727 w 380571"/>
              <a:gd name="connsiteY8" fmla="*/ 0 h 380571"/>
              <a:gd name="connsiteX9" fmla="*/ 186727 w 380571"/>
              <a:gd name="connsiteY9" fmla="*/ 380571 h 380571"/>
              <a:gd name="connsiteX10" fmla="*/ 190293 w 380571"/>
              <a:gd name="connsiteY10" fmla="*/ 88320 h 380571"/>
              <a:gd name="connsiteX11" fmla="*/ 286923 w 380571"/>
              <a:gd name="connsiteY11" fmla="*/ 190149 h 380571"/>
              <a:gd name="connsiteX12" fmla="*/ 190293 w 380571"/>
              <a:gd name="connsiteY12" fmla="*/ 299486 h 380571"/>
              <a:gd name="connsiteX13" fmla="*/ 79207 w 380571"/>
              <a:gd name="connsiteY13" fmla="*/ 190149 h 380571"/>
              <a:gd name="connsiteX14" fmla="*/ 190293 w 380571"/>
              <a:gd name="connsiteY14" fmla="*/ 88310 h 380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0571" h="380571">
                <a:moveTo>
                  <a:pt x="0" y="193831"/>
                </a:moveTo>
                <a:lnTo>
                  <a:pt x="380571" y="193831"/>
                </a:lnTo>
                <a:lnTo>
                  <a:pt x="380571" y="186703"/>
                </a:lnTo>
                <a:lnTo>
                  <a:pt x="0" y="186703"/>
                </a:lnTo>
                <a:lnTo>
                  <a:pt x="0" y="193831"/>
                </a:lnTo>
                <a:close/>
                <a:moveTo>
                  <a:pt x="186727" y="380571"/>
                </a:moveTo>
                <a:lnTo>
                  <a:pt x="193851" y="380571"/>
                </a:lnTo>
                <a:lnTo>
                  <a:pt x="193851" y="0"/>
                </a:lnTo>
                <a:lnTo>
                  <a:pt x="186727" y="0"/>
                </a:lnTo>
                <a:lnTo>
                  <a:pt x="186727" y="380571"/>
                </a:lnTo>
                <a:close/>
                <a:moveTo>
                  <a:pt x="190293" y="88320"/>
                </a:moveTo>
                <a:cubicBezTo>
                  <a:pt x="190293" y="88320"/>
                  <a:pt x="205131" y="167520"/>
                  <a:pt x="286923" y="190149"/>
                </a:cubicBezTo>
                <a:cubicBezTo>
                  <a:pt x="286923" y="190149"/>
                  <a:pt x="202903" y="222422"/>
                  <a:pt x="190293" y="299486"/>
                </a:cubicBezTo>
                <a:cubicBezTo>
                  <a:pt x="190293" y="299486"/>
                  <a:pt x="170448" y="190149"/>
                  <a:pt x="79207" y="190149"/>
                </a:cubicBezTo>
                <a:cubicBezTo>
                  <a:pt x="79197" y="190131"/>
                  <a:pt x="161914" y="196522"/>
                  <a:pt x="190293" y="88310"/>
                </a:cubicBezTo>
                <a:close/>
              </a:path>
            </a:pathLst>
          </a:custGeom>
          <a:solidFill>
            <a:srgbClr val="EEEEEE"/>
          </a:solidFill>
          <a:ln w="3429"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C8C5A33E-61FD-846B-7AFC-AC18B2C0352A}"/>
              </a:ext>
            </a:extLst>
          </p:cNvPr>
          <p:cNvSpPr/>
          <p:nvPr/>
        </p:nvSpPr>
        <p:spPr>
          <a:xfrm>
            <a:off x="308571" y="5276999"/>
            <a:ext cx="6024000" cy="973714"/>
          </a:xfrm>
          <a:custGeom>
            <a:avLst/>
            <a:gdLst>
              <a:gd name="connsiteX0" fmla="*/ 6019886 w 6024000"/>
              <a:gd name="connsiteY0" fmla="*/ 972960 h 973714"/>
              <a:gd name="connsiteX1" fmla="*/ 6024000 w 6024000"/>
              <a:gd name="connsiteY1" fmla="*/ 968194 h 973714"/>
              <a:gd name="connsiteX2" fmla="*/ 4904195 w 6024000"/>
              <a:gd name="connsiteY2" fmla="*/ 754 h 973714"/>
              <a:gd name="connsiteX3" fmla="*/ 4900080 w 6024000"/>
              <a:gd name="connsiteY3" fmla="*/ 5520 h 973714"/>
              <a:gd name="connsiteX4" fmla="*/ 5685326 w 6024000"/>
              <a:gd name="connsiteY4" fmla="*/ 972823 h 973714"/>
              <a:gd name="connsiteX5" fmla="*/ 5689680 w 6024000"/>
              <a:gd name="connsiteY5" fmla="*/ 968297 h 973714"/>
              <a:gd name="connsiteX6" fmla="*/ 4687715 w 6024000"/>
              <a:gd name="connsiteY6" fmla="*/ 891 h 973714"/>
              <a:gd name="connsiteX7" fmla="*/ 4683326 w 6024000"/>
              <a:gd name="connsiteY7" fmla="*/ 5417 h 973714"/>
              <a:gd name="connsiteX8" fmla="*/ 5350732 w 6024000"/>
              <a:gd name="connsiteY8" fmla="*/ 972686 h 973714"/>
              <a:gd name="connsiteX9" fmla="*/ 5355395 w 6024000"/>
              <a:gd name="connsiteY9" fmla="*/ 968434 h 973714"/>
              <a:gd name="connsiteX10" fmla="*/ 4471200 w 6024000"/>
              <a:gd name="connsiteY10" fmla="*/ 1029 h 973714"/>
              <a:gd name="connsiteX11" fmla="*/ 4466572 w 6024000"/>
              <a:gd name="connsiteY11" fmla="*/ 5280 h 973714"/>
              <a:gd name="connsiteX12" fmla="*/ 5016172 w 6024000"/>
              <a:gd name="connsiteY12" fmla="*/ 972514 h 973714"/>
              <a:gd name="connsiteX13" fmla="*/ 5021109 w 6024000"/>
              <a:gd name="connsiteY13" fmla="*/ 968606 h 973714"/>
              <a:gd name="connsiteX14" fmla="*/ 4254720 w 6024000"/>
              <a:gd name="connsiteY14" fmla="*/ 1200 h 973714"/>
              <a:gd name="connsiteX15" fmla="*/ 4249783 w 6024000"/>
              <a:gd name="connsiteY15" fmla="*/ 5109 h 973714"/>
              <a:gd name="connsiteX16" fmla="*/ 4681612 w 6024000"/>
              <a:gd name="connsiteY16" fmla="*/ 972309 h 973714"/>
              <a:gd name="connsiteX17" fmla="*/ 4686823 w 6024000"/>
              <a:gd name="connsiteY17" fmla="*/ 968811 h 973714"/>
              <a:gd name="connsiteX18" fmla="*/ 4038240 w 6024000"/>
              <a:gd name="connsiteY18" fmla="*/ 1406 h 973714"/>
              <a:gd name="connsiteX19" fmla="*/ 4032995 w 6024000"/>
              <a:gd name="connsiteY19" fmla="*/ 4869 h 973714"/>
              <a:gd name="connsiteX20" fmla="*/ 4347017 w 6024000"/>
              <a:gd name="connsiteY20" fmla="*/ 972069 h 973714"/>
              <a:gd name="connsiteX21" fmla="*/ 4352537 w 6024000"/>
              <a:gd name="connsiteY21" fmla="*/ 969052 h 973714"/>
              <a:gd name="connsiteX22" fmla="*/ 3821760 w 6024000"/>
              <a:gd name="connsiteY22" fmla="*/ 1646 h 973714"/>
              <a:gd name="connsiteX23" fmla="*/ 3816240 w 6024000"/>
              <a:gd name="connsiteY23" fmla="*/ 4663 h 973714"/>
              <a:gd name="connsiteX24" fmla="*/ 4012457 w 6024000"/>
              <a:gd name="connsiteY24" fmla="*/ 971794 h 973714"/>
              <a:gd name="connsiteX25" fmla="*/ 4018252 w 6024000"/>
              <a:gd name="connsiteY25" fmla="*/ 969360 h 973714"/>
              <a:gd name="connsiteX26" fmla="*/ 3605246 w 6024000"/>
              <a:gd name="connsiteY26" fmla="*/ 1920 h 973714"/>
              <a:gd name="connsiteX27" fmla="*/ 3599451 w 6024000"/>
              <a:gd name="connsiteY27" fmla="*/ 4354 h 973714"/>
              <a:gd name="connsiteX28" fmla="*/ 3677897 w 6024000"/>
              <a:gd name="connsiteY28" fmla="*/ 971486 h 973714"/>
              <a:gd name="connsiteX29" fmla="*/ 3683931 w 6024000"/>
              <a:gd name="connsiteY29" fmla="*/ 969635 h 973714"/>
              <a:gd name="connsiteX30" fmla="*/ 3388732 w 6024000"/>
              <a:gd name="connsiteY30" fmla="*/ 2229 h 973714"/>
              <a:gd name="connsiteX31" fmla="*/ 3382697 w 6024000"/>
              <a:gd name="connsiteY31" fmla="*/ 4046 h 973714"/>
              <a:gd name="connsiteX32" fmla="*/ 3343406 w 6024000"/>
              <a:gd name="connsiteY32" fmla="*/ 971143 h 973714"/>
              <a:gd name="connsiteX33" fmla="*/ 3349611 w 6024000"/>
              <a:gd name="connsiteY33" fmla="*/ 970012 h 973714"/>
              <a:gd name="connsiteX34" fmla="*/ 3172183 w 6024000"/>
              <a:gd name="connsiteY34" fmla="*/ 2571 h 973714"/>
              <a:gd name="connsiteX35" fmla="*/ 3166011 w 6024000"/>
              <a:gd name="connsiteY35" fmla="*/ 3703 h 973714"/>
              <a:gd name="connsiteX36" fmla="*/ 3008921 w 6024000"/>
              <a:gd name="connsiteY36" fmla="*/ 970766 h 973714"/>
              <a:gd name="connsiteX37" fmla="*/ 3015209 w 6024000"/>
              <a:gd name="connsiteY37" fmla="*/ 970389 h 973714"/>
              <a:gd name="connsiteX38" fmla="*/ 2955621 w 6024000"/>
              <a:gd name="connsiteY38" fmla="*/ 2949 h 973714"/>
              <a:gd name="connsiteX39" fmla="*/ 2949322 w 6024000"/>
              <a:gd name="connsiteY39" fmla="*/ 3326 h 973714"/>
              <a:gd name="connsiteX40" fmla="*/ 2680786 w 6024000"/>
              <a:gd name="connsiteY40" fmla="*/ 970766 h 973714"/>
              <a:gd name="connsiteX41" fmla="*/ 2738983 w 6024000"/>
              <a:gd name="connsiteY41" fmla="*/ 3326 h 973714"/>
              <a:gd name="connsiteX42" fmla="*/ 2732685 w 6024000"/>
              <a:gd name="connsiteY42" fmla="*/ 2949 h 973714"/>
              <a:gd name="connsiteX43" fmla="*/ 2674488 w 6024000"/>
              <a:gd name="connsiteY43" fmla="*/ 970389 h 973714"/>
              <a:gd name="connsiteX44" fmla="*/ 2346305 w 6024000"/>
              <a:gd name="connsiteY44" fmla="*/ 971143 h 973714"/>
              <a:gd name="connsiteX45" fmla="*/ 2522297 w 6024000"/>
              <a:gd name="connsiteY45" fmla="*/ 3703 h 973714"/>
              <a:gd name="connsiteX46" fmla="*/ 2516098 w 6024000"/>
              <a:gd name="connsiteY46" fmla="*/ 2571 h 973714"/>
              <a:gd name="connsiteX47" fmla="*/ 2340106 w 6024000"/>
              <a:gd name="connsiteY47" fmla="*/ 970012 h 973714"/>
              <a:gd name="connsiteX48" fmla="*/ 2011786 w 6024000"/>
              <a:gd name="connsiteY48" fmla="*/ 971486 h 973714"/>
              <a:gd name="connsiteX49" fmla="*/ 2305588 w 6024000"/>
              <a:gd name="connsiteY49" fmla="*/ 4046 h 973714"/>
              <a:gd name="connsiteX50" fmla="*/ 2299560 w 6024000"/>
              <a:gd name="connsiteY50" fmla="*/ 2229 h 973714"/>
              <a:gd name="connsiteX51" fmla="*/ 2005759 w 6024000"/>
              <a:gd name="connsiteY51" fmla="*/ 969668 h 973714"/>
              <a:gd name="connsiteX52" fmla="*/ 1677243 w 6024000"/>
              <a:gd name="connsiteY52" fmla="*/ 971794 h 973714"/>
              <a:gd name="connsiteX53" fmla="*/ 2088843 w 6024000"/>
              <a:gd name="connsiteY53" fmla="*/ 4354 h 973714"/>
              <a:gd name="connsiteX54" fmla="*/ 2083035 w 6024000"/>
              <a:gd name="connsiteY54" fmla="*/ 1920 h 973714"/>
              <a:gd name="connsiteX55" fmla="*/ 1671429 w 6024000"/>
              <a:gd name="connsiteY55" fmla="*/ 969360 h 973714"/>
              <a:gd name="connsiteX56" fmla="*/ 1342677 w 6024000"/>
              <a:gd name="connsiteY56" fmla="*/ 972069 h 973714"/>
              <a:gd name="connsiteX57" fmla="*/ 1872082 w 6024000"/>
              <a:gd name="connsiteY57" fmla="*/ 4663 h 973714"/>
              <a:gd name="connsiteX58" fmla="*/ 1866545 w 6024000"/>
              <a:gd name="connsiteY58" fmla="*/ 1646 h 973714"/>
              <a:gd name="connsiteX59" fmla="*/ 1337143 w 6024000"/>
              <a:gd name="connsiteY59" fmla="*/ 969052 h 973714"/>
              <a:gd name="connsiteX60" fmla="*/ 1008106 w 6024000"/>
              <a:gd name="connsiteY60" fmla="*/ 972309 h 973714"/>
              <a:gd name="connsiteX61" fmla="*/ 1655297 w 6024000"/>
              <a:gd name="connsiteY61" fmla="*/ 4869 h 973714"/>
              <a:gd name="connsiteX62" fmla="*/ 1650058 w 6024000"/>
              <a:gd name="connsiteY62" fmla="*/ 1406 h 973714"/>
              <a:gd name="connsiteX63" fmla="*/ 1002857 w 6024000"/>
              <a:gd name="connsiteY63" fmla="*/ 968811 h 973714"/>
              <a:gd name="connsiteX64" fmla="*/ 673526 w 6024000"/>
              <a:gd name="connsiteY64" fmla="*/ 972514 h 973714"/>
              <a:gd name="connsiteX65" fmla="*/ 1438526 w 6024000"/>
              <a:gd name="connsiteY65" fmla="*/ 5109 h 973714"/>
              <a:gd name="connsiteX66" fmla="*/ 1433582 w 6024000"/>
              <a:gd name="connsiteY66" fmla="*/ 1200 h 973714"/>
              <a:gd name="connsiteX67" fmla="*/ 668571 w 6024000"/>
              <a:gd name="connsiteY67" fmla="*/ 968606 h 973714"/>
              <a:gd name="connsiteX68" fmla="*/ 338949 w 6024000"/>
              <a:gd name="connsiteY68" fmla="*/ 972686 h 973714"/>
              <a:gd name="connsiteX69" fmla="*/ 1221744 w 6024000"/>
              <a:gd name="connsiteY69" fmla="*/ 5246 h 973714"/>
              <a:gd name="connsiteX70" fmla="*/ 1217095 w 6024000"/>
              <a:gd name="connsiteY70" fmla="*/ 1029 h 973714"/>
              <a:gd name="connsiteX71" fmla="*/ 334286 w 6024000"/>
              <a:gd name="connsiteY71" fmla="*/ 968469 h 973714"/>
              <a:gd name="connsiteX72" fmla="*/ 4378 w 6024000"/>
              <a:gd name="connsiteY72" fmla="*/ 972823 h 973714"/>
              <a:gd name="connsiteX73" fmla="*/ 1004983 w 6024000"/>
              <a:gd name="connsiteY73" fmla="*/ 5417 h 973714"/>
              <a:gd name="connsiteX74" fmla="*/ 1000605 w 6024000"/>
              <a:gd name="connsiteY74" fmla="*/ 891 h 973714"/>
              <a:gd name="connsiteX75" fmla="*/ 0 w 6024000"/>
              <a:gd name="connsiteY75" fmla="*/ 968297 h 973714"/>
              <a:gd name="connsiteX76" fmla="*/ 1002778 w 6024000"/>
              <a:gd name="connsiteY76" fmla="*/ 6274 h 973714"/>
              <a:gd name="connsiteX77" fmla="*/ 4902138 w 6024000"/>
              <a:gd name="connsiteY77" fmla="*/ 6274 h 973714"/>
              <a:gd name="connsiteX78" fmla="*/ 4902138 w 6024000"/>
              <a:gd name="connsiteY78" fmla="*/ 0 h 973714"/>
              <a:gd name="connsiteX79" fmla="*/ 1002795 w 6024000"/>
              <a:gd name="connsiteY79" fmla="*/ 0 h 973714"/>
              <a:gd name="connsiteX80" fmla="*/ 1002795 w 6024000"/>
              <a:gd name="connsiteY80" fmla="*/ 6274 h 973714"/>
              <a:gd name="connsiteX81" fmla="*/ 947187 w 6024000"/>
              <a:gd name="connsiteY81" fmla="*/ 60034 h 973714"/>
              <a:gd name="connsiteX82" fmla="*/ 2044642 w 6024000"/>
              <a:gd name="connsiteY82" fmla="*/ 60034 h 973714"/>
              <a:gd name="connsiteX83" fmla="*/ 2205984 w 6024000"/>
              <a:gd name="connsiteY83" fmla="*/ 60000 h 973714"/>
              <a:gd name="connsiteX84" fmla="*/ 2561184 w 6024000"/>
              <a:gd name="connsiteY84" fmla="*/ 53828 h 973714"/>
              <a:gd name="connsiteX85" fmla="*/ 3046454 w 6024000"/>
              <a:gd name="connsiteY85" fmla="*/ 44571 h 973714"/>
              <a:gd name="connsiteX86" fmla="*/ 3570230 w 6024000"/>
              <a:gd name="connsiteY86" fmla="*/ 54926 h 973714"/>
              <a:gd name="connsiteX87" fmla="*/ 3876333 w 6024000"/>
              <a:gd name="connsiteY87" fmla="*/ 60000 h 973714"/>
              <a:gd name="connsiteX88" fmla="*/ 4031578 w 6024000"/>
              <a:gd name="connsiteY88" fmla="*/ 60034 h 973714"/>
              <a:gd name="connsiteX89" fmla="*/ 4964356 w 6024000"/>
              <a:gd name="connsiteY89" fmla="*/ 60034 h 973714"/>
              <a:gd name="connsiteX90" fmla="*/ 4964356 w 6024000"/>
              <a:gd name="connsiteY90" fmla="*/ 53760 h 973714"/>
              <a:gd name="connsiteX91" fmla="*/ 4031578 w 6024000"/>
              <a:gd name="connsiteY91" fmla="*/ 53726 h 973714"/>
              <a:gd name="connsiteX92" fmla="*/ 3876573 w 6024000"/>
              <a:gd name="connsiteY92" fmla="*/ 53726 h 973714"/>
              <a:gd name="connsiteX93" fmla="*/ 3570299 w 6024000"/>
              <a:gd name="connsiteY93" fmla="*/ 48617 h 973714"/>
              <a:gd name="connsiteX94" fmla="*/ 3047554 w 6024000"/>
              <a:gd name="connsiteY94" fmla="*/ 38400 h 973714"/>
              <a:gd name="connsiteX95" fmla="*/ 3046708 w 6024000"/>
              <a:gd name="connsiteY95" fmla="*/ 38160 h 973714"/>
              <a:gd name="connsiteX96" fmla="*/ 3045724 w 6024000"/>
              <a:gd name="connsiteY96" fmla="*/ 38332 h 973714"/>
              <a:gd name="connsiteX97" fmla="*/ 2561098 w 6024000"/>
              <a:gd name="connsiteY97" fmla="*/ 47554 h 973714"/>
              <a:gd name="connsiteX98" fmla="*/ 2205754 w 6024000"/>
              <a:gd name="connsiteY98" fmla="*/ 53760 h 973714"/>
              <a:gd name="connsiteX99" fmla="*/ 2044611 w 6024000"/>
              <a:gd name="connsiteY99" fmla="*/ 53726 h 973714"/>
              <a:gd name="connsiteX100" fmla="*/ 2034045 w 6024000"/>
              <a:gd name="connsiteY100" fmla="*/ 53760 h 973714"/>
              <a:gd name="connsiteX101" fmla="*/ 947187 w 6024000"/>
              <a:gd name="connsiteY101" fmla="*/ 53760 h 973714"/>
              <a:gd name="connsiteX102" fmla="*/ 947187 w 6024000"/>
              <a:gd name="connsiteY102" fmla="*/ 60034 h 973714"/>
              <a:gd name="connsiteX103" fmla="*/ 891600 w 6024000"/>
              <a:gd name="connsiteY103" fmla="*/ 113760 h 973714"/>
              <a:gd name="connsiteX104" fmla="*/ 2029029 w 6024000"/>
              <a:gd name="connsiteY104" fmla="*/ 113726 h 973714"/>
              <a:gd name="connsiteX105" fmla="*/ 2188457 w 6024000"/>
              <a:gd name="connsiteY105" fmla="*/ 113760 h 973714"/>
              <a:gd name="connsiteX106" fmla="*/ 2547861 w 6024000"/>
              <a:gd name="connsiteY106" fmla="*/ 101692 h 973714"/>
              <a:gd name="connsiteX107" fmla="*/ 3052546 w 6024000"/>
              <a:gd name="connsiteY107" fmla="*/ 82834 h 973714"/>
              <a:gd name="connsiteX108" fmla="*/ 3598570 w 6024000"/>
              <a:gd name="connsiteY108" fmla="*/ 103920 h 973714"/>
              <a:gd name="connsiteX109" fmla="*/ 3905702 w 6024000"/>
              <a:gd name="connsiteY109" fmla="*/ 113726 h 973714"/>
              <a:gd name="connsiteX110" fmla="*/ 4058719 w 6024000"/>
              <a:gd name="connsiteY110" fmla="*/ 113760 h 973714"/>
              <a:gd name="connsiteX111" fmla="*/ 5026571 w 6024000"/>
              <a:gd name="connsiteY111" fmla="*/ 113760 h 973714"/>
              <a:gd name="connsiteX112" fmla="*/ 5026571 w 6024000"/>
              <a:gd name="connsiteY112" fmla="*/ 107486 h 973714"/>
              <a:gd name="connsiteX113" fmla="*/ 4058719 w 6024000"/>
              <a:gd name="connsiteY113" fmla="*/ 107451 h 973714"/>
              <a:gd name="connsiteX114" fmla="*/ 3905908 w 6024000"/>
              <a:gd name="connsiteY114" fmla="*/ 107451 h 973714"/>
              <a:gd name="connsiteX115" fmla="*/ 3598708 w 6024000"/>
              <a:gd name="connsiteY115" fmla="*/ 97611 h 973714"/>
              <a:gd name="connsiteX116" fmla="*/ 3053753 w 6024000"/>
              <a:gd name="connsiteY116" fmla="*/ 76628 h 973714"/>
              <a:gd name="connsiteX117" fmla="*/ 3052834 w 6024000"/>
              <a:gd name="connsiteY117" fmla="*/ 76286 h 973714"/>
              <a:gd name="connsiteX118" fmla="*/ 3051881 w 6024000"/>
              <a:gd name="connsiteY118" fmla="*/ 76560 h 973714"/>
              <a:gd name="connsiteX119" fmla="*/ 2547699 w 6024000"/>
              <a:gd name="connsiteY119" fmla="*/ 95417 h 973714"/>
              <a:gd name="connsiteX120" fmla="*/ 2188245 w 6024000"/>
              <a:gd name="connsiteY120" fmla="*/ 107486 h 973714"/>
              <a:gd name="connsiteX121" fmla="*/ 2029042 w 6024000"/>
              <a:gd name="connsiteY121" fmla="*/ 107451 h 973714"/>
              <a:gd name="connsiteX122" fmla="*/ 2011317 w 6024000"/>
              <a:gd name="connsiteY122" fmla="*/ 107486 h 973714"/>
              <a:gd name="connsiteX123" fmla="*/ 891617 w 6024000"/>
              <a:gd name="connsiteY123" fmla="*/ 107486 h 973714"/>
              <a:gd name="connsiteX124" fmla="*/ 891617 w 6024000"/>
              <a:gd name="connsiteY124" fmla="*/ 113760 h 973714"/>
              <a:gd name="connsiteX125" fmla="*/ 836009 w 6024000"/>
              <a:gd name="connsiteY125" fmla="*/ 167520 h 973714"/>
              <a:gd name="connsiteX126" fmla="*/ 2013182 w 6024000"/>
              <a:gd name="connsiteY126" fmla="*/ 167451 h 973714"/>
              <a:gd name="connsiteX127" fmla="*/ 2170920 w 6024000"/>
              <a:gd name="connsiteY127" fmla="*/ 167486 h 973714"/>
              <a:gd name="connsiteX128" fmla="*/ 2532292 w 6024000"/>
              <a:gd name="connsiteY128" fmla="*/ 149931 h 973714"/>
              <a:gd name="connsiteX129" fmla="*/ 3058656 w 6024000"/>
              <a:gd name="connsiteY129" fmla="*/ 121097 h 973714"/>
              <a:gd name="connsiteX130" fmla="*/ 3629102 w 6024000"/>
              <a:gd name="connsiteY130" fmla="*/ 153394 h 973714"/>
              <a:gd name="connsiteX131" fmla="*/ 3934999 w 6024000"/>
              <a:gd name="connsiteY131" fmla="*/ 167451 h 973714"/>
              <a:gd name="connsiteX132" fmla="*/ 4086473 w 6024000"/>
              <a:gd name="connsiteY132" fmla="*/ 167451 h 973714"/>
              <a:gd name="connsiteX133" fmla="*/ 4110507 w 6024000"/>
              <a:gd name="connsiteY133" fmla="*/ 167520 h 973714"/>
              <a:gd name="connsiteX134" fmla="*/ 5088782 w 6024000"/>
              <a:gd name="connsiteY134" fmla="*/ 167520 h 973714"/>
              <a:gd name="connsiteX135" fmla="*/ 5088782 w 6024000"/>
              <a:gd name="connsiteY135" fmla="*/ 161246 h 973714"/>
              <a:gd name="connsiteX136" fmla="*/ 4086507 w 6024000"/>
              <a:gd name="connsiteY136" fmla="*/ 161177 h 973714"/>
              <a:gd name="connsiteX137" fmla="*/ 3935205 w 6024000"/>
              <a:gd name="connsiteY137" fmla="*/ 161177 h 973714"/>
              <a:gd name="connsiteX138" fmla="*/ 3629342 w 6024000"/>
              <a:gd name="connsiteY138" fmla="*/ 147086 h 973714"/>
              <a:gd name="connsiteX139" fmla="*/ 3059884 w 6024000"/>
              <a:gd name="connsiteY139" fmla="*/ 114891 h 973714"/>
              <a:gd name="connsiteX140" fmla="*/ 3058968 w 6024000"/>
              <a:gd name="connsiteY140" fmla="*/ 114549 h 973714"/>
              <a:gd name="connsiteX141" fmla="*/ 3058018 w 6024000"/>
              <a:gd name="connsiteY141" fmla="*/ 114789 h 973714"/>
              <a:gd name="connsiteX142" fmla="*/ 2532034 w 6024000"/>
              <a:gd name="connsiteY142" fmla="*/ 143657 h 973714"/>
              <a:gd name="connsiteX143" fmla="*/ 2170701 w 6024000"/>
              <a:gd name="connsiteY143" fmla="*/ 161212 h 973714"/>
              <a:gd name="connsiteX144" fmla="*/ 2013182 w 6024000"/>
              <a:gd name="connsiteY144" fmla="*/ 161177 h 973714"/>
              <a:gd name="connsiteX145" fmla="*/ 1988530 w 6024000"/>
              <a:gd name="connsiteY145" fmla="*/ 161246 h 973714"/>
              <a:gd name="connsiteX146" fmla="*/ 836026 w 6024000"/>
              <a:gd name="connsiteY146" fmla="*/ 161246 h 973714"/>
              <a:gd name="connsiteX147" fmla="*/ 836026 w 6024000"/>
              <a:gd name="connsiteY147" fmla="*/ 167520 h 973714"/>
              <a:gd name="connsiteX148" fmla="*/ 780422 w 6024000"/>
              <a:gd name="connsiteY148" fmla="*/ 221280 h 973714"/>
              <a:gd name="connsiteX149" fmla="*/ 1965782 w 6024000"/>
              <a:gd name="connsiteY149" fmla="*/ 221280 h 973714"/>
              <a:gd name="connsiteX150" fmla="*/ 1996313 w 6024000"/>
              <a:gd name="connsiteY150" fmla="*/ 221177 h 973714"/>
              <a:gd name="connsiteX151" fmla="*/ 2153397 w 6024000"/>
              <a:gd name="connsiteY151" fmla="*/ 221212 h 973714"/>
              <a:gd name="connsiteX152" fmla="*/ 2513688 w 6024000"/>
              <a:gd name="connsiteY152" fmla="*/ 198686 h 973714"/>
              <a:gd name="connsiteX153" fmla="*/ 3064800 w 6024000"/>
              <a:gd name="connsiteY153" fmla="*/ 159326 h 973714"/>
              <a:gd name="connsiteX154" fmla="*/ 3663086 w 6024000"/>
              <a:gd name="connsiteY154" fmla="*/ 203451 h 973714"/>
              <a:gd name="connsiteX155" fmla="*/ 3964320 w 6024000"/>
              <a:gd name="connsiteY155" fmla="*/ 221143 h 973714"/>
              <a:gd name="connsiteX156" fmla="*/ 4114937 w 6024000"/>
              <a:gd name="connsiteY156" fmla="*/ 221177 h 973714"/>
              <a:gd name="connsiteX157" fmla="*/ 4144869 w 6024000"/>
              <a:gd name="connsiteY157" fmla="*/ 221280 h 973714"/>
              <a:gd name="connsiteX158" fmla="*/ 5150983 w 6024000"/>
              <a:gd name="connsiteY158" fmla="*/ 221280 h 973714"/>
              <a:gd name="connsiteX159" fmla="*/ 5150983 w 6024000"/>
              <a:gd name="connsiteY159" fmla="*/ 214971 h 973714"/>
              <a:gd name="connsiteX160" fmla="*/ 4144869 w 6024000"/>
              <a:gd name="connsiteY160" fmla="*/ 214971 h 973714"/>
              <a:gd name="connsiteX161" fmla="*/ 4114971 w 6024000"/>
              <a:gd name="connsiteY161" fmla="*/ 214869 h 973714"/>
              <a:gd name="connsiteX162" fmla="*/ 3964560 w 6024000"/>
              <a:gd name="connsiteY162" fmla="*/ 214903 h 973714"/>
              <a:gd name="connsiteX163" fmla="*/ 3663429 w 6024000"/>
              <a:gd name="connsiteY163" fmla="*/ 197143 h 973714"/>
              <a:gd name="connsiteX164" fmla="*/ 3066034 w 6024000"/>
              <a:gd name="connsiteY164" fmla="*/ 153120 h 973714"/>
              <a:gd name="connsiteX165" fmla="*/ 3065119 w 6024000"/>
              <a:gd name="connsiteY165" fmla="*/ 152777 h 973714"/>
              <a:gd name="connsiteX166" fmla="*/ 3064166 w 6024000"/>
              <a:gd name="connsiteY166" fmla="*/ 153017 h 973714"/>
              <a:gd name="connsiteX167" fmla="*/ 2513345 w 6024000"/>
              <a:gd name="connsiteY167" fmla="*/ 192411 h 973714"/>
              <a:gd name="connsiteX168" fmla="*/ 2153177 w 6024000"/>
              <a:gd name="connsiteY168" fmla="*/ 214937 h 973714"/>
              <a:gd name="connsiteX169" fmla="*/ 1996289 w 6024000"/>
              <a:gd name="connsiteY169" fmla="*/ 214869 h 973714"/>
              <a:gd name="connsiteX170" fmla="*/ 1965775 w 6024000"/>
              <a:gd name="connsiteY170" fmla="*/ 214971 h 973714"/>
              <a:gd name="connsiteX171" fmla="*/ 780439 w 6024000"/>
              <a:gd name="connsiteY171" fmla="*/ 214971 h 973714"/>
              <a:gd name="connsiteX172" fmla="*/ 780439 w 6024000"/>
              <a:gd name="connsiteY172" fmla="*/ 221280 h 973714"/>
              <a:gd name="connsiteX173" fmla="*/ 724831 w 6024000"/>
              <a:gd name="connsiteY173" fmla="*/ 275006 h 973714"/>
              <a:gd name="connsiteX174" fmla="*/ 1943002 w 6024000"/>
              <a:gd name="connsiteY174" fmla="*/ 275006 h 973714"/>
              <a:gd name="connsiteX175" fmla="*/ 1979242 w 6024000"/>
              <a:gd name="connsiteY175" fmla="*/ 274869 h 973714"/>
              <a:gd name="connsiteX176" fmla="*/ 2135860 w 6024000"/>
              <a:gd name="connsiteY176" fmla="*/ 274937 h 973714"/>
              <a:gd name="connsiteX177" fmla="*/ 2490281 w 6024000"/>
              <a:gd name="connsiteY177" fmla="*/ 248229 h 973714"/>
              <a:gd name="connsiteX178" fmla="*/ 3070923 w 6024000"/>
              <a:gd name="connsiteY178" fmla="*/ 197554 h 973714"/>
              <a:gd name="connsiteX179" fmla="*/ 3701465 w 6024000"/>
              <a:gd name="connsiteY179" fmla="*/ 254263 h 973714"/>
              <a:gd name="connsiteX180" fmla="*/ 3993648 w 6024000"/>
              <a:gd name="connsiteY180" fmla="*/ 274869 h 973714"/>
              <a:gd name="connsiteX181" fmla="*/ 4143888 w 6024000"/>
              <a:gd name="connsiteY181" fmla="*/ 274869 h 973714"/>
              <a:gd name="connsiteX182" fmla="*/ 4179168 w 6024000"/>
              <a:gd name="connsiteY182" fmla="*/ 275006 h 973714"/>
              <a:gd name="connsiteX183" fmla="*/ 5213191 w 6024000"/>
              <a:gd name="connsiteY183" fmla="*/ 275006 h 973714"/>
              <a:gd name="connsiteX184" fmla="*/ 5213191 w 6024000"/>
              <a:gd name="connsiteY184" fmla="*/ 268731 h 973714"/>
              <a:gd name="connsiteX185" fmla="*/ 4179189 w 6024000"/>
              <a:gd name="connsiteY185" fmla="*/ 268731 h 973714"/>
              <a:gd name="connsiteX186" fmla="*/ 4143943 w 6024000"/>
              <a:gd name="connsiteY186" fmla="*/ 268594 h 973714"/>
              <a:gd name="connsiteX187" fmla="*/ 3993874 w 6024000"/>
              <a:gd name="connsiteY187" fmla="*/ 268629 h 973714"/>
              <a:gd name="connsiteX188" fmla="*/ 3701863 w 6024000"/>
              <a:gd name="connsiteY188" fmla="*/ 247988 h 973714"/>
              <a:gd name="connsiteX189" fmla="*/ 3072185 w 6024000"/>
              <a:gd name="connsiteY189" fmla="*/ 191349 h 973714"/>
              <a:gd name="connsiteX190" fmla="*/ 3071270 w 6024000"/>
              <a:gd name="connsiteY190" fmla="*/ 191006 h 973714"/>
              <a:gd name="connsiteX191" fmla="*/ 3070324 w 6024000"/>
              <a:gd name="connsiteY191" fmla="*/ 191246 h 973714"/>
              <a:gd name="connsiteX192" fmla="*/ 2489897 w 6024000"/>
              <a:gd name="connsiteY192" fmla="*/ 241920 h 973714"/>
              <a:gd name="connsiteX193" fmla="*/ 2135647 w 6024000"/>
              <a:gd name="connsiteY193" fmla="*/ 268663 h 973714"/>
              <a:gd name="connsiteX194" fmla="*/ 1979239 w 6024000"/>
              <a:gd name="connsiteY194" fmla="*/ 268594 h 973714"/>
              <a:gd name="connsiteX195" fmla="*/ 1943023 w 6024000"/>
              <a:gd name="connsiteY195" fmla="*/ 268731 h 973714"/>
              <a:gd name="connsiteX196" fmla="*/ 724851 w 6024000"/>
              <a:gd name="connsiteY196" fmla="*/ 268731 h 973714"/>
              <a:gd name="connsiteX197" fmla="*/ 724851 w 6024000"/>
              <a:gd name="connsiteY197" fmla="*/ 275006 h 973714"/>
              <a:gd name="connsiteX198" fmla="*/ 669257 w 6024000"/>
              <a:gd name="connsiteY198" fmla="*/ 328766 h 973714"/>
              <a:gd name="connsiteX199" fmla="*/ 1920254 w 6024000"/>
              <a:gd name="connsiteY199" fmla="*/ 328766 h 973714"/>
              <a:gd name="connsiteX200" fmla="*/ 1961585 w 6024000"/>
              <a:gd name="connsiteY200" fmla="*/ 328560 h 973714"/>
              <a:gd name="connsiteX201" fmla="*/ 2118340 w 6024000"/>
              <a:gd name="connsiteY201" fmla="*/ 328663 h 973714"/>
              <a:gd name="connsiteX202" fmla="*/ 2460730 w 6024000"/>
              <a:gd name="connsiteY202" fmla="*/ 298766 h 973714"/>
              <a:gd name="connsiteX203" fmla="*/ 3077088 w 6024000"/>
              <a:gd name="connsiteY203" fmla="*/ 235817 h 973714"/>
              <a:gd name="connsiteX204" fmla="*/ 3746194 w 6024000"/>
              <a:gd name="connsiteY204" fmla="*/ 306137 h 973714"/>
              <a:gd name="connsiteX205" fmla="*/ 4022983 w 6024000"/>
              <a:gd name="connsiteY205" fmla="*/ 328594 h 973714"/>
              <a:gd name="connsiteX206" fmla="*/ 4173257 w 6024000"/>
              <a:gd name="connsiteY206" fmla="*/ 328594 h 973714"/>
              <a:gd name="connsiteX207" fmla="*/ 4213543 w 6024000"/>
              <a:gd name="connsiteY207" fmla="*/ 328766 h 973714"/>
              <a:gd name="connsiteX208" fmla="*/ 5275406 w 6024000"/>
              <a:gd name="connsiteY208" fmla="*/ 328766 h 973714"/>
              <a:gd name="connsiteX209" fmla="*/ 5275406 w 6024000"/>
              <a:gd name="connsiteY209" fmla="*/ 322492 h 973714"/>
              <a:gd name="connsiteX210" fmla="*/ 4213543 w 6024000"/>
              <a:gd name="connsiteY210" fmla="*/ 322492 h 973714"/>
              <a:gd name="connsiteX211" fmla="*/ 4173291 w 6024000"/>
              <a:gd name="connsiteY211" fmla="*/ 322320 h 973714"/>
              <a:gd name="connsiteX212" fmla="*/ 4023189 w 6024000"/>
              <a:gd name="connsiteY212" fmla="*/ 322354 h 973714"/>
              <a:gd name="connsiteX213" fmla="*/ 3746675 w 6024000"/>
              <a:gd name="connsiteY213" fmla="*/ 299863 h 973714"/>
              <a:gd name="connsiteX214" fmla="*/ 3078329 w 6024000"/>
              <a:gd name="connsiteY214" fmla="*/ 229577 h 973714"/>
              <a:gd name="connsiteX215" fmla="*/ 3077414 w 6024000"/>
              <a:gd name="connsiteY215" fmla="*/ 229234 h 973714"/>
              <a:gd name="connsiteX216" fmla="*/ 3076467 w 6024000"/>
              <a:gd name="connsiteY216" fmla="*/ 229474 h 973714"/>
              <a:gd name="connsiteX217" fmla="*/ 2460226 w 6024000"/>
              <a:gd name="connsiteY217" fmla="*/ 292492 h 973714"/>
              <a:gd name="connsiteX218" fmla="*/ 2118117 w 6024000"/>
              <a:gd name="connsiteY218" fmla="*/ 322389 h 973714"/>
              <a:gd name="connsiteX219" fmla="*/ 1961547 w 6024000"/>
              <a:gd name="connsiteY219" fmla="*/ 322286 h 973714"/>
              <a:gd name="connsiteX220" fmla="*/ 1920254 w 6024000"/>
              <a:gd name="connsiteY220" fmla="*/ 322492 h 973714"/>
              <a:gd name="connsiteX221" fmla="*/ 669257 w 6024000"/>
              <a:gd name="connsiteY221" fmla="*/ 322492 h 973714"/>
              <a:gd name="connsiteX222" fmla="*/ 669257 w 6024000"/>
              <a:gd name="connsiteY222" fmla="*/ 328766 h 973714"/>
              <a:gd name="connsiteX223" fmla="*/ 613666 w 6024000"/>
              <a:gd name="connsiteY223" fmla="*/ 382492 h 973714"/>
              <a:gd name="connsiteX224" fmla="*/ 1897495 w 6024000"/>
              <a:gd name="connsiteY224" fmla="*/ 382492 h 973714"/>
              <a:gd name="connsiteX225" fmla="*/ 1943674 w 6024000"/>
              <a:gd name="connsiteY225" fmla="*/ 382286 h 973714"/>
              <a:gd name="connsiteX226" fmla="*/ 2100809 w 6024000"/>
              <a:gd name="connsiteY226" fmla="*/ 382389 h 973714"/>
              <a:gd name="connsiteX227" fmla="*/ 2420640 w 6024000"/>
              <a:gd name="connsiteY227" fmla="*/ 350983 h 973714"/>
              <a:gd name="connsiteX228" fmla="*/ 3083239 w 6024000"/>
              <a:gd name="connsiteY228" fmla="*/ 274046 h 973714"/>
              <a:gd name="connsiteX229" fmla="*/ 3799372 w 6024000"/>
              <a:gd name="connsiteY229" fmla="*/ 359417 h 973714"/>
              <a:gd name="connsiteX230" fmla="*/ 4052332 w 6024000"/>
              <a:gd name="connsiteY230" fmla="*/ 382320 h 973714"/>
              <a:gd name="connsiteX231" fmla="*/ 4203017 w 6024000"/>
              <a:gd name="connsiteY231" fmla="*/ 382286 h 973714"/>
              <a:gd name="connsiteX232" fmla="*/ 4247897 w 6024000"/>
              <a:gd name="connsiteY232" fmla="*/ 382492 h 973714"/>
              <a:gd name="connsiteX233" fmla="*/ 5337600 w 6024000"/>
              <a:gd name="connsiteY233" fmla="*/ 382492 h 973714"/>
              <a:gd name="connsiteX234" fmla="*/ 5337600 w 6024000"/>
              <a:gd name="connsiteY234" fmla="*/ 376217 h 973714"/>
              <a:gd name="connsiteX235" fmla="*/ 4247897 w 6024000"/>
              <a:gd name="connsiteY235" fmla="*/ 376217 h 973714"/>
              <a:gd name="connsiteX236" fmla="*/ 4203052 w 6024000"/>
              <a:gd name="connsiteY236" fmla="*/ 375977 h 973714"/>
              <a:gd name="connsiteX237" fmla="*/ 4052537 w 6024000"/>
              <a:gd name="connsiteY237" fmla="*/ 376080 h 973714"/>
              <a:gd name="connsiteX238" fmla="*/ 3799886 w 6024000"/>
              <a:gd name="connsiteY238" fmla="*/ 353143 h 973714"/>
              <a:gd name="connsiteX239" fmla="*/ 3084480 w 6024000"/>
              <a:gd name="connsiteY239" fmla="*/ 267806 h 973714"/>
              <a:gd name="connsiteX240" fmla="*/ 3083565 w 6024000"/>
              <a:gd name="connsiteY240" fmla="*/ 267463 h 973714"/>
              <a:gd name="connsiteX241" fmla="*/ 3082618 w 6024000"/>
              <a:gd name="connsiteY241" fmla="*/ 267703 h 973714"/>
              <a:gd name="connsiteX242" fmla="*/ 2420064 w 6024000"/>
              <a:gd name="connsiteY242" fmla="*/ 344709 h 973714"/>
              <a:gd name="connsiteX243" fmla="*/ 2100590 w 6024000"/>
              <a:gd name="connsiteY243" fmla="*/ 376114 h 973714"/>
              <a:gd name="connsiteX244" fmla="*/ 1943640 w 6024000"/>
              <a:gd name="connsiteY244" fmla="*/ 375977 h 973714"/>
              <a:gd name="connsiteX245" fmla="*/ 1897495 w 6024000"/>
              <a:gd name="connsiteY245" fmla="*/ 376217 h 973714"/>
              <a:gd name="connsiteX246" fmla="*/ 613670 w 6024000"/>
              <a:gd name="connsiteY246" fmla="*/ 376217 h 973714"/>
              <a:gd name="connsiteX247" fmla="*/ 613670 w 6024000"/>
              <a:gd name="connsiteY247" fmla="*/ 382492 h 973714"/>
              <a:gd name="connsiteX248" fmla="*/ 558079 w 6024000"/>
              <a:gd name="connsiteY248" fmla="*/ 436251 h 973714"/>
              <a:gd name="connsiteX249" fmla="*/ 1874726 w 6024000"/>
              <a:gd name="connsiteY249" fmla="*/ 436251 h 973714"/>
              <a:gd name="connsiteX250" fmla="*/ 1925544 w 6024000"/>
              <a:gd name="connsiteY250" fmla="*/ 435977 h 973714"/>
              <a:gd name="connsiteX251" fmla="*/ 2083282 w 6024000"/>
              <a:gd name="connsiteY251" fmla="*/ 436114 h 973714"/>
              <a:gd name="connsiteX252" fmla="*/ 2363242 w 6024000"/>
              <a:gd name="connsiteY252" fmla="*/ 405909 h 973714"/>
              <a:gd name="connsiteX253" fmla="*/ 3089383 w 6024000"/>
              <a:gd name="connsiteY253" fmla="*/ 312274 h 973714"/>
              <a:gd name="connsiteX254" fmla="*/ 3865440 w 6024000"/>
              <a:gd name="connsiteY254" fmla="*/ 414720 h 973714"/>
              <a:gd name="connsiteX255" fmla="*/ 4081646 w 6024000"/>
              <a:gd name="connsiteY255" fmla="*/ 436046 h 973714"/>
              <a:gd name="connsiteX256" fmla="*/ 4232846 w 6024000"/>
              <a:gd name="connsiteY256" fmla="*/ 435977 h 973714"/>
              <a:gd name="connsiteX257" fmla="*/ 4282252 w 6024000"/>
              <a:gd name="connsiteY257" fmla="*/ 436251 h 973714"/>
              <a:gd name="connsiteX258" fmla="*/ 5399829 w 6024000"/>
              <a:gd name="connsiteY258" fmla="*/ 436251 h 973714"/>
              <a:gd name="connsiteX259" fmla="*/ 5399829 w 6024000"/>
              <a:gd name="connsiteY259" fmla="*/ 429977 h 973714"/>
              <a:gd name="connsiteX260" fmla="*/ 4282252 w 6024000"/>
              <a:gd name="connsiteY260" fmla="*/ 429977 h 973714"/>
              <a:gd name="connsiteX261" fmla="*/ 4232880 w 6024000"/>
              <a:gd name="connsiteY261" fmla="*/ 429703 h 973714"/>
              <a:gd name="connsiteX262" fmla="*/ 4081852 w 6024000"/>
              <a:gd name="connsiteY262" fmla="*/ 429806 h 973714"/>
              <a:gd name="connsiteX263" fmla="*/ 3866057 w 6024000"/>
              <a:gd name="connsiteY263" fmla="*/ 408446 h 973714"/>
              <a:gd name="connsiteX264" fmla="*/ 3090624 w 6024000"/>
              <a:gd name="connsiteY264" fmla="*/ 306034 h 973714"/>
              <a:gd name="connsiteX265" fmla="*/ 3089709 w 6024000"/>
              <a:gd name="connsiteY265" fmla="*/ 305692 h 973714"/>
              <a:gd name="connsiteX266" fmla="*/ 3088762 w 6024000"/>
              <a:gd name="connsiteY266" fmla="*/ 305931 h 973714"/>
              <a:gd name="connsiteX267" fmla="*/ 2362591 w 6024000"/>
              <a:gd name="connsiteY267" fmla="*/ 399668 h 973714"/>
              <a:gd name="connsiteX268" fmla="*/ 2083060 w 6024000"/>
              <a:gd name="connsiteY268" fmla="*/ 429874 h 973714"/>
              <a:gd name="connsiteX269" fmla="*/ 1925493 w 6024000"/>
              <a:gd name="connsiteY269" fmla="*/ 429668 h 973714"/>
              <a:gd name="connsiteX270" fmla="*/ 1874726 w 6024000"/>
              <a:gd name="connsiteY270" fmla="*/ 429977 h 973714"/>
              <a:gd name="connsiteX271" fmla="*/ 558082 w 6024000"/>
              <a:gd name="connsiteY271" fmla="*/ 429977 h 973714"/>
              <a:gd name="connsiteX272" fmla="*/ 558082 w 6024000"/>
              <a:gd name="connsiteY272" fmla="*/ 436251 h 973714"/>
              <a:gd name="connsiteX273" fmla="*/ 502488 w 6024000"/>
              <a:gd name="connsiteY273" fmla="*/ 490012 h 973714"/>
              <a:gd name="connsiteX274" fmla="*/ 1851974 w 6024000"/>
              <a:gd name="connsiteY274" fmla="*/ 490012 h 973714"/>
              <a:gd name="connsiteX275" fmla="*/ 1907428 w 6024000"/>
              <a:gd name="connsiteY275" fmla="*/ 489668 h 973714"/>
              <a:gd name="connsiteX276" fmla="*/ 2065756 w 6024000"/>
              <a:gd name="connsiteY276" fmla="*/ 489840 h 973714"/>
              <a:gd name="connsiteX277" fmla="*/ 2271000 w 6024000"/>
              <a:gd name="connsiteY277" fmla="*/ 466046 h 973714"/>
              <a:gd name="connsiteX278" fmla="*/ 3095537 w 6024000"/>
              <a:gd name="connsiteY278" fmla="*/ 350503 h 973714"/>
              <a:gd name="connsiteX279" fmla="*/ 3952495 w 6024000"/>
              <a:gd name="connsiteY279" fmla="*/ 473109 h 973714"/>
              <a:gd name="connsiteX280" fmla="*/ 4110964 w 6024000"/>
              <a:gd name="connsiteY280" fmla="*/ 489771 h 973714"/>
              <a:gd name="connsiteX281" fmla="*/ 4262815 w 6024000"/>
              <a:gd name="connsiteY281" fmla="*/ 489703 h 973714"/>
              <a:gd name="connsiteX282" fmla="*/ 4316609 w 6024000"/>
              <a:gd name="connsiteY282" fmla="*/ 490012 h 973714"/>
              <a:gd name="connsiteX283" fmla="*/ 5462026 w 6024000"/>
              <a:gd name="connsiteY283" fmla="*/ 490012 h 973714"/>
              <a:gd name="connsiteX284" fmla="*/ 5462026 w 6024000"/>
              <a:gd name="connsiteY284" fmla="*/ 483703 h 973714"/>
              <a:gd name="connsiteX285" fmla="*/ 4316606 w 6024000"/>
              <a:gd name="connsiteY285" fmla="*/ 483703 h 973714"/>
              <a:gd name="connsiteX286" fmla="*/ 4262846 w 6024000"/>
              <a:gd name="connsiteY286" fmla="*/ 483394 h 973714"/>
              <a:gd name="connsiteX287" fmla="*/ 4111166 w 6024000"/>
              <a:gd name="connsiteY287" fmla="*/ 483497 h 973714"/>
              <a:gd name="connsiteX288" fmla="*/ 3953109 w 6024000"/>
              <a:gd name="connsiteY288" fmla="*/ 466869 h 973714"/>
              <a:gd name="connsiteX289" fmla="*/ 3096778 w 6024000"/>
              <a:gd name="connsiteY289" fmla="*/ 344263 h 973714"/>
              <a:gd name="connsiteX290" fmla="*/ 3095860 w 6024000"/>
              <a:gd name="connsiteY290" fmla="*/ 343920 h 973714"/>
              <a:gd name="connsiteX291" fmla="*/ 3094913 w 6024000"/>
              <a:gd name="connsiteY291" fmla="*/ 344160 h 973714"/>
              <a:gd name="connsiteX292" fmla="*/ 2270284 w 6024000"/>
              <a:gd name="connsiteY292" fmla="*/ 459806 h 973714"/>
              <a:gd name="connsiteX293" fmla="*/ 2065529 w 6024000"/>
              <a:gd name="connsiteY293" fmla="*/ 483600 h 973714"/>
              <a:gd name="connsiteX294" fmla="*/ 1907376 w 6024000"/>
              <a:gd name="connsiteY294" fmla="*/ 483360 h 973714"/>
              <a:gd name="connsiteX295" fmla="*/ 1851970 w 6024000"/>
              <a:gd name="connsiteY295" fmla="*/ 483703 h 973714"/>
              <a:gd name="connsiteX296" fmla="*/ 502491 w 6024000"/>
              <a:gd name="connsiteY296" fmla="*/ 483703 h 973714"/>
              <a:gd name="connsiteX297" fmla="*/ 502491 w 6024000"/>
              <a:gd name="connsiteY297" fmla="*/ 490012 h 973714"/>
              <a:gd name="connsiteX298" fmla="*/ 446901 w 6024000"/>
              <a:gd name="connsiteY298" fmla="*/ 543737 h 973714"/>
              <a:gd name="connsiteX299" fmla="*/ 1829212 w 6024000"/>
              <a:gd name="connsiteY299" fmla="*/ 543737 h 973714"/>
              <a:gd name="connsiteX300" fmla="*/ 1888958 w 6024000"/>
              <a:gd name="connsiteY300" fmla="*/ 543360 h 973714"/>
              <a:gd name="connsiteX301" fmla="*/ 2048222 w 6024000"/>
              <a:gd name="connsiteY301" fmla="*/ 543600 h 973714"/>
              <a:gd name="connsiteX302" fmla="*/ 2090832 w 6024000"/>
              <a:gd name="connsiteY302" fmla="*/ 538457 h 973714"/>
              <a:gd name="connsiteX303" fmla="*/ 3101678 w 6024000"/>
              <a:gd name="connsiteY303" fmla="*/ 388731 h 973714"/>
              <a:gd name="connsiteX304" fmla="*/ 4077792 w 6024000"/>
              <a:gd name="connsiteY304" fmla="*/ 536674 h 973714"/>
              <a:gd name="connsiteX305" fmla="*/ 4140295 w 6024000"/>
              <a:gd name="connsiteY305" fmla="*/ 543497 h 973714"/>
              <a:gd name="connsiteX306" fmla="*/ 4292935 w 6024000"/>
              <a:gd name="connsiteY306" fmla="*/ 543394 h 973714"/>
              <a:gd name="connsiteX307" fmla="*/ 4350947 w 6024000"/>
              <a:gd name="connsiteY307" fmla="*/ 543737 h 973714"/>
              <a:gd name="connsiteX308" fmla="*/ 5524238 w 6024000"/>
              <a:gd name="connsiteY308" fmla="*/ 543737 h 973714"/>
              <a:gd name="connsiteX309" fmla="*/ 5524238 w 6024000"/>
              <a:gd name="connsiteY309" fmla="*/ 537463 h 973714"/>
              <a:gd name="connsiteX310" fmla="*/ 4350960 w 6024000"/>
              <a:gd name="connsiteY310" fmla="*/ 537463 h 973714"/>
              <a:gd name="connsiteX311" fmla="*/ 4292983 w 6024000"/>
              <a:gd name="connsiteY311" fmla="*/ 537086 h 973714"/>
              <a:gd name="connsiteX312" fmla="*/ 4140514 w 6024000"/>
              <a:gd name="connsiteY312" fmla="*/ 537223 h 973714"/>
              <a:gd name="connsiteX313" fmla="*/ 4078492 w 6024000"/>
              <a:gd name="connsiteY313" fmla="*/ 530434 h 973714"/>
              <a:gd name="connsiteX314" fmla="*/ 3102922 w 6024000"/>
              <a:gd name="connsiteY314" fmla="*/ 382492 h 973714"/>
              <a:gd name="connsiteX315" fmla="*/ 3102003 w 6024000"/>
              <a:gd name="connsiteY315" fmla="*/ 382148 h 973714"/>
              <a:gd name="connsiteX316" fmla="*/ 3101057 w 6024000"/>
              <a:gd name="connsiteY316" fmla="*/ 382389 h 973714"/>
              <a:gd name="connsiteX317" fmla="*/ 2090085 w 6024000"/>
              <a:gd name="connsiteY317" fmla="*/ 532217 h 973714"/>
              <a:gd name="connsiteX318" fmla="*/ 2048002 w 6024000"/>
              <a:gd name="connsiteY318" fmla="*/ 537326 h 973714"/>
              <a:gd name="connsiteX319" fmla="*/ 1888917 w 6024000"/>
              <a:gd name="connsiteY319" fmla="*/ 537052 h 973714"/>
              <a:gd name="connsiteX320" fmla="*/ 1829218 w 6024000"/>
              <a:gd name="connsiteY320" fmla="*/ 537463 h 973714"/>
              <a:gd name="connsiteX321" fmla="*/ 446904 w 6024000"/>
              <a:gd name="connsiteY321" fmla="*/ 537463 h 973714"/>
              <a:gd name="connsiteX322" fmla="*/ 446904 w 6024000"/>
              <a:gd name="connsiteY322" fmla="*/ 543737 h 973714"/>
              <a:gd name="connsiteX323" fmla="*/ 391310 w 6024000"/>
              <a:gd name="connsiteY323" fmla="*/ 597497 h 973714"/>
              <a:gd name="connsiteX324" fmla="*/ 1806442 w 6024000"/>
              <a:gd name="connsiteY324" fmla="*/ 597497 h 973714"/>
              <a:gd name="connsiteX325" fmla="*/ 1870557 w 6024000"/>
              <a:gd name="connsiteY325" fmla="*/ 597052 h 973714"/>
              <a:gd name="connsiteX326" fmla="*/ 2030695 w 6024000"/>
              <a:gd name="connsiteY326" fmla="*/ 597326 h 973714"/>
              <a:gd name="connsiteX327" fmla="*/ 3107822 w 6024000"/>
              <a:gd name="connsiteY327" fmla="*/ 426960 h 973714"/>
              <a:gd name="connsiteX328" fmla="*/ 4169623 w 6024000"/>
              <a:gd name="connsiteY328" fmla="*/ 597223 h 973714"/>
              <a:gd name="connsiteX329" fmla="*/ 4323223 w 6024000"/>
              <a:gd name="connsiteY329" fmla="*/ 597086 h 973714"/>
              <a:gd name="connsiteX330" fmla="*/ 4385315 w 6024000"/>
              <a:gd name="connsiteY330" fmla="*/ 597497 h 973714"/>
              <a:gd name="connsiteX331" fmla="*/ 5586446 w 6024000"/>
              <a:gd name="connsiteY331" fmla="*/ 597497 h 973714"/>
              <a:gd name="connsiteX332" fmla="*/ 5586446 w 6024000"/>
              <a:gd name="connsiteY332" fmla="*/ 591223 h 973714"/>
              <a:gd name="connsiteX333" fmla="*/ 4385315 w 6024000"/>
              <a:gd name="connsiteY333" fmla="*/ 591223 h 973714"/>
              <a:gd name="connsiteX334" fmla="*/ 4323257 w 6024000"/>
              <a:gd name="connsiteY334" fmla="*/ 590777 h 973714"/>
              <a:gd name="connsiteX335" fmla="*/ 4169829 w 6024000"/>
              <a:gd name="connsiteY335" fmla="*/ 590949 h 973714"/>
              <a:gd name="connsiteX336" fmla="*/ 3109070 w 6024000"/>
              <a:gd name="connsiteY336" fmla="*/ 420720 h 973714"/>
              <a:gd name="connsiteX337" fmla="*/ 3108154 w 6024000"/>
              <a:gd name="connsiteY337" fmla="*/ 420377 h 973714"/>
              <a:gd name="connsiteX338" fmla="*/ 3107205 w 6024000"/>
              <a:gd name="connsiteY338" fmla="*/ 420617 h 973714"/>
              <a:gd name="connsiteX339" fmla="*/ 2030472 w 6024000"/>
              <a:gd name="connsiteY339" fmla="*/ 591052 h 973714"/>
              <a:gd name="connsiteX340" fmla="*/ 1870495 w 6024000"/>
              <a:gd name="connsiteY340" fmla="*/ 590743 h 973714"/>
              <a:gd name="connsiteX341" fmla="*/ 1806442 w 6024000"/>
              <a:gd name="connsiteY341" fmla="*/ 591223 h 973714"/>
              <a:gd name="connsiteX342" fmla="*/ 391313 w 6024000"/>
              <a:gd name="connsiteY342" fmla="*/ 591223 h 973714"/>
              <a:gd name="connsiteX343" fmla="*/ 391313 w 6024000"/>
              <a:gd name="connsiteY343" fmla="*/ 597497 h 973714"/>
              <a:gd name="connsiteX344" fmla="*/ 335722 w 6024000"/>
              <a:gd name="connsiteY344" fmla="*/ 651223 h 973714"/>
              <a:gd name="connsiteX345" fmla="*/ 1783687 w 6024000"/>
              <a:gd name="connsiteY345" fmla="*/ 651223 h 973714"/>
              <a:gd name="connsiteX346" fmla="*/ 1851737 w 6024000"/>
              <a:gd name="connsiteY346" fmla="*/ 650743 h 973714"/>
              <a:gd name="connsiteX347" fmla="*/ 2013165 w 6024000"/>
              <a:gd name="connsiteY347" fmla="*/ 651052 h 973714"/>
              <a:gd name="connsiteX348" fmla="*/ 3113966 w 6024000"/>
              <a:gd name="connsiteY348" fmla="*/ 465189 h 973714"/>
              <a:gd name="connsiteX349" fmla="*/ 4198937 w 6024000"/>
              <a:gd name="connsiteY349" fmla="*/ 650949 h 973714"/>
              <a:gd name="connsiteX350" fmla="*/ 4353737 w 6024000"/>
              <a:gd name="connsiteY350" fmla="*/ 650777 h 973714"/>
              <a:gd name="connsiteX351" fmla="*/ 4419669 w 6024000"/>
              <a:gd name="connsiteY351" fmla="*/ 651223 h 973714"/>
              <a:gd name="connsiteX352" fmla="*/ 5648675 w 6024000"/>
              <a:gd name="connsiteY352" fmla="*/ 651223 h 973714"/>
              <a:gd name="connsiteX353" fmla="*/ 5648675 w 6024000"/>
              <a:gd name="connsiteY353" fmla="*/ 644949 h 973714"/>
              <a:gd name="connsiteX354" fmla="*/ 4419669 w 6024000"/>
              <a:gd name="connsiteY354" fmla="*/ 644949 h 973714"/>
              <a:gd name="connsiteX355" fmla="*/ 4353806 w 6024000"/>
              <a:gd name="connsiteY355" fmla="*/ 644469 h 973714"/>
              <a:gd name="connsiteX356" fmla="*/ 4199143 w 6024000"/>
              <a:gd name="connsiteY356" fmla="*/ 644674 h 973714"/>
              <a:gd name="connsiteX357" fmla="*/ 3115214 w 6024000"/>
              <a:gd name="connsiteY357" fmla="*/ 458949 h 973714"/>
              <a:gd name="connsiteX358" fmla="*/ 3114298 w 6024000"/>
              <a:gd name="connsiteY358" fmla="*/ 458606 h 973714"/>
              <a:gd name="connsiteX359" fmla="*/ 3113345 w 6024000"/>
              <a:gd name="connsiteY359" fmla="*/ 458846 h 973714"/>
              <a:gd name="connsiteX360" fmla="*/ 2012942 w 6024000"/>
              <a:gd name="connsiteY360" fmla="*/ 644777 h 973714"/>
              <a:gd name="connsiteX361" fmla="*/ 1851672 w 6024000"/>
              <a:gd name="connsiteY361" fmla="*/ 644434 h 973714"/>
              <a:gd name="connsiteX362" fmla="*/ 1783687 w 6024000"/>
              <a:gd name="connsiteY362" fmla="*/ 644949 h 973714"/>
              <a:gd name="connsiteX363" fmla="*/ 335726 w 6024000"/>
              <a:gd name="connsiteY363" fmla="*/ 644949 h 973714"/>
              <a:gd name="connsiteX364" fmla="*/ 335726 w 6024000"/>
              <a:gd name="connsiteY364" fmla="*/ 651223 h 973714"/>
              <a:gd name="connsiteX365" fmla="*/ 280131 w 6024000"/>
              <a:gd name="connsiteY365" fmla="*/ 704983 h 973714"/>
              <a:gd name="connsiteX366" fmla="*/ 1760914 w 6024000"/>
              <a:gd name="connsiteY366" fmla="*/ 704983 h 973714"/>
              <a:gd name="connsiteX367" fmla="*/ 1833086 w 6024000"/>
              <a:gd name="connsiteY367" fmla="*/ 704434 h 973714"/>
              <a:gd name="connsiteX368" fmla="*/ 1995621 w 6024000"/>
              <a:gd name="connsiteY368" fmla="*/ 704777 h 973714"/>
              <a:gd name="connsiteX369" fmla="*/ 3120089 w 6024000"/>
              <a:gd name="connsiteY369" fmla="*/ 503417 h 973714"/>
              <a:gd name="connsiteX370" fmla="*/ 4228272 w 6024000"/>
              <a:gd name="connsiteY370" fmla="*/ 704674 h 973714"/>
              <a:gd name="connsiteX371" fmla="*/ 4384204 w 6024000"/>
              <a:gd name="connsiteY371" fmla="*/ 704469 h 973714"/>
              <a:gd name="connsiteX372" fmla="*/ 4453975 w 6024000"/>
              <a:gd name="connsiteY372" fmla="*/ 704983 h 973714"/>
              <a:gd name="connsiteX373" fmla="*/ 5710855 w 6024000"/>
              <a:gd name="connsiteY373" fmla="*/ 704983 h 973714"/>
              <a:gd name="connsiteX374" fmla="*/ 5710855 w 6024000"/>
              <a:gd name="connsiteY374" fmla="*/ 698709 h 973714"/>
              <a:gd name="connsiteX375" fmla="*/ 4453989 w 6024000"/>
              <a:gd name="connsiteY375" fmla="*/ 698709 h 973714"/>
              <a:gd name="connsiteX376" fmla="*/ 4384286 w 6024000"/>
              <a:gd name="connsiteY376" fmla="*/ 698194 h 973714"/>
              <a:gd name="connsiteX377" fmla="*/ 4228492 w 6024000"/>
              <a:gd name="connsiteY377" fmla="*/ 698400 h 973714"/>
              <a:gd name="connsiteX378" fmla="*/ 3121372 w 6024000"/>
              <a:gd name="connsiteY378" fmla="*/ 497177 h 973714"/>
              <a:gd name="connsiteX379" fmla="*/ 3120446 w 6024000"/>
              <a:gd name="connsiteY379" fmla="*/ 496834 h 973714"/>
              <a:gd name="connsiteX380" fmla="*/ 3119496 w 6024000"/>
              <a:gd name="connsiteY380" fmla="*/ 497074 h 973714"/>
              <a:gd name="connsiteX381" fmla="*/ 1995411 w 6024000"/>
              <a:gd name="connsiteY381" fmla="*/ 698503 h 973714"/>
              <a:gd name="connsiteX382" fmla="*/ 1833038 w 6024000"/>
              <a:gd name="connsiteY382" fmla="*/ 698126 h 973714"/>
              <a:gd name="connsiteX383" fmla="*/ 1760928 w 6024000"/>
              <a:gd name="connsiteY383" fmla="*/ 698709 h 973714"/>
              <a:gd name="connsiteX384" fmla="*/ 280128 w 6024000"/>
              <a:gd name="connsiteY384" fmla="*/ 698709 h 973714"/>
              <a:gd name="connsiteX385" fmla="*/ 280128 w 6024000"/>
              <a:gd name="connsiteY385" fmla="*/ 704983 h 973714"/>
              <a:gd name="connsiteX386" fmla="*/ 224544 w 6024000"/>
              <a:gd name="connsiteY386" fmla="*/ 758743 h 973714"/>
              <a:gd name="connsiteX387" fmla="*/ 1738155 w 6024000"/>
              <a:gd name="connsiteY387" fmla="*/ 758743 h 973714"/>
              <a:gd name="connsiteX388" fmla="*/ 1814270 w 6024000"/>
              <a:gd name="connsiteY388" fmla="*/ 758091 h 973714"/>
              <a:gd name="connsiteX389" fmla="*/ 1978121 w 6024000"/>
              <a:gd name="connsiteY389" fmla="*/ 758503 h 973714"/>
              <a:gd name="connsiteX390" fmla="*/ 3126288 w 6024000"/>
              <a:gd name="connsiteY390" fmla="*/ 541646 h 973714"/>
              <a:gd name="connsiteX391" fmla="*/ 4257614 w 6024000"/>
              <a:gd name="connsiteY391" fmla="*/ 758400 h 973714"/>
              <a:gd name="connsiteX392" fmla="*/ 4414780 w 6024000"/>
              <a:gd name="connsiteY392" fmla="*/ 758160 h 973714"/>
              <a:gd name="connsiteX393" fmla="*/ 4488357 w 6024000"/>
              <a:gd name="connsiteY393" fmla="*/ 758743 h 973714"/>
              <a:gd name="connsiteX394" fmla="*/ 5773111 w 6024000"/>
              <a:gd name="connsiteY394" fmla="*/ 758743 h 973714"/>
              <a:gd name="connsiteX395" fmla="*/ 5773111 w 6024000"/>
              <a:gd name="connsiteY395" fmla="*/ 752434 h 973714"/>
              <a:gd name="connsiteX396" fmla="*/ 4488343 w 6024000"/>
              <a:gd name="connsiteY396" fmla="*/ 752434 h 973714"/>
              <a:gd name="connsiteX397" fmla="*/ 4414835 w 6024000"/>
              <a:gd name="connsiteY397" fmla="*/ 751852 h 973714"/>
              <a:gd name="connsiteX398" fmla="*/ 4257806 w 6024000"/>
              <a:gd name="connsiteY398" fmla="*/ 752126 h 973714"/>
              <a:gd name="connsiteX399" fmla="*/ 3127509 w 6024000"/>
              <a:gd name="connsiteY399" fmla="*/ 535406 h 973714"/>
              <a:gd name="connsiteX400" fmla="*/ 3126583 w 6024000"/>
              <a:gd name="connsiteY400" fmla="*/ 535063 h 973714"/>
              <a:gd name="connsiteX401" fmla="*/ 3125657 w 6024000"/>
              <a:gd name="connsiteY401" fmla="*/ 535303 h 973714"/>
              <a:gd name="connsiteX402" fmla="*/ 1977885 w 6024000"/>
              <a:gd name="connsiteY402" fmla="*/ 752263 h 973714"/>
              <a:gd name="connsiteX403" fmla="*/ 1814181 w 6024000"/>
              <a:gd name="connsiteY403" fmla="*/ 751817 h 973714"/>
              <a:gd name="connsiteX404" fmla="*/ 1738159 w 6024000"/>
              <a:gd name="connsiteY404" fmla="*/ 752434 h 973714"/>
              <a:gd name="connsiteX405" fmla="*/ 224547 w 6024000"/>
              <a:gd name="connsiteY405" fmla="*/ 752434 h 973714"/>
              <a:gd name="connsiteX406" fmla="*/ 224547 w 6024000"/>
              <a:gd name="connsiteY406" fmla="*/ 758743 h 973714"/>
              <a:gd name="connsiteX407" fmla="*/ 168953 w 6024000"/>
              <a:gd name="connsiteY407" fmla="*/ 812469 h 973714"/>
              <a:gd name="connsiteX408" fmla="*/ 1715403 w 6024000"/>
              <a:gd name="connsiteY408" fmla="*/ 812469 h 973714"/>
              <a:gd name="connsiteX409" fmla="*/ 1795433 w 6024000"/>
              <a:gd name="connsiteY409" fmla="*/ 811783 h 973714"/>
              <a:gd name="connsiteX410" fmla="*/ 1960577 w 6024000"/>
              <a:gd name="connsiteY410" fmla="*/ 812229 h 973714"/>
              <a:gd name="connsiteX411" fmla="*/ 3132412 w 6024000"/>
              <a:gd name="connsiteY411" fmla="*/ 579874 h 973714"/>
              <a:gd name="connsiteX412" fmla="*/ 4286914 w 6024000"/>
              <a:gd name="connsiteY412" fmla="*/ 812126 h 973714"/>
              <a:gd name="connsiteX413" fmla="*/ 4445417 w 6024000"/>
              <a:gd name="connsiteY413" fmla="*/ 811852 h 973714"/>
              <a:gd name="connsiteX414" fmla="*/ 4522697 w 6024000"/>
              <a:gd name="connsiteY414" fmla="*/ 812469 h 973714"/>
              <a:gd name="connsiteX415" fmla="*/ 5835292 w 6024000"/>
              <a:gd name="connsiteY415" fmla="*/ 812469 h 973714"/>
              <a:gd name="connsiteX416" fmla="*/ 5835292 w 6024000"/>
              <a:gd name="connsiteY416" fmla="*/ 806194 h 973714"/>
              <a:gd name="connsiteX417" fmla="*/ 4522697 w 6024000"/>
              <a:gd name="connsiteY417" fmla="*/ 806194 h 973714"/>
              <a:gd name="connsiteX418" fmla="*/ 4445486 w 6024000"/>
              <a:gd name="connsiteY418" fmla="*/ 805543 h 973714"/>
              <a:gd name="connsiteX419" fmla="*/ 4287120 w 6024000"/>
              <a:gd name="connsiteY419" fmla="*/ 805852 h 973714"/>
              <a:gd name="connsiteX420" fmla="*/ 3133646 w 6024000"/>
              <a:gd name="connsiteY420" fmla="*/ 573635 h 973714"/>
              <a:gd name="connsiteX421" fmla="*/ 3132754 w 6024000"/>
              <a:gd name="connsiteY421" fmla="*/ 573291 h 973714"/>
              <a:gd name="connsiteX422" fmla="*/ 3131794 w 6024000"/>
              <a:gd name="connsiteY422" fmla="*/ 573532 h 973714"/>
              <a:gd name="connsiteX423" fmla="*/ 1960354 w 6024000"/>
              <a:gd name="connsiteY423" fmla="*/ 805988 h 973714"/>
              <a:gd name="connsiteX424" fmla="*/ 1795361 w 6024000"/>
              <a:gd name="connsiteY424" fmla="*/ 805508 h 973714"/>
              <a:gd name="connsiteX425" fmla="*/ 1715403 w 6024000"/>
              <a:gd name="connsiteY425" fmla="*/ 806194 h 973714"/>
              <a:gd name="connsiteX426" fmla="*/ 168957 w 6024000"/>
              <a:gd name="connsiteY426" fmla="*/ 806194 h 973714"/>
              <a:gd name="connsiteX427" fmla="*/ 168957 w 6024000"/>
              <a:gd name="connsiteY427" fmla="*/ 812469 h 973714"/>
              <a:gd name="connsiteX428" fmla="*/ 113366 w 6024000"/>
              <a:gd name="connsiteY428" fmla="*/ 866229 h 973714"/>
              <a:gd name="connsiteX429" fmla="*/ 1692634 w 6024000"/>
              <a:gd name="connsiteY429" fmla="*/ 866229 h 973714"/>
              <a:gd name="connsiteX430" fmla="*/ 1776453 w 6024000"/>
              <a:gd name="connsiteY430" fmla="*/ 865475 h 973714"/>
              <a:gd name="connsiteX431" fmla="*/ 1943047 w 6024000"/>
              <a:gd name="connsiteY431" fmla="*/ 865988 h 973714"/>
              <a:gd name="connsiteX432" fmla="*/ 3049701 w 6024000"/>
              <a:gd name="connsiteY432" fmla="*/ 641040 h 973714"/>
              <a:gd name="connsiteX433" fmla="*/ 3138549 w 6024000"/>
              <a:gd name="connsiteY433" fmla="*/ 618103 h 973714"/>
              <a:gd name="connsiteX434" fmla="*/ 4316263 w 6024000"/>
              <a:gd name="connsiteY434" fmla="*/ 865852 h 973714"/>
              <a:gd name="connsiteX435" fmla="*/ 4476103 w 6024000"/>
              <a:gd name="connsiteY435" fmla="*/ 865543 h 973714"/>
              <a:gd name="connsiteX436" fmla="*/ 4557052 w 6024000"/>
              <a:gd name="connsiteY436" fmla="*/ 866229 h 973714"/>
              <a:gd name="connsiteX437" fmla="*/ 5897520 w 6024000"/>
              <a:gd name="connsiteY437" fmla="*/ 866229 h 973714"/>
              <a:gd name="connsiteX438" fmla="*/ 5897520 w 6024000"/>
              <a:gd name="connsiteY438" fmla="*/ 859954 h 973714"/>
              <a:gd name="connsiteX439" fmla="*/ 4557052 w 6024000"/>
              <a:gd name="connsiteY439" fmla="*/ 859954 h 973714"/>
              <a:gd name="connsiteX440" fmla="*/ 4476172 w 6024000"/>
              <a:gd name="connsiteY440" fmla="*/ 859269 h 973714"/>
              <a:gd name="connsiteX441" fmla="*/ 4316469 w 6024000"/>
              <a:gd name="connsiteY441" fmla="*/ 859577 h 973714"/>
              <a:gd name="connsiteX442" fmla="*/ 3139817 w 6024000"/>
              <a:gd name="connsiteY442" fmla="*/ 611863 h 973714"/>
              <a:gd name="connsiteX443" fmla="*/ 3138892 w 6024000"/>
              <a:gd name="connsiteY443" fmla="*/ 611520 h 973714"/>
              <a:gd name="connsiteX444" fmla="*/ 3137966 w 6024000"/>
              <a:gd name="connsiteY444" fmla="*/ 611760 h 973714"/>
              <a:gd name="connsiteX445" fmla="*/ 3048120 w 6024000"/>
              <a:gd name="connsiteY445" fmla="*/ 634937 h 973714"/>
              <a:gd name="connsiteX446" fmla="*/ 1942828 w 6024000"/>
              <a:gd name="connsiteY446" fmla="*/ 859714 h 973714"/>
              <a:gd name="connsiteX447" fmla="*/ 1776367 w 6024000"/>
              <a:gd name="connsiteY447" fmla="*/ 859166 h 973714"/>
              <a:gd name="connsiteX448" fmla="*/ 1692634 w 6024000"/>
              <a:gd name="connsiteY448" fmla="*/ 859954 h 973714"/>
              <a:gd name="connsiteX449" fmla="*/ 113369 w 6024000"/>
              <a:gd name="connsiteY449" fmla="*/ 859954 h 973714"/>
              <a:gd name="connsiteX450" fmla="*/ 113369 w 6024000"/>
              <a:gd name="connsiteY450" fmla="*/ 866229 h 973714"/>
              <a:gd name="connsiteX451" fmla="*/ 57775 w 6024000"/>
              <a:gd name="connsiteY451" fmla="*/ 919954 h 973714"/>
              <a:gd name="connsiteX452" fmla="*/ 1669889 w 6024000"/>
              <a:gd name="connsiteY452" fmla="*/ 919954 h 973714"/>
              <a:gd name="connsiteX453" fmla="*/ 1757414 w 6024000"/>
              <a:gd name="connsiteY453" fmla="*/ 919131 h 973714"/>
              <a:gd name="connsiteX454" fmla="*/ 1925530 w 6024000"/>
              <a:gd name="connsiteY454" fmla="*/ 919714 h 973714"/>
              <a:gd name="connsiteX455" fmla="*/ 2947673 w 6024000"/>
              <a:gd name="connsiteY455" fmla="*/ 708343 h 973714"/>
              <a:gd name="connsiteX456" fmla="*/ 3144734 w 6024000"/>
              <a:gd name="connsiteY456" fmla="*/ 656332 h 973714"/>
              <a:gd name="connsiteX457" fmla="*/ 4345591 w 6024000"/>
              <a:gd name="connsiteY457" fmla="*/ 919577 h 973714"/>
              <a:gd name="connsiteX458" fmla="*/ 4507008 w 6024000"/>
              <a:gd name="connsiteY458" fmla="*/ 919234 h 973714"/>
              <a:gd name="connsiteX459" fmla="*/ 4591419 w 6024000"/>
              <a:gd name="connsiteY459" fmla="*/ 919954 h 973714"/>
              <a:gd name="connsiteX460" fmla="*/ 5959728 w 6024000"/>
              <a:gd name="connsiteY460" fmla="*/ 919954 h 973714"/>
              <a:gd name="connsiteX461" fmla="*/ 5959728 w 6024000"/>
              <a:gd name="connsiteY461" fmla="*/ 913680 h 973714"/>
              <a:gd name="connsiteX462" fmla="*/ 4591406 w 6024000"/>
              <a:gd name="connsiteY462" fmla="*/ 913680 h 973714"/>
              <a:gd name="connsiteX463" fmla="*/ 4507063 w 6024000"/>
              <a:gd name="connsiteY463" fmla="*/ 912926 h 973714"/>
              <a:gd name="connsiteX464" fmla="*/ 4345783 w 6024000"/>
              <a:gd name="connsiteY464" fmla="*/ 913303 h 973714"/>
              <a:gd name="connsiteX465" fmla="*/ 3145954 w 6024000"/>
              <a:gd name="connsiteY465" fmla="*/ 650091 h 973714"/>
              <a:gd name="connsiteX466" fmla="*/ 3145029 w 6024000"/>
              <a:gd name="connsiteY466" fmla="*/ 649749 h 973714"/>
              <a:gd name="connsiteX467" fmla="*/ 3144103 w 6024000"/>
              <a:gd name="connsiteY467" fmla="*/ 649988 h 973714"/>
              <a:gd name="connsiteX468" fmla="*/ 2946038 w 6024000"/>
              <a:gd name="connsiteY468" fmla="*/ 702240 h 973714"/>
              <a:gd name="connsiteX469" fmla="*/ 1925297 w 6024000"/>
              <a:gd name="connsiteY469" fmla="*/ 913440 h 973714"/>
              <a:gd name="connsiteX470" fmla="*/ 1757325 w 6024000"/>
              <a:gd name="connsiteY470" fmla="*/ 912857 h 973714"/>
              <a:gd name="connsiteX471" fmla="*/ 1669875 w 6024000"/>
              <a:gd name="connsiteY471" fmla="*/ 913680 h 973714"/>
              <a:gd name="connsiteX472" fmla="*/ 57761 w 6024000"/>
              <a:gd name="connsiteY472" fmla="*/ 913680 h 973714"/>
              <a:gd name="connsiteX473" fmla="*/ 57761 w 6024000"/>
              <a:gd name="connsiteY473" fmla="*/ 919954 h 973714"/>
              <a:gd name="connsiteX474" fmla="*/ 2191 w 6024000"/>
              <a:gd name="connsiteY474" fmla="*/ 973714 h 973714"/>
              <a:gd name="connsiteX475" fmla="*/ 1647117 w 6024000"/>
              <a:gd name="connsiteY475" fmla="*/ 973714 h 973714"/>
              <a:gd name="connsiteX476" fmla="*/ 1738317 w 6024000"/>
              <a:gd name="connsiteY476" fmla="*/ 972823 h 973714"/>
              <a:gd name="connsiteX477" fmla="*/ 1908000 w 6024000"/>
              <a:gd name="connsiteY477" fmla="*/ 973440 h 973714"/>
              <a:gd name="connsiteX478" fmla="*/ 2885565 w 6024000"/>
              <a:gd name="connsiteY478" fmla="*/ 766594 h 973714"/>
              <a:gd name="connsiteX479" fmla="*/ 3150868 w 6024000"/>
              <a:gd name="connsiteY479" fmla="*/ 694560 h 973714"/>
              <a:gd name="connsiteX480" fmla="*/ 4374902 w 6024000"/>
              <a:gd name="connsiteY480" fmla="*/ 973303 h 973714"/>
              <a:gd name="connsiteX481" fmla="*/ 4537793 w 6024000"/>
              <a:gd name="connsiteY481" fmla="*/ 972892 h 973714"/>
              <a:gd name="connsiteX482" fmla="*/ 4625770 w 6024000"/>
              <a:gd name="connsiteY482" fmla="*/ 973714 h 973714"/>
              <a:gd name="connsiteX483" fmla="*/ 6021943 w 6024000"/>
              <a:gd name="connsiteY483" fmla="*/ 973714 h 973714"/>
              <a:gd name="connsiteX484" fmla="*/ 6021943 w 6024000"/>
              <a:gd name="connsiteY484" fmla="*/ 967440 h 973714"/>
              <a:gd name="connsiteX485" fmla="*/ 4625760 w 6024000"/>
              <a:gd name="connsiteY485" fmla="*/ 967440 h 973714"/>
              <a:gd name="connsiteX486" fmla="*/ 4537886 w 6024000"/>
              <a:gd name="connsiteY486" fmla="*/ 966617 h 973714"/>
              <a:gd name="connsiteX487" fmla="*/ 4375097 w 6024000"/>
              <a:gd name="connsiteY487" fmla="*/ 967029 h 973714"/>
              <a:gd name="connsiteX488" fmla="*/ 3152092 w 6024000"/>
              <a:gd name="connsiteY488" fmla="*/ 688320 h 973714"/>
              <a:gd name="connsiteX489" fmla="*/ 3151200 w 6024000"/>
              <a:gd name="connsiteY489" fmla="*/ 687977 h 973714"/>
              <a:gd name="connsiteX490" fmla="*/ 3150240 w 6024000"/>
              <a:gd name="connsiteY490" fmla="*/ 688217 h 973714"/>
              <a:gd name="connsiteX491" fmla="*/ 2883840 w 6024000"/>
              <a:gd name="connsiteY491" fmla="*/ 760526 h 973714"/>
              <a:gd name="connsiteX492" fmla="*/ 1907757 w 6024000"/>
              <a:gd name="connsiteY492" fmla="*/ 967166 h 973714"/>
              <a:gd name="connsiteX493" fmla="*/ 1738207 w 6024000"/>
              <a:gd name="connsiteY493" fmla="*/ 966549 h 973714"/>
              <a:gd name="connsiteX494" fmla="*/ 1647103 w 6024000"/>
              <a:gd name="connsiteY494" fmla="*/ 967440 h 973714"/>
              <a:gd name="connsiteX495" fmla="*/ 2191 w 6024000"/>
              <a:gd name="connsiteY495" fmla="*/ 967440 h 973714"/>
              <a:gd name="connsiteX496" fmla="*/ 2191 w 6024000"/>
              <a:gd name="connsiteY496" fmla="*/ 973714 h 973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Lst>
            <a:rect l="l" t="t" r="r" b="b"/>
            <a:pathLst>
              <a:path w="6024000" h="973714">
                <a:moveTo>
                  <a:pt x="6019886" y="972960"/>
                </a:moveTo>
                <a:lnTo>
                  <a:pt x="6024000" y="968194"/>
                </a:lnTo>
                <a:lnTo>
                  <a:pt x="4904195" y="754"/>
                </a:lnTo>
                <a:lnTo>
                  <a:pt x="4900080" y="5520"/>
                </a:lnTo>
                <a:close/>
                <a:moveTo>
                  <a:pt x="5685326" y="972823"/>
                </a:moveTo>
                <a:lnTo>
                  <a:pt x="5689680" y="968297"/>
                </a:lnTo>
                <a:lnTo>
                  <a:pt x="4687715" y="891"/>
                </a:lnTo>
                <a:lnTo>
                  <a:pt x="4683326" y="5417"/>
                </a:lnTo>
                <a:close/>
                <a:moveTo>
                  <a:pt x="5350732" y="972686"/>
                </a:moveTo>
                <a:lnTo>
                  <a:pt x="5355395" y="968434"/>
                </a:lnTo>
                <a:lnTo>
                  <a:pt x="4471200" y="1029"/>
                </a:lnTo>
                <a:lnTo>
                  <a:pt x="4466572" y="5280"/>
                </a:lnTo>
                <a:close/>
                <a:moveTo>
                  <a:pt x="5016172" y="972514"/>
                </a:moveTo>
                <a:lnTo>
                  <a:pt x="5021109" y="968606"/>
                </a:lnTo>
                <a:lnTo>
                  <a:pt x="4254720" y="1200"/>
                </a:lnTo>
                <a:lnTo>
                  <a:pt x="4249783" y="5109"/>
                </a:lnTo>
                <a:close/>
                <a:moveTo>
                  <a:pt x="4681612" y="972309"/>
                </a:moveTo>
                <a:lnTo>
                  <a:pt x="4686823" y="968811"/>
                </a:lnTo>
                <a:lnTo>
                  <a:pt x="4038240" y="1406"/>
                </a:lnTo>
                <a:lnTo>
                  <a:pt x="4032995" y="4869"/>
                </a:lnTo>
                <a:close/>
                <a:moveTo>
                  <a:pt x="4347017" y="972069"/>
                </a:moveTo>
                <a:lnTo>
                  <a:pt x="4352537" y="969052"/>
                </a:lnTo>
                <a:lnTo>
                  <a:pt x="3821760" y="1646"/>
                </a:lnTo>
                <a:lnTo>
                  <a:pt x="3816240" y="4663"/>
                </a:lnTo>
                <a:close/>
                <a:moveTo>
                  <a:pt x="4012457" y="971794"/>
                </a:moveTo>
                <a:lnTo>
                  <a:pt x="4018252" y="969360"/>
                </a:lnTo>
                <a:lnTo>
                  <a:pt x="3605246" y="1920"/>
                </a:lnTo>
                <a:lnTo>
                  <a:pt x="3599451" y="4354"/>
                </a:lnTo>
                <a:close/>
                <a:moveTo>
                  <a:pt x="3677897" y="971486"/>
                </a:moveTo>
                <a:lnTo>
                  <a:pt x="3683931" y="969635"/>
                </a:lnTo>
                <a:lnTo>
                  <a:pt x="3388732" y="2229"/>
                </a:lnTo>
                <a:lnTo>
                  <a:pt x="3382697" y="4046"/>
                </a:lnTo>
                <a:close/>
                <a:moveTo>
                  <a:pt x="3343406" y="971143"/>
                </a:moveTo>
                <a:lnTo>
                  <a:pt x="3349611" y="970012"/>
                </a:lnTo>
                <a:lnTo>
                  <a:pt x="3172183" y="2571"/>
                </a:lnTo>
                <a:lnTo>
                  <a:pt x="3166011" y="3703"/>
                </a:lnTo>
                <a:close/>
                <a:moveTo>
                  <a:pt x="3008921" y="970766"/>
                </a:moveTo>
                <a:lnTo>
                  <a:pt x="3015209" y="970389"/>
                </a:lnTo>
                <a:lnTo>
                  <a:pt x="2955621" y="2949"/>
                </a:lnTo>
                <a:lnTo>
                  <a:pt x="2949322" y="3326"/>
                </a:lnTo>
                <a:close/>
                <a:moveTo>
                  <a:pt x="2680786" y="970766"/>
                </a:moveTo>
                <a:lnTo>
                  <a:pt x="2738983" y="3326"/>
                </a:lnTo>
                <a:lnTo>
                  <a:pt x="2732685" y="2949"/>
                </a:lnTo>
                <a:lnTo>
                  <a:pt x="2674488" y="970389"/>
                </a:lnTo>
                <a:close/>
                <a:moveTo>
                  <a:pt x="2346305" y="971143"/>
                </a:moveTo>
                <a:lnTo>
                  <a:pt x="2522297" y="3703"/>
                </a:lnTo>
                <a:lnTo>
                  <a:pt x="2516098" y="2571"/>
                </a:lnTo>
                <a:lnTo>
                  <a:pt x="2340106" y="970012"/>
                </a:lnTo>
                <a:close/>
                <a:moveTo>
                  <a:pt x="2011786" y="971486"/>
                </a:moveTo>
                <a:lnTo>
                  <a:pt x="2305588" y="4046"/>
                </a:lnTo>
                <a:lnTo>
                  <a:pt x="2299560" y="2229"/>
                </a:lnTo>
                <a:lnTo>
                  <a:pt x="2005759" y="969668"/>
                </a:lnTo>
                <a:close/>
                <a:moveTo>
                  <a:pt x="1677243" y="971794"/>
                </a:moveTo>
                <a:lnTo>
                  <a:pt x="2088843" y="4354"/>
                </a:lnTo>
                <a:lnTo>
                  <a:pt x="2083035" y="1920"/>
                </a:lnTo>
                <a:lnTo>
                  <a:pt x="1671429" y="969360"/>
                </a:lnTo>
                <a:close/>
                <a:moveTo>
                  <a:pt x="1342677" y="972069"/>
                </a:moveTo>
                <a:lnTo>
                  <a:pt x="1872082" y="4663"/>
                </a:lnTo>
                <a:lnTo>
                  <a:pt x="1866545" y="1646"/>
                </a:lnTo>
                <a:lnTo>
                  <a:pt x="1337143" y="969052"/>
                </a:lnTo>
                <a:close/>
                <a:moveTo>
                  <a:pt x="1008106" y="972309"/>
                </a:moveTo>
                <a:lnTo>
                  <a:pt x="1655297" y="4869"/>
                </a:lnTo>
                <a:lnTo>
                  <a:pt x="1650058" y="1406"/>
                </a:lnTo>
                <a:lnTo>
                  <a:pt x="1002857" y="968811"/>
                </a:lnTo>
                <a:close/>
                <a:moveTo>
                  <a:pt x="673526" y="972514"/>
                </a:moveTo>
                <a:lnTo>
                  <a:pt x="1438526" y="5109"/>
                </a:lnTo>
                <a:lnTo>
                  <a:pt x="1433582" y="1200"/>
                </a:lnTo>
                <a:lnTo>
                  <a:pt x="668571" y="968606"/>
                </a:lnTo>
                <a:close/>
                <a:moveTo>
                  <a:pt x="338949" y="972686"/>
                </a:moveTo>
                <a:lnTo>
                  <a:pt x="1221744" y="5246"/>
                </a:lnTo>
                <a:lnTo>
                  <a:pt x="1217095" y="1029"/>
                </a:lnTo>
                <a:lnTo>
                  <a:pt x="334286" y="968469"/>
                </a:lnTo>
                <a:close/>
                <a:moveTo>
                  <a:pt x="4378" y="972823"/>
                </a:moveTo>
                <a:lnTo>
                  <a:pt x="1004983" y="5417"/>
                </a:lnTo>
                <a:lnTo>
                  <a:pt x="1000605" y="891"/>
                </a:lnTo>
                <a:lnTo>
                  <a:pt x="0" y="968297"/>
                </a:lnTo>
                <a:close/>
                <a:moveTo>
                  <a:pt x="1002778" y="6274"/>
                </a:moveTo>
                <a:lnTo>
                  <a:pt x="4902138" y="6274"/>
                </a:lnTo>
                <a:lnTo>
                  <a:pt x="4902138" y="0"/>
                </a:lnTo>
                <a:lnTo>
                  <a:pt x="1002795" y="0"/>
                </a:lnTo>
                <a:lnTo>
                  <a:pt x="1002795" y="6274"/>
                </a:lnTo>
                <a:close/>
                <a:moveTo>
                  <a:pt x="947187" y="60034"/>
                </a:moveTo>
                <a:lnTo>
                  <a:pt x="2044642" y="60034"/>
                </a:lnTo>
                <a:cubicBezTo>
                  <a:pt x="2149389" y="59897"/>
                  <a:pt x="2203697" y="59897"/>
                  <a:pt x="2205984" y="60000"/>
                </a:cubicBezTo>
                <a:cubicBezTo>
                  <a:pt x="2219863" y="58389"/>
                  <a:pt x="2385641" y="56160"/>
                  <a:pt x="2561184" y="53828"/>
                </a:cubicBezTo>
                <a:cubicBezTo>
                  <a:pt x="2833485" y="50229"/>
                  <a:pt x="3028560" y="47417"/>
                  <a:pt x="3046454" y="44571"/>
                </a:cubicBezTo>
                <a:cubicBezTo>
                  <a:pt x="3065489" y="48137"/>
                  <a:pt x="3276299" y="51120"/>
                  <a:pt x="3570230" y="54926"/>
                </a:cubicBezTo>
                <a:cubicBezTo>
                  <a:pt x="3728150" y="56949"/>
                  <a:pt x="3864573" y="58697"/>
                  <a:pt x="3876333" y="60000"/>
                </a:cubicBezTo>
                <a:cubicBezTo>
                  <a:pt x="3879007" y="59931"/>
                  <a:pt x="3931087" y="59897"/>
                  <a:pt x="4031578" y="60034"/>
                </a:cubicBezTo>
                <a:lnTo>
                  <a:pt x="4964356" y="60034"/>
                </a:lnTo>
                <a:lnTo>
                  <a:pt x="4964356" y="53760"/>
                </a:lnTo>
                <a:lnTo>
                  <a:pt x="4031578" y="53726"/>
                </a:lnTo>
                <a:cubicBezTo>
                  <a:pt x="3929578" y="53623"/>
                  <a:pt x="3878870" y="53623"/>
                  <a:pt x="3876573" y="53726"/>
                </a:cubicBezTo>
                <a:cubicBezTo>
                  <a:pt x="3864950" y="52423"/>
                  <a:pt x="3728424" y="50640"/>
                  <a:pt x="3570299" y="48617"/>
                </a:cubicBezTo>
                <a:cubicBezTo>
                  <a:pt x="3354676" y="45840"/>
                  <a:pt x="3059400" y="42034"/>
                  <a:pt x="3047554" y="38400"/>
                </a:cubicBezTo>
                <a:lnTo>
                  <a:pt x="3046708" y="38160"/>
                </a:lnTo>
                <a:lnTo>
                  <a:pt x="3045724" y="38332"/>
                </a:lnTo>
                <a:cubicBezTo>
                  <a:pt x="3034269" y="41246"/>
                  <a:pt x="2771918" y="44743"/>
                  <a:pt x="2561098" y="47554"/>
                </a:cubicBezTo>
                <a:cubicBezTo>
                  <a:pt x="2377762" y="49988"/>
                  <a:pt x="2219434" y="52080"/>
                  <a:pt x="2205754" y="53760"/>
                </a:cubicBezTo>
                <a:cubicBezTo>
                  <a:pt x="2203934" y="53589"/>
                  <a:pt x="2151100" y="53623"/>
                  <a:pt x="2044611" y="53726"/>
                </a:cubicBezTo>
                <a:lnTo>
                  <a:pt x="2034045" y="53760"/>
                </a:lnTo>
                <a:lnTo>
                  <a:pt x="947187" y="53760"/>
                </a:lnTo>
                <a:lnTo>
                  <a:pt x="947187" y="60034"/>
                </a:lnTo>
                <a:close/>
                <a:moveTo>
                  <a:pt x="891600" y="113760"/>
                </a:moveTo>
                <a:lnTo>
                  <a:pt x="2029029" y="113726"/>
                </a:lnTo>
                <a:cubicBezTo>
                  <a:pt x="2070874" y="113657"/>
                  <a:pt x="2181981" y="113417"/>
                  <a:pt x="2188457" y="113760"/>
                </a:cubicBezTo>
                <a:cubicBezTo>
                  <a:pt x="2215296" y="110537"/>
                  <a:pt x="2376837" y="106251"/>
                  <a:pt x="2547861" y="101692"/>
                </a:cubicBezTo>
                <a:cubicBezTo>
                  <a:pt x="2770893" y="95760"/>
                  <a:pt x="3023338" y="89040"/>
                  <a:pt x="3052546" y="82834"/>
                </a:cubicBezTo>
                <a:cubicBezTo>
                  <a:pt x="3080345" y="90651"/>
                  <a:pt x="3355450" y="97680"/>
                  <a:pt x="3598570" y="103920"/>
                </a:cubicBezTo>
                <a:cubicBezTo>
                  <a:pt x="3751039" y="107828"/>
                  <a:pt x="3882730" y="111189"/>
                  <a:pt x="3905702" y="113726"/>
                </a:cubicBezTo>
                <a:cubicBezTo>
                  <a:pt x="3912525" y="113486"/>
                  <a:pt x="4018742" y="113657"/>
                  <a:pt x="4058719" y="113760"/>
                </a:cubicBezTo>
                <a:lnTo>
                  <a:pt x="5026571" y="113760"/>
                </a:lnTo>
                <a:lnTo>
                  <a:pt x="5026571" y="107486"/>
                </a:lnTo>
                <a:lnTo>
                  <a:pt x="4058719" y="107451"/>
                </a:lnTo>
                <a:cubicBezTo>
                  <a:pt x="4014936" y="107349"/>
                  <a:pt x="3912422" y="107177"/>
                  <a:pt x="3905908" y="107451"/>
                </a:cubicBezTo>
                <a:cubicBezTo>
                  <a:pt x="3883142" y="104914"/>
                  <a:pt x="3751347" y="101520"/>
                  <a:pt x="3598708" y="97611"/>
                </a:cubicBezTo>
                <a:cubicBezTo>
                  <a:pt x="3365119" y="91646"/>
                  <a:pt x="3074359" y="84172"/>
                  <a:pt x="3053753" y="76628"/>
                </a:cubicBezTo>
                <a:lnTo>
                  <a:pt x="3052834" y="76286"/>
                </a:lnTo>
                <a:lnTo>
                  <a:pt x="3051881" y="76560"/>
                </a:lnTo>
                <a:cubicBezTo>
                  <a:pt x="3028224" y="82628"/>
                  <a:pt x="2772933" y="89417"/>
                  <a:pt x="2547699" y="95417"/>
                </a:cubicBezTo>
                <a:cubicBezTo>
                  <a:pt x="2369071" y="100148"/>
                  <a:pt x="2214840" y="104263"/>
                  <a:pt x="2188245" y="107486"/>
                </a:cubicBezTo>
                <a:cubicBezTo>
                  <a:pt x="2182155" y="107109"/>
                  <a:pt x="2074851" y="107383"/>
                  <a:pt x="2029042" y="107451"/>
                </a:cubicBezTo>
                <a:lnTo>
                  <a:pt x="2011317" y="107486"/>
                </a:lnTo>
                <a:lnTo>
                  <a:pt x="891617" y="107486"/>
                </a:lnTo>
                <a:lnTo>
                  <a:pt x="891617" y="113760"/>
                </a:lnTo>
                <a:close/>
                <a:moveTo>
                  <a:pt x="836009" y="167520"/>
                </a:moveTo>
                <a:lnTo>
                  <a:pt x="2013182" y="167451"/>
                </a:lnTo>
                <a:cubicBezTo>
                  <a:pt x="2061357" y="167314"/>
                  <a:pt x="2161522" y="167006"/>
                  <a:pt x="2170920" y="167486"/>
                </a:cubicBezTo>
                <a:cubicBezTo>
                  <a:pt x="2209965" y="162789"/>
                  <a:pt x="2366524" y="156549"/>
                  <a:pt x="2532292" y="149931"/>
                </a:cubicBezTo>
                <a:cubicBezTo>
                  <a:pt x="2760233" y="140846"/>
                  <a:pt x="3018357" y="130560"/>
                  <a:pt x="3058656" y="121097"/>
                </a:cubicBezTo>
                <a:cubicBezTo>
                  <a:pt x="3095897" y="132994"/>
                  <a:pt x="3391296" y="144308"/>
                  <a:pt x="3629102" y="153394"/>
                </a:cubicBezTo>
                <a:cubicBezTo>
                  <a:pt x="3775399" y="158949"/>
                  <a:pt x="3901742" y="163783"/>
                  <a:pt x="3934999" y="167451"/>
                </a:cubicBezTo>
                <a:cubicBezTo>
                  <a:pt x="3944702" y="167074"/>
                  <a:pt x="4040462" y="167349"/>
                  <a:pt x="4086473" y="167451"/>
                </a:cubicBezTo>
                <a:lnTo>
                  <a:pt x="4110507" y="167520"/>
                </a:lnTo>
                <a:lnTo>
                  <a:pt x="5088782" y="167520"/>
                </a:lnTo>
                <a:lnTo>
                  <a:pt x="5088782" y="161246"/>
                </a:lnTo>
                <a:lnTo>
                  <a:pt x="4086507" y="161177"/>
                </a:lnTo>
                <a:cubicBezTo>
                  <a:pt x="4040428" y="161040"/>
                  <a:pt x="3944599" y="160766"/>
                  <a:pt x="3935205" y="161177"/>
                </a:cubicBezTo>
                <a:cubicBezTo>
                  <a:pt x="3902222" y="157508"/>
                  <a:pt x="3775742" y="152674"/>
                  <a:pt x="3629342" y="147086"/>
                </a:cubicBezTo>
                <a:cubicBezTo>
                  <a:pt x="3389856" y="137966"/>
                  <a:pt x="3091817" y="126549"/>
                  <a:pt x="3059884" y="114891"/>
                </a:cubicBezTo>
                <a:lnTo>
                  <a:pt x="3058968" y="114549"/>
                </a:lnTo>
                <a:lnTo>
                  <a:pt x="3058018" y="114789"/>
                </a:lnTo>
                <a:cubicBezTo>
                  <a:pt x="3021597" y="124114"/>
                  <a:pt x="2761512" y="134503"/>
                  <a:pt x="2532034" y="143657"/>
                </a:cubicBezTo>
                <a:cubicBezTo>
                  <a:pt x="2366153" y="150274"/>
                  <a:pt x="2209471" y="156514"/>
                  <a:pt x="2170701" y="161212"/>
                </a:cubicBezTo>
                <a:cubicBezTo>
                  <a:pt x="2161680" y="160697"/>
                  <a:pt x="2061377" y="161006"/>
                  <a:pt x="2013182" y="161177"/>
                </a:cubicBezTo>
                <a:lnTo>
                  <a:pt x="1988530" y="161246"/>
                </a:lnTo>
                <a:lnTo>
                  <a:pt x="836026" y="161246"/>
                </a:lnTo>
                <a:lnTo>
                  <a:pt x="836026" y="167520"/>
                </a:lnTo>
                <a:close/>
                <a:moveTo>
                  <a:pt x="780422" y="221280"/>
                </a:moveTo>
                <a:lnTo>
                  <a:pt x="1965782" y="221280"/>
                </a:lnTo>
                <a:cubicBezTo>
                  <a:pt x="1970074" y="221280"/>
                  <a:pt x="1981317" y="221212"/>
                  <a:pt x="1996313" y="221177"/>
                </a:cubicBezTo>
                <a:cubicBezTo>
                  <a:pt x="2046957" y="220971"/>
                  <a:pt x="2141184" y="220594"/>
                  <a:pt x="2153397" y="221212"/>
                </a:cubicBezTo>
                <a:cubicBezTo>
                  <a:pt x="2203673" y="215143"/>
                  <a:pt x="2354253" y="207154"/>
                  <a:pt x="2513688" y="198686"/>
                </a:cubicBezTo>
                <a:cubicBezTo>
                  <a:pt x="2747373" y="186308"/>
                  <a:pt x="3012045" y="172251"/>
                  <a:pt x="3064800" y="159326"/>
                </a:cubicBezTo>
                <a:cubicBezTo>
                  <a:pt x="3112824" y="175646"/>
                  <a:pt x="3417737" y="191040"/>
                  <a:pt x="3663086" y="203451"/>
                </a:cubicBezTo>
                <a:cubicBezTo>
                  <a:pt x="3802012" y="210446"/>
                  <a:pt x="3921977" y="216514"/>
                  <a:pt x="3964320" y="221143"/>
                </a:cubicBezTo>
                <a:cubicBezTo>
                  <a:pt x="3976800" y="220697"/>
                  <a:pt x="4066663" y="221040"/>
                  <a:pt x="4114937" y="221177"/>
                </a:cubicBezTo>
                <a:cubicBezTo>
                  <a:pt x="4129646" y="221246"/>
                  <a:pt x="4140686" y="221280"/>
                  <a:pt x="4144869" y="221280"/>
                </a:cubicBezTo>
                <a:lnTo>
                  <a:pt x="5150983" y="221280"/>
                </a:lnTo>
                <a:lnTo>
                  <a:pt x="5150983" y="214971"/>
                </a:lnTo>
                <a:lnTo>
                  <a:pt x="4144869" y="214971"/>
                </a:lnTo>
                <a:cubicBezTo>
                  <a:pt x="4140686" y="214971"/>
                  <a:pt x="4129680" y="214937"/>
                  <a:pt x="4114971" y="214869"/>
                </a:cubicBezTo>
                <a:cubicBezTo>
                  <a:pt x="4066629" y="214697"/>
                  <a:pt x="3976697" y="214423"/>
                  <a:pt x="3964560" y="214903"/>
                </a:cubicBezTo>
                <a:cubicBezTo>
                  <a:pt x="3922492" y="210240"/>
                  <a:pt x="3802423" y="204172"/>
                  <a:pt x="3663429" y="197143"/>
                </a:cubicBezTo>
                <a:cubicBezTo>
                  <a:pt x="3416846" y="184697"/>
                  <a:pt x="3110006" y="169200"/>
                  <a:pt x="3066034" y="153120"/>
                </a:cubicBezTo>
                <a:lnTo>
                  <a:pt x="3065119" y="152777"/>
                </a:lnTo>
                <a:lnTo>
                  <a:pt x="3064166" y="153017"/>
                </a:lnTo>
                <a:cubicBezTo>
                  <a:pt x="3014304" y="165806"/>
                  <a:pt x="2748161" y="179966"/>
                  <a:pt x="2513345" y="192411"/>
                </a:cubicBezTo>
                <a:cubicBezTo>
                  <a:pt x="2353807" y="200880"/>
                  <a:pt x="2203132" y="208903"/>
                  <a:pt x="2153177" y="214937"/>
                </a:cubicBezTo>
                <a:cubicBezTo>
                  <a:pt x="2141307" y="214320"/>
                  <a:pt x="2046991" y="214663"/>
                  <a:pt x="1996289" y="214869"/>
                </a:cubicBezTo>
                <a:cubicBezTo>
                  <a:pt x="1981303" y="214937"/>
                  <a:pt x="1970074" y="214971"/>
                  <a:pt x="1965775" y="214971"/>
                </a:cubicBezTo>
                <a:lnTo>
                  <a:pt x="780439" y="214971"/>
                </a:lnTo>
                <a:lnTo>
                  <a:pt x="780439" y="221280"/>
                </a:lnTo>
                <a:close/>
                <a:moveTo>
                  <a:pt x="724831" y="275006"/>
                </a:moveTo>
                <a:lnTo>
                  <a:pt x="1943002" y="275006"/>
                </a:lnTo>
                <a:cubicBezTo>
                  <a:pt x="1948773" y="275006"/>
                  <a:pt x="1962106" y="274971"/>
                  <a:pt x="1979242" y="274869"/>
                </a:cubicBezTo>
                <a:cubicBezTo>
                  <a:pt x="2032238" y="274629"/>
                  <a:pt x="2120890" y="274183"/>
                  <a:pt x="2135860" y="274937"/>
                </a:cubicBezTo>
                <a:cubicBezTo>
                  <a:pt x="2195860" y="267703"/>
                  <a:pt x="2338893" y="258240"/>
                  <a:pt x="2490281" y="248229"/>
                </a:cubicBezTo>
                <a:cubicBezTo>
                  <a:pt x="2731310" y="232251"/>
                  <a:pt x="3004361" y="214183"/>
                  <a:pt x="3070923" y="197554"/>
                </a:cubicBezTo>
                <a:cubicBezTo>
                  <a:pt x="3131122" y="218606"/>
                  <a:pt x="3447202" y="238354"/>
                  <a:pt x="3701465" y="254263"/>
                </a:cubicBezTo>
                <a:cubicBezTo>
                  <a:pt x="3831477" y="262389"/>
                  <a:pt x="3943797" y="269417"/>
                  <a:pt x="3993648" y="274869"/>
                </a:cubicBezTo>
                <a:cubicBezTo>
                  <a:pt x="4008768" y="274320"/>
                  <a:pt x="4093351" y="274663"/>
                  <a:pt x="4143888" y="274869"/>
                </a:cubicBezTo>
                <a:cubicBezTo>
                  <a:pt x="4160585" y="274971"/>
                  <a:pt x="4173614" y="275006"/>
                  <a:pt x="4179168" y="275006"/>
                </a:cubicBezTo>
                <a:lnTo>
                  <a:pt x="5213191" y="275006"/>
                </a:lnTo>
                <a:lnTo>
                  <a:pt x="5213191" y="268731"/>
                </a:lnTo>
                <a:lnTo>
                  <a:pt x="4179189" y="268731"/>
                </a:lnTo>
                <a:cubicBezTo>
                  <a:pt x="4173635" y="268731"/>
                  <a:pt x="4160640" y="268663"/>
                  <a:pt x="4143943" y="268594"/>
                </a:cubicBezTo>
                <a:cubicBezTo>
                  <a:pt x="4093372" y="268389"/>
                  <a:pt x="4008686" y="267977"/>
                  <a:pt x="3993874" y="268629"/>
                </a:cubicBezTo>
                <a:cubicBezTo>
                  <a:pt x="3944366" y="263143"/>
                  <a:pt x="3831977" y="256114"/>
                  <a:pt x="3701863" y="247988"/>
                </a:cubicBezTo>
                <a:cubicBezTo>
                  <a:pt x="3446709" y="232046"/>
                  <a:pt x="3129120" y="212194"/>
                  <a:pt x="3072185" y="191349"/>
                </a:cubicBezTo>
                <a:lnTo>
                  <a:pt x="3071270" y="191006"/>
                </a:lnTo>
                <a:lnTo>
                  <a:pt x="3070324" y="191246"/>
                </a:lnTo>
                <a:cubicBezTo>
                  <a:pt x="3006000" y="207771"/>
                  <a:pt x="2731814" y="225909"/>
                  <a:pt x="2489897" y="241920"/>
                </a:cubicBezTo>
                <a:cubicBezTo>
                  <a:pt x="2338409" y="251966"/>
                  <a:pt x="2195307" y="261429"/>
                  <a:pt x="2135647" y="268663"/>
                </a:cubicBezTo>
                <a:cubicBezTo>
                  <a:pt x="2121059" y="267943"/>
                  <a:pt x="2032269" y="268320"/>
                  <a:pt x="1979239" y="268594"/>
                </a:cubicBezTo>
                <a:cubicBezTo>
                  <a:pt x="1962096" y="268663"/>
                  <a:pt x="1948793" y="268731"/>
                  <a:pt x="1943023" y="268731"/>
                </a:cubicBezTo>
                <a:lnTo>
                  <a:pt x="724851" y="268731"/>
                </a:lnTo>
                <a:lnTo>
                  <a:pt x="724851" y="275006"/>
                </a:lnTo>
                <a:close/>
                <a:moveTo>
                  <a:pt x="669257" y="328766"/>
                </a:moveTo>
                <a:lnTo>
                  <a:pt x="1920254" y="328766"/>
                </a:lnTo>
                <a:cubicBezTo>
                  <a:pt x="1927560" y="328766"/>
                  <a:pt x="1942714" y="328697"/>
                  <a:pt x="1961585" y="328560"/>
                </a:cubicBezTo>
                <a:cubicBezTo>
                  <a:pt x="2016977" y="328251"/>
                  <a:pt x="2100713" y="327771"/>
                  <a:pt x="2118340" y="328663"/>
                </a:cubicBezTo>
                <a:cubicBezTo>
                  <a:pt x="2186071" y="320503"/>
                  <a:pt x="2319477" y="309943"/>
                  <a:pt x="2460730" y="298766"/>
                </a:cubicBezTo>
                <a:cubicBezTo>
                  <a:pt x="2711256" y="278949"/>
                  <a:pt x="2995090" y="256492"/>
                  <a:pt x="3077088" y="235817"/>
                </a:cubicBezTo>
                <a:cubicBezTo>
                  <a:pt x="3150994" y="262046"/>
                  <a:pt x="3480892" y="286492"/>
                  <a:pt x="3746194" y="306137"/>
                </a:cubicBezTo>
                <a:cubicBezTo>
                  <a:pt x="3865131" y="314949"/>
                  <a:pt x="3967852" y="322560"/>
                  <a:pt x="4022983" y="328594"/>
                </a:cubicBezTo>
                <a:cubicBezTo>
                  <a:pt x="4040777" y="327909"/>
                  <a:pt x="4120492" y="328286"/>
                  <a:pt x="4173257" y="328594"/>
                </a:cubicBezTo>
                <a:cubicBezTo>
                  <a:pt x="4191669" y="328697"/>
                  <a:pt x="4206480" y="328766"/>
                  <a:pt x="4213543" y="328766"/>
                </a:cubicBezTo>
                <a:lnTo>
                  <a:pt x="5275406" y="328766"/>
                </a:lnTo>
                <a:lnTo>
                  <a:pt x="5275406" y="322492"/>
                </a:lnTo>
                <a:lnTo>
                  <a:pt x="4213543" y="322492"/>
                </a:lnTo>
                <a:cubicBezTo>
                  <a:pt x="4206515" y="322492"/>
                  <a:pt x="4191703" y="322389"/>
                  <a:pt x="4173291" y="322320"/>
                </a:cubicBezTo>
                <a:cubicBezTo>
                  <a:pt x="4120457" y="322012"/>
                  <a:pt x="4040640" y="321600"/>
                  <a:pt x="4023189" y="322354"/>
                </a:cubicBezTo>
                <a:cubicBezTo>
                  <a:pt x="3968434" y="316286"/>
                  <a:pt x="3865646" y="308674"/>
                  <a:pt x="3746675" y="299863"/>
                </a:cubicBezTo>
                <a:cubicBezTo>
                  <a:pt x="3480617" y="280183"/>
                  <a:pt x="3149554" y="255634"/>
                  <a:pt x="3078329" y="229577"/>
                </a:cubicBezTo>
                <a:lnTo>
                  <a:pt x="3077414" y="229234"/>
                </a:lnTo>
                <a:lnTo>
                  <a:pt x="3076467" y="229474"/>
                </a:lnTo>
                <a:cubicBezTo>
                  <a:pt x="2996239" y="250080"/>
                  <a:pt x="2711479" y="272606"/>
                  <a:pt x="2460226" y="292492"/>
                </a:cubicBezTo>
                <a:cubicBezTo>
                  <a:pt x="2318911" y="303668"/>
                  <a:pt x="2185444" y="314263"/>
                  <a:pt x="2118117" y="322389"/>
                </a:cubicBezTo>
                <a:cubicBezTo>
                  <a:pt x="2100847" y="321497"/>
                  <a:pt x="2017025" y="321977"/>
                  <a:pt x="1961547" y="322286"/>
                </a:cubicBezTo>
                <a:cubicBezTo>
                  <a:pt x="1942690" y="322389"/>
                  <a:pt x="1927546" y="322492"/>
                  <a:pt x="1920254" y="322492"/>
                </a:cubicBezTo>
                <a:lnTo>
                  <a:pt x="669257" y="322492"/>
                </a:lnTo>
                <a:lnTo>
                  <a:pt x="669257" y="328766"/>
                </a:lnTo>
                <a:close/>
                <a:moveTo>
                  <a:pt x="613666" y="382492"/>
                </a:moveTo>
                <a:lnTo>
                  <a:pt x="1897495" y="382492"/>
                </a:lnTo>
                <a:cubicBezTo>
                  <a:pt x="1906389" y="382492"/>
                  <a:pt x="1923254" y="382389"/>
                  <a:pt x="1943674" y="382286"/>
                </a:cubicBezTo>
                <a:cubicBezTo>
                  <a:pt x="1998189" y="381943"/>
                  <a:pt x="2080526" y="381394"/>
                  <a:pt x="2100809" y="382389"/>
                </a:cubicBezTo>
                <a:cubicBezTo>
                  <a:pt x="2172895" y="373714"/>
                  <a:pt x="2287701" y="363154"/>
                  <a:pt x="2420640" y="350983"/>
                </a:cubicBezTo>
                <a:cubicBezTo>
                  <a:pt x="2671389" y="327977"/>
                  <a:pt x="2983269" y="299383"/>
                  <a:pt x="3083239" y="274046"/>
                </a:cubicBezTo>
                <a:cubicBezTo>
                  <a:pt x="3172937" y="306172"/>
                  <a:pt x="3534857" y="336926"/>
                  <a:pt x="3799372" y="359417"/>
                </a:cubicBezTo>
                <a:cubicBezTo>
                  <a:pt x="3904320" y="368332"/>
                  <a:pt x="3994971" y="376046"/>
                  <a:pt x="4052332" y="382320"/>
                </a:cubicBezTo>
                <a:cubicBezTo>
                  <a:pt x="4072697" y="381497"/>
                  <a:pt x="4151143" y="381977"/>
                  <a:pt x="4203017" y="382286"/>
                </a:cubicBezTo>
                <a:cubicBezTo>
                  <a:pt x="4222903" y="382423"/>
                  <a:pt x="4239326" y="382492"/>
                  <a:pt x="4247897" y="382492"/>
                </a:cubicBezTo>
                <a:lnTo>
                  <a:pt x="5337600" y="382492"/>
                </a:lnTo>
                <a:lnTo>
                  <a:pt x="5337600" y="376217"/>
                </a:lnTo>
                <a:lnTo>
                  <a:pt x="4247897" y="376217"/>
                </a:lnTo>
                <a:cubicBezTo>
                  <a:pt x="4239326" y="376217"/>
                  <a:pt x="4222937" y="376114"/>
                  <a:pt x="4203052" y="375977"/>
                </a:cubicBezTo>
                <a:cubicBezTo>
                  <a:pt x="4151109" y="375703"/>
                  <a:pt x="4072594" y="375223"/>
                  <a:pt x="4052537" y="376080"/>
                </a:cubicBezTo>
                <a:cubicBezTo>
                  <a:pt x="3995589" y="369771"/>
                  <a:pt x="3904903" y="362057"/>
                  <a:pt x="3799886" y="353143"/>
                </a:cubicBezTo>
                <a:cubicBezTo>
                  <a:pt x="3534823" y="330617"/>
                  <a:pt x="3171771" y="299760"/>
                  <a:pt x="3084480" y="267806"/>
                </a:cubicBezTo>
                <a:lnTo>
                  <a:pt x="3083565" y="267463"/>
                </a:lnTo>
                <a:lnTo>
                  <a:pt x="3082618" y="267703"/>
                </a:lnTo>
                <a:cubicBezTo>
                  <a:pt x="2984170" y="292971"/>
                  <a:pt x="2671389" y="321668"/>
                  <a:pt x="2420064" y="344709"/>
                </a:cubicBezTo>
                <a:cubicBezTo>
                  <a:pt x="2287077" y="356914"/>
                  <a:pt x="2172230" y="367440"/>
                  <a:pt x="2100590" y="376114"/>
                </a:cubicBezTo>
                <a:cubicBezTo>
                  <a:pt x="2080649" y="375120"/>
                  <a:pt x="1998220" y="375635"/>
                  <a:pt x="1943640" y="375977"/>
                </a:cubicBezTo>
                <a:cubicBezTo>
                  <a:pt x="1923230" y="376114"/>
                  <a:pt x="1906389" y="376217"/>
                  <a:pt x="1897495" y="376217"/>
                </a:cubicBezTo>
                <a:lnTo>
                  <a:pt x="613670" y="376217"/>
                </a:lnTo>
                <a:lnTo>
                  <a:pt x="613670" y="382492"/>
                </a:lnTo>
                <a:close/>
                <a:moveTo>
                  <a:pt x="558079" y="436251"/>
                </a:moveTo>
                <a:lnTo>
                  <a:pt x="1874726" y="436251"/>
                </a:lnTo>
                <a:cubicBezTo>
                  <a:pt x="1885269" y="436251"/>
                  <a:pt x="1903721" y="436114"/>
                  <a:pt x="1925544" y="435977"/>
                </a:cubicBezTo>
                <a:cubicBezTo>
                  <a:pt x="1982458" y="435566"/>
                  <a:pt x="2060400" y="434983"/>
                  <a:pt x="2083282" y="436114"/>
                </a:cubicBezTo>
                <a:cubicBezTo>
                  <a:pt x="2154075" y="427577"/>
                  <a:pt x="2255668" y="417052"/>
                  <a:pt x="2363242" y="405909"/>
                </a:cubicBezTo>
                <a:cubicBezTo>
                  <a:pt x="2632553" y="378000"/>
                  <a:pt x="2967542" y="343303"/>
                  <a:pt x="3089383" y="312274"/>
                </a:cubicBezTo>
                <a:cubicBezTo>
                  <a:pt x="3197589" y="351291"/>
                  <a:pt x="3583475" y="387943"/>
                  <a:pt x="3865440" y="414720"/>
                </a:cubicBezTo>
                <a:cubicBezTo>
                  <a:pt x="3952012" y="422949"/>
                  <a:pt x="4026789" y="430046"/>
                  <a:pt x="4081646" y="436046"/>
                </a:cubicBezTo>
                <a:cubicBezTo>
                  <a:pt x="4104514" y="435120"/>
                  <a:pt x="4178675" y="435635"/>
                  <a:pt x="4232846" y="435977"/>
                </a:cubicBezTo>
                <a:cubicBezTo>
                  <a:pt x="4254103" y="436114"/>
                  <a:pt x="4272069" y="436251"/>
                  <a:pt x="4282252" y="436251"/>
                </a:cubicBezTo>
                <a:lnTo>
                  <a:pt x="5399829" y="436251"/>
                </a:lnTo>
                <a:lnTo>
                  <a:pt x="5399829" y="429977"/>
                </a:lnTo>
                <a:lnTo>
                  <a:pt x="4282252" y="429977"/>
                </a:lnTo>
                <a:cubicBezTo>
                  <a:pt x="4272069" y="429977"/>
                  <a:pt x="4254103" y="429840"/>
                  <a:pt x="4232880" y="429703"/>
                </a:cubicBezTo>
                <a:cubicBezTo>
                  <a:pt x="4178675" y="429326"/>
                  <a:pt x="4104446" y="428846"/>
                  <a:pt x="4081852" y="429806"/>
                </a:cubicBezTo>
                <a:cubicBezTo>
                  <a:pt x="4027406" y="423771"/>
                  <a:pt x="3952629" y="416674"/>
                  <a:pt x="3866057" y="408446"/>
                </a:cubicBezTo>
                <a:cubicBezTo>
                  <a:pt x="3583611" y="381635"/>
                  <a:pt x="3196800" y="344880"/>
                  <a:pt x="3090624" y="306034"/>
                </a:cubicBezTo>
                <a:lnTo>
                  <a:pt x="3089709" y="305692"/>
                </a:lnTo>
                <a:lnTo>
                  <a:pt x="3088762" y="305931"/>
                </a:lnTo>
                <a:cubicBezTo>
                  <a:pt x="2968155" y="336891"/>
                  <a:pt x="2632382" y="371692"/>
                  <a:pt x="2362591" y="399668"/>
                </a:cubicBezTo>
                <a:cubicBezTo>
                  <a:pt x="2254995" y="410811"/>
                  <a:pt x="2153373" y="421337"/>
                  <a:pt x="2083060" y="429874"/>
                </a:cubicBezTo>
                <a:cubicBezTo>
                  <a:pt x="2060537" y="428709"/>
                  <a:pt x="1982472" y="429257"/>
                  <a:pt x="1925493" y="429668"/>
                </a:cubicBezTo>
                <a:cubicBezTo>
                  <a:pt x="1903697" y="429840"/>
                  <a:pt x="1885258" y="429977"/>
                  <a:pt x="1874726" y="429977"/>
                </a:cubicBezTo>
                <a:lnTo>
                  <a:pt x="558082" y="429977"/>
                </a:lnTo>
                <a:lnTo>
                  <a:pt x="558082" y="436251"/>
                </a:lnTo>
                <a:close/>
                <a:moveTo>
                  <a:pt x="502488" y="490012"/>
                </a:moveTo>
                <a:lnTo>
                  <a:pt x="1851974" y="490012"/>
                </a:lnTo>
                <a:cubicBezTo>
                  <a:pt x="1864238" y="490012"/>
                  <a:pt x="1884264" y="489840"/>
                  <a:pt x="1907428" y="489668"/>
                </a:cubicBezTo>
                <a:cubicBezTo>
                  <a:pt x="1963533" y="489223"/>
                  <a:pt x="2040353" y="488606"/>
                  <a:pt x="2065756" y="489840"/>
                </a:cubicBezTo>
                <a:cubicBezTo>
                  <a:pt x="2123781" y="482880"/>
                  <a:pt x="2195287" y="474720"/>
                  <a:pt x="2271000" y="466046"/>
                </a:cubicBezTo>
                <a:cubicBezTo>
                  <a:pt x="2554972" y="433646"/>
                  <a:pt x="2943669" y="389246"/>
                  <a:pt x="3095537" y="350503"/>
                </a:cubicBezTo>
                <a:cubicBezTo>
                  <a:pt x="3226975" y="398091"/>
                  <a:pt x="3663432" y="443212"/>
                  <a:pt x="3952495" y="473109"/>
                </a:cubicBezTo>
                <a:cubicBezTo>
                  <a:pt x="4012255" y="479280"/>
                  <a:pt x="4066289" y="484869"/>
                  <a:pt x="4110964" y="489771"/>
                </a:cubicBezTo>
                <a:cubicBezTo>
                  <a:pt x="4136335" y="488743"/>
                  <a:pt x="4209432" y="489291"/>
                  <a:pt x="4262815" y="489703"/>
                </a:cubicBezTo>
                <a:cubicBezTo>
                  <a:pt x="4285306" y="489840"/>
                  <a:pt x="4304781" y="490012"/>
                  <a:pt x="4316609" y="490012"/>
                </a:cubicBezTo>
                <a:lnTo>
                  <a:pt x="5462026" y="490012"/>
                </a:lnTo>
                <a:lnTo>
                  <a:pt x="5462026" y="483703"/>
                </a:lnTo>
                <a:lnTo>
                  <a:pt x="4316606" y="483703"/>
                </a:lnTo>
                <a:cubicBezTo>
                  <a:pt x="4304778" y="483703"/>
                  <a:pt x="4285337" y="483566"/>
                  <a:pt x="4262846" y="483394"/>
                </a:cubicBezTo>
                <a:cubicBezTo>
                  <a:pt x="4209395" y="482983"/>
                  <a:pt x="4136229" y="482468"/>
                  <a:pt x="4111166" y="483497"/>
                </a:cubicBezTo>
                <a:cubicBezTo>
                  <a:pt x="4066971" y="478629"/>
                  <a:pt x="4012903" y="473040"/>
                  <a:pt x="3953109" y="466869"/>
                </a:cubicBezTo>
                <a:cubicBezTo>
                  <a:pt x="3663703" y="436937"/>
                  <a:pt x="3226354" y="391680"/>
                  <a:pt x="3096778" y="344263"/>
                </a:cubicBezTo>
                <a:lnTo>
                  <a:pt x="3095860" y="343920"/>
                </a:lnTo>
                <a:lnTo>
                  <a:pt x="3094913" y="344160"/>
                </a:lnTo>
                <a:cubicBezTo>
                  <a:pt x="2944132" y="382869"/>
                  <a:pt x="2554663" y="427337"/>
                  <a:pt x="2270284" y="459806"/>
                </a:cubicBezTo>
                <a:cubicBezTo>
                  <a:pt x="2194557" y="468446"/>
                  <a:pt x="2123037" y="476640"/>
                  <a:pt x="2065529" y="483600"/>
                </a:cubicBezTo>
                <a:cubicBezTo>
                  <a:pt x="2040473" y="482332"/>
                  <a:pt x="1963567" y="482914"/>
                  <a:pt x="1907376" y="483360"/>
                </a:cubicBezTo>
                <a:cubicBezTo>
                  <a:pt x="1884237" y="483566"/>
                  <a:pt x="1864221" y="483703"/>
                  <a:pt x="1851970" y="483703"/>
                </a:cubicBezTo>
                <a:lnTo>
                  <a:pt x="502491" y="483703"/>
                </a:lnTo>
                <a:lnTo>
                  <a:pt x="502491" y="490012"/>
                </a:lnTo>
                <a:close/>
                <a:moveTo>
                  <a:pt x="446901" y="543737"/>
                </a:moveTo>
                <a:lnTo>
                  <a:pt x="1829212" y="543737"/>
                </a:lnTo>
                <a:cubicBezTo>
                  <a:pt x="1843200" y="543737"/>
                  <a:pt x="1864653" y="543566"/>
                  <a:pt x="1888958" y="543360"/>
                </a:cubicBezTo>
                <a:cubicBezTo>
                  <a:pt x="1947463" y="542846"/>
                  <a:pt x="2020272" y="542194"/>
                  <a:pt x="2048222" y="543600"/>
                </a:cubicBezTo>
                <a:lnTo>
                  <a:pt x="2090832" y="538457"/>
                </a:lnTo>
                <a:cubicBezTo>
                  <a:pt x="2392865" y="501943"/>
                  <a:pt x="2898028" y="440811"/>
                  <a:pt x="3101678" y="388731"/>
                </a:cubicBezTo>
                <a:cubicBezTo>
                  <a:pt x="3265131" y="448080"/>
                  <a:pt x="3773726" y="503520"/>
                  <a:pt x="4077792" y="536674"/>
                </a:cubicBezTo>
                <a:lnTo>
                  <a:pt x="4140295" y="543497"/>
                </a:lnTo>
                <a:cubicBezTo>
                  <a:pt x="4168135" y="542366"/>
                  <a:pt x="4237358" y="542914"/>
                  <a:pt x="4292935" y="543394"/>
                </a:cubicBezTo>
                <a:cubicBezTo>
                  <a:pt x="4316558" y="543566"/>
                  <a:pt x="4337438" y="543737"/>
                  <a:pt x="4350947" y="543737"/>
                </a:cubicBezTo>
                <a:lnTo>
                  <a:pt x="5524238" y="543737"/>
                </a:lnTo>
                <a:lnTo>
                  <a:pt x="5524238" y="537463"/>
                </a:lnTo>
                <a:lnTo>
                  <a:pt x="4350960" y="537463"/>
                </a:lnTo>
                <a:cubicBezTo>
                  <a:pt x="4337452" y="537463"/>
                  <a:pt x="4316606" y="537291"/>
                  <a:pt x="4292983" y="537086"/>
                </a:cubicBezTo>
                <a:cubicBezTo>
                  <a:pt x="4237337" y="536640"/>
                  <a:pt x="4168046" y="536057"/>
                  <a:pt x="4140514" y="537223"/>
                </a:cubicBezTo>
                <a:lnTo>
                  <a:pt x="4078492" y="530434"/>
                </a:lnTo>
                <a:cubicBezTo>
                  <a:pt x="3774103" y="497246"/>
                  <a:pt x="3264651" y="441703"/>
                  <a:pt x="3102922" y="382492"/>
                </a:cubicBezTo>
                <a:lnTo>
                  <a:pt x="3102003" y="382148"/>
                </a:lnTo>
                <a:lnTo>
                  <a:pt x="3101057" y="382389"/>
                </a:lnTo>
                <a:cubicBezTo>
                  <a:pt x="2898429" y="434434"/>
                  <a:pt x="2392409" y="495668"/>
                  <a:pt x="2090085" y="532217"/>
                </a:cubicBezTo>
                <a:lnTo>
                  <a:pt x="2048002" y="537326"/>
                </a:lnTo>
                <a:cubicBezTo>
                  <a:pt x="2020395" y="535920"/>
                  <a:pt x="1947487" y="536537"/>
                  <a:pt x="1888917" y="537052"/>
                </a:cubicBezTo>
                <a:cubicBezTo>
                  <a:pt x="1864635" y="537291"/>
                  <a:pt x="1843193" y="537463"/>
                  <a:pt x="1829218" y="537463"/>
                </a:cubicBezTo>
                <a:lnTo>
                  <a:pt x="446904" y="537463"/>
                </a:lnTo>
                <a:lnTo>
                  <a:pt x="446904" y="543737"/>
                </a:lnTo>
                <a:close/>
                <a:moveTo>
                  <a:pt x="391310" y="597497"/>
                </a:moveTo>
                <a:lnTo>
                  <a:pt x="1806442" y="597497"/>
                </a:lnTo>
                <a:cubicBezTo>
                  <a:pt x="1822214" y="597497"/>
                  <a:pt x="1845106" y="597291"/>
                  <a:pt x="1870557" y="597052"/>
                </a:cubicBezTo>
                <a:cubicBezTo>
                  <a:pt x="1928349" y="596503"/>
                  <a:pt x="2000273" y="595817"/>
                  <a:pt x="2030695" y="597326"/>
                </a:cubicBezTo>
                <a:cubicBezTo>
                  <a:pt x="2214535" y="575074"/>
                  <a:pt x="2833395" y="497212"/>
                  <a:pt x="3107822" y="426960"/>
                </a:cubicBezTo>
                <a:cubicBezTo>
                  <a:pt x="3249943" y="478697"/>
                  <a:pt x="3597291" y="534377"/>
                  <a:pt x="4169623" y="597223"/>
                </a:cubicBezTo>
                <a:cubicBezTo>
                  <a:pt x="4199897" y="595988"/>
                  <a:pt x="4268263" y="596606"/>
                  <a:pt x="4323223" y="597086"/>
                </a:cubicBezTo>
                <a:cubicBezTo>
                  <a:pt x="4347875" y="597291"/>
                  <a:pt x="4370092" y="597497"/>
                  <a:pt x="4385315" y="597497"/>
                </a:cubicBezTo>
                <a:lnTo>
                  <a:pt x="5586446" y="597497"/>
                </a:lnTo>
                <a:lnTo>
                  <a:pt x="5586446" y="591223"/>
                </a:lnTo>
                <a:lnTo>
                  <a:pt x="4385315" y="591223"/>
                </a:lnTo>
                <a:cubicBezTo>
                  <a:pt x="4370092" y="591223"/>
                  <a:pt x="4347909" y="591017"/>
                  <a:pt x="4323257" y="590777"/>
                </a:cubicBezTo>
                <a:cubicBezTo>
                  <a:pt x="4268263" y="590297"/>
                  <a:pt x="4199794" y="589714"/>
                  <a:pt x="4169829" y="590949"/>
                </a:cubicBezTo>
                <a:cubicBezTo>
                  <a:pt x="3597257" y="528034"/>
                  <a:pt x="3250114" y="472354"/>
                  <a:pt x="3109070" y="420720"/>
                </a:cubicBezTo>
                <a:lnTo>
                  <a:pt x="3108154" y="420377"/>
                </a:lnTo>
                <a:lnTo>
                  <a:pt x="3107205" y="420617"/>
                </a:lnTo>
                <a:cubicBezTo>
                  <a:pt x="2833629" y="490869"/>
                  <a:pt x="2213897" y="568834"/>
                  <a:pt x="2030472" y="591052"/>
                </a:cubicBezTo>
                <a:cubicBezTo>
                  <a:pt x="2000431" y="589543"/>
                  <a:pt x="1928397" y="590194"/>
                  <a:pt x="1870495" y="590743"/>
                </a:cubicBezTo>
                <a:cubicBezTo>
                  <a:pt x="1845069" y="590983"/>
                  <a:pt x="1822214" y="591223"/>
                  <a:pt x="1806442" y="591223"/>
                </a:cubicBezTo>
                <a:lnTo>
                  <a:pt x="391313" y="591223"/>
                </a:lnTo>
                <a:lnTo>
                  <a:pt x="391313" y="597497"/>
                </a:lnTo>
                <a:close/>
                <a:moveTo>
                  <a:pt x="335722" y="651223"/>
                </a:moveTo>
                <a:lnTo>
                  <a:pt x="1783687" y="651223"/>
                </a:lnTo>
                <a:cubicBezTo>
                  <a:pt x="1801227" y="651223"/>
                  <a:pt x="1825365" y="650983"/>
                  <a:pt x="1851737" y="650743"/>
                </a:cubicBezTo>
                <a:cubicBezTo>
                  <a:pt x="1908994" y="650126"/>
                  <a:pt x="1980271" y="649440"/>
                  <a:pt x="2013165" y="651052"/>
                </a:cubicBezTo>
                <a:cubicBezTo>
                  <a:pt x="2356708" y="609463"/>
                  <a:pt x="2847038" y="533623"/>
                  <a:pt x="3113966" y="465189"/>
                </a:cubicBezTo>
                <a:cubicBezTo>
                  <a:pt x="3356743" y="553646"/>
                  <a:pt x="4005635" y="629726"/>
                  <a:pt x="4198937" y="650949"/>
                </a:cubicBezTo>
                <a:cubicBezTo>
                  <a:pt x="4231646" y="649611"/>
                  <a:pt x="4299360" y="650229"/>
                  <a:pt x="4353737" y="650777"/>
                </a:cubicBezTo>
                <a:cubicBezTo>
                  <a:pt x="4379349" y="651017"/>
                  <a:pt x="4402732" y="651223"/>
                  <a:pt x="4419669" y="651223"/>
                </a:cubicBezTo>
                <a:lnTo>
                  <a:pt x="5648675" y="651223"/>
                </a:lnTo>
                <a:lnTo>
                  <a:pt x="5648675" y="644949"/>
                </a:lnTo>
                <a:lnTo>
                  <a:pt x="4419669" y="644949"/>
                </a:lnTo>
                <a:cubicBezTo>
                  <a:pt x="4402732" y="644949"/>
                  <a:pt x="4379383" y="644709"/>
                  <a:pt x="4353806" y="644469"/>
                </a:cubicBezTo>
                <a:cubicBezTo>
                  <a:pt x="4296480" y="643954"/>
                  <a:pt x="4231543" y="643303"/>
                  <a:pt x="4199143" y="644674"/>
                </a:cubicBezTo>
                <a:cubicBezTo>
                  <a:pt x="4006252" y="623486"/>
                  <a:pt x="3356606" y="547303"/>
                  <a:pt x="3115214" y="458949"/>
                </a:cubicBezTo>
                <a:lnTo>
                  <a:pt x="3114298" y="458606"/>
                </a:lnTo>
                <a:lnTo>
                  <a:pt x="3113345" y="458846"/>
                </a:lnTo>
                <a:cubicBezTo>
                  <a:pt x="2846904" y="527280"/>
                  <a:pt x="2356159" y="603189"/>
                  <a:pt x="2012942" y="644777"/>
                </a:cubicBezTo>
                <a:cubicBezTo>
                  <a:pt x="1980370" y="643131"/>
                  <a:pt x="1911988" y="643817"/>
                  <a:pt x="1851672" y="644434"/>
                </a:cubicBezTo>
                <a:cubicBezTo>
                  <a:pt x="1825313" y="644709"/>
                  <a:pt x="1801217" y="644949"/>
                  <a:pt x="1783687" y="644949"/>
                </a:cubicBezTo>
                <a:lnTo>
                  <a:pt x="335726" y="644949"/>
                </a:lnTo>
                <a:lnTo>
                  <a:pt x="335726" y="651223"/>
                </a:lnTo>
                <a:close/>
                <a:moveTo>
                  <a:pt x="280131" y="704983"/>
                </a:moveTo>
                <a:lnTo>
                  <a:pt x="1760914" y="704983"/>
                </a:lnTo>
                <a:cubicBezTo>
                  <a:pt x="1780303" y="704983"/>
                  <a:pt x="1805729" y="704709"/>
                  <a:pt x="1833086" y="704434"/>
                </a:cubicBezTo>
                <a:cubicBezTo>
                  <a:pt x="1892698" y="703749"/>
                  <a:pt x="1960286" y="703029"/>
                  <a:pt x="1995621" y="704777"/>
                </a:cubicBezTo>
                <a:cubicBezTo>
                  <a:pt x="2380588" y="658183"/>
                  <a:pt x="2832079" y="577303"/>
                  <a:pt x="3120089" y="503417"/>
                </a:cubicBezTo>
                <a:cubicBezTo>
                  <a:pt x="3350421" y="587451"/>
                  <a:pt x="3860798" y="664354"/>
                  <a:pt x="4228272" y="704674"/>
                </a:cubicBezTo>
                <a:cubicBezTo>
                  <a:pt x="4263346" y="703234"/>
                  <a:pt x="4327530" y="703886"/>
                  <a:pt x="4384204" y="704469"/>
                </a:cubicBezTo>
                <a:cubicBezTo>
                  <a:pt x="4410707" y="704743"/>
                  <a:pt x="4435289" y="704983"/>
                  <a:pt x="4453975" y="704983"/>
                </a:cubicBezTo>
                <a:lnTo>
                  <a:pt x="5710855" y="704983"/>
                </a:lnTo>
                <a:lnTo>
                  <a:pt x="5710855" y="698709"/>
                </a:lnTo>
                <a:lnTo>
                  <a:pt x="4453989" y="698709"/>
                </a:lnTo>
                <a:cubicBezTo>
                  <a:pt x="4435337" y="698709"/>
                  <a:pt x="4410754" y="698434"/>
                  <a:pt x="4384286" y="698194"/>
                </a:cubicBezTo>
                <a:cubicBezTo>
                  <a:pt x="4327543" y="697611"/>
                  <a:pt x="4263257" y="696960"/>
                  <a:pt x="4228492" y="698400"/>
                </a:cubicBezTo>
                <a:cubicBezTo>
                  <a:pt x="3861360" y="658080"/>
                  <a:pt x="3350709" y="581143"/>
                  <a:pt x="3121372" y="497177"/>
                </a:cubicBezTo>
                <a:lnTo>
                  <a:pt x="3120446" y="496834"/>
                </a:lnTo>
                <a:lnTo>
                  <a:pt x="3119496" y="497074"/>
                </a:lnTo>
                <a:cubicBezTo>
                  <a:pt x="2831760" y="570960"/>
                  <a:pt x="2380025" y="651909"/>
                  <a:pt x="1995411" y="698503"/>
                </a:cubicBezTo>
                <a:cubicBezTo>
                  <a:pt x="1960440" y="696720"/>
                  <a:pt x="1892746" y="697440"/>
                  <a:pt x="1833038" y="698126"/>
                </a:cubicBezTo>
                <a:cubicBezTo>
                  <a:pt x="1805705" y="698434"/>
                  <a:pt x="1780293" y="698709"/>
                  <a:pt x="1760928" y="698709"/>
                </a:cubicBezTo>
                <a:lnTo>
                  <a:pt x="280128" y="698709"/>
                </a:lnTo>
                <a:lnTo>
                  <a:pt x="280128" y="704983"/>
                </a:lnTo>
                <a:close/>
                <a:moveTo>
                  <a:pt x="224544" y="758743"/>
                </a:moveTo>
                <a:lnTo>
                  <a:pt x="1738155" y="758743"/>
                </a:lnTo>
                <a:cubicBezTo>
                  <a:pt x="1759389" y="758743"/>
                  <a:pt x="1786018" y="758434"/>
                  <a:pt x="1814270" y="758091"/>
                </a:cubicBezTo>
                <a:cubicBezTo>
                  <a:pt x="1873389" y="757406"/>
                  <a:pt x="1940379" y="756617"/>
                  <a:pt x="1978121" y="758503"/>
                </a:cubicBezTo>
                <a:cubicBezTo>
                  <a:pt x="2495836" y="695828"/>
                  <a:pt x="2952816" y="586148"/>
                  <a:pt x="3126288" y="541646"/>
                </a:cubicBezTo>
                <a:cubicBezTo>
                  <a:pt x="3393717" y="639291"/>
                  <a:pt x="3902688" y="719451"/>
                  <a:pt x="4257614" y="758400"/>
                </a:cubicBezTo>
                <a:cubicBezTo>
                  <a:pt x="4295054" y="756857"/>
                  <a:pt x="4358688" y="757543"/>
                  <a:pt x="4414780" y="758160"/>
                </a:cubicBezTo>
                <a:cubicBezTo>
                  <a:pt x="4442105" y="758434"/>
                  <a:pt x="4467888" y="758743"/>
                  <a:pt x="4488357" y="758743"/>
                </a:cubicBezTo>
                <a:lnTo>
                  <a:pt x="5773111" y="758743"/>
                </a:lnTo>
                <a:lnTo>
                  <a:pt x="5773111" y="752434"/>
                </a:lnTo>
                <a:lnTo>
                  <a:pt x="4488343" y="752434"/>
                </a:lnTo>
                <a:cubicBezTo>
                  <a:pt x="4467875" y="752434"/>
                  <a:pt x="4442160" y="752160"/>
                  <a:pt x="4414835" y="751852"/>
                </a:cubicBezTo>
                <a:cubicBezTo>
                  <a:pt x="4358640" y="751269"/>
                  <a:pt x="4294937" y="750549"/>
                  <a:pt x="4257806" y="752126"/>
                </a:cubicBezTo>
                <a:cubicBezTo>
                  <a:pt x="3903291" y="713177"/>
                  <a:pt x="3394149" y="633017"/>
                  <a:pt x="3127509" y="535406"/>
                </a:cubicBezTo>
                <a:lnTo>
                  <a:pt x="3126583" y="535063"/>
                </a:lnTo>
                <a:lnTo>
                  <a:pt x="3125657" y="535303"/>
                </a:lnTo>
                <a:cubicBezTo>
                  <a:pt x="2953025" y="579635"/>
                  <a:pt x="2495640" y="689520"/>
                  <a:pt x="1977885" y="752263"/>
                </a:cubicBezTo>
                <a:cubicBezTo>
                  <a:pt x="1940452" y="750343"/>
                  <a:pt x="1873361" y="751131"/>
                  <a:pt x="1814181" y="751817"/>
                </a:cubicBezTo>
                <a:cubicBezTo>
                  <a:pt x="1785984" y="752126"/>
                  <a:pt x="1759365" y="752434"/>
                  <a:pt x="1738159" y="752434"/>
                </a:cubicBezTo>
                <a:lnTo>
                  <a:pt x="224547" y="752434"/>
                </a:lnTo>
                <a:lnTo>
                  <a:pt x="224547" y="758743"/>
                </a:lnTo>
                <a:close/>
                <a:moveTo>
                  <a:pt x="168953" y="812469"/>
                </a:moveTo>
                <a:lnTo>
                  <a:pt x="1715403" y="812469"/>
                </a:lnTo>
                <a:cubicBezTo>
                  <a:pt x="1738516" y="812469"/>
                  <a:pt x="1766352" y="812126"/>
                  <a:pt x="1795433" y="811783"/>
                </a:cubicBezTo>
                <a:cubicBezTo>
                  <a:pt x="1854038" y="811063"/>
                  <a:pt x="1920425" y="810274"/>
                  <a:pt x="1960577" y="812229"/>
                </a:cubicBezTo>
                <a:cubicBezTo>
                  <a:pt x="2404073" y="758537"/>
                  <a:pt x="2785834" y="668846"/>
                  <a:pt x="3132412" y="579874"/>
                </a:cubicBezTo>
                <a:cubicBezTo>
                  <a:pt x="3386983" y="672892"/>
                  <a:pt x="3829200" y="761863"/>
                  <a:pt x="4286914" y="812126"/>
                </a:cubicBezTo>
                <a:cubicBezTo>
                  <a:pt x="4326720" y="810480"/>
                  <a:pt x="4389772" y="811234"/>
                  <a:pt x="4445417" y="811852"/>
                </a:cubicBezTo>
                <a:cubicBezTo>
                  <a:pt x="4473532" y="812160"/>
                  <a:pt x="4500412" y="812469"/>
                  <a:pt x="4522697" y="812469"/>
                </a:cubicBezTo>
                <a:lnTo>
                  <a:pt x="5835292" y="812469"/>
                </a:lnTo>
                <a:lnTo>
                  <a:pt x="5835292" y="806194"/>
                </a:lnTo>
                <a:lnTo>
                  <a:pt x="4522697" y="806194"/>
                </a:lnTo>
                <a:cubicBezTo>
                  <a:pt x="4500446" y="806194"/>
                  <a:pt x="4473566" y="805886"/>
                  <a:pt x="4445486" y="805543"/>
                </a:cubicBezTo>
                <a:cubicBezTo>
                  <a:pt x="4389772" y="804926"/>
                  <a:pt x="4326618" y="804206"/>
                  <a:pt x="4287120" y="805852"/>
                </a:cubicBezTo>
                <a:cubicBezTo>
                  <a:pt x="3829783" y="755623"/>
                  <a:pt x="3387635" y="666617"/>
                  <a:pt x="3133646" y="573635"/>
                </a:cubicBezTo>
                <a:lnTo>
                  <a:pt x="3132754" y="573291"/>
                </a:lnTo>
                <a:lnTo>
                  <a:pt x="3131794" y="573532"/>
                </a:lnTo>
                <a:cubicBezTo>
                  <a:pt x="2785166" y="662537"/>
                  <a:pt x="2403357" y="752297"/>
                  <a:pt x="1960354" y="805988"/>
                </a:cubicBezTo>
                <a:cubicBezTo>
                  <a:pt x="1920525" y="803966"/>
                  <a:pt x="1854024" y="804789"/>
                  <a:pt x="1795361" y="805508"/>
                </a:cubicBezTo>
                <a:cubicBezTo>
                  <a:pt x="1766304" y="805852"/>
                  <a:pt x="1738505" y="806194"/>
                  <a:pt x="1715403" y="806194"/>
                </a:cubicBezTo>
                <a:lnTo>
                  <a:pt x="168957" y="806194"/>
                </a:lnTo>
                <a:lnTo>
                  <a:pt x="168957" y="812469"/>
                </a:lnTo>
                <a:close/>
                <a:moveTo>
                  <a:pt x="113366" y="866229"/>
                </a:moveTo>
                <a:lnTo>
                  <a:pt x="1692634" y="866229"/>
                </a:lnTo>
                <a:cubicBezTo>
                  <a:pt x="1717663" y="866229"/>
                  <a:pt x="1746202" y="865852"/>
                  <a:pt x="1776453" y="865475"/>
                </a:cubicBezTo>
                <a:cubicBezTo>
                  <a:pt x="1837430" y="864686"/>
                  <a:pt x="1900509" y="863897"/>
                  <a:pt x="1943047" y="865988"/>
                </a:cubicBezTo>
                <a:cubicBezTo>
                  <a:pt x="2388387" y="812057"/>
                  <a:pt x="2739720" y="721200"/>
                  <a:pt x="3049701" y="641040"/>
                </a:cubicBezTo>
                <a:cubicBezTo>
                  <a:pt x="3079582" y="633291"/>
                  <a:pt x="3109198" y="625646"/>
                  <a:pt x="3138549" y="618103"/>
                </a:cubicBezTo>
                <a:cubicBezTo>
                  <a:pt x="3428469" y="724114"/>
                  <a:pt x="3868594" y="816720"/>
                  <a:pt x="4316263" y="865852"/>
                </a:cubicBezTo>
                <a:cubicBezTo>
                  <a:pt x="4358366" y="864103"/>
                  <a:pt x="4418229" y="864857"/>
                  <a:pt x="4476103" y="865543"/>
                </a:cubicBezTo>
                <a:cubicBezTo>
                  <a:pt x="4504972" y="865886"/>
                  <a:pt x="4532949" y="866229"/>
                  <a:pt x="4557052" y="866229"/>
                </a:cubicBezTo>
                <a:lnTo>
                  <a:pt x="5897520" y="866229"/>
                </a:lnTo>
                <a:lnTo>
                  <a:pt x="5897520" y="859954"/>
                </a:lnTo>
                <a:lnTo>
                  <a:pt x="4557052" y="859954"/>
                </a:lnTo>
                <a:cubicBezTo>
                  <a:pt x="4532949" y="859954"/>
                  <a:pt x="4505040" y="859611"/>
                  <a:pt x="4476172" y="859269"/>
                </a:cubicBezTo>
                <a:cubicBezTo>
                  <a:pt x="4418229" y="858549"/>
                  <a:pt x="4358298" y="857794"/>
                  <a:pt x="4316469" y="859577"/>
                </a:cubicBezTo>
                <a:cubicBezTo>
                  <a:pt x="3869315" y="810446"/>
                  <a:pt x="3429257" y="717840"/>
                  <a:pt x="3139817" y="611863"/>
                </a:cubicBezTo>
                <a:lnTo>
                  <a:pt x="3138892" y="611520"/>
                </a:lnTo>
                <a:lnTo>
                  <a:pt x="3137966" y="611760"/>
                </a:lnTo>
                <a:cubicBezTo>
                  <a:pt x="3108251" y="619406"/>
                  <a:pt x="3078303" y="627131"/>
                  <a:pt x="3048120" y="634937"/>
                </a:cubicBezTo>
                <a:cubicBezTo>
                  <a:pt x="2738332" y="715063"/>
                  <a:pt x="2387218" y="805852"/>
                  <a:pt x="1942828" y="859714"/>
                </a:cubicBezTo>
                <a:cubicBezTo>
                  <a:pt x="1900632" y="857589"/>
                  <a:pt x="1837454" y="858411"/>
                  <a:pt x="1776367" y="859166"/>
                </a:cubicBezTo>
                <a:cubicBezTo>
                  <a:pt x="1746144" y="859577"/>
                  <a:pt x="1717605" y="859954"/>
                  <a:pt x="1692634" y="859954"/>
                </a:cubicBezTo>
                <a:lnTo>
                  <a:pt x="113369" y="859954"/>
                </a:lnTo>
                <a:lnTo>
                  <a:pt x="113369" y="866229"/>
                </a:lnTo>
                <a:close/>
                <a:moveTo>
                  <a:pt x="57775" y="919954"/>
                </a:moveTo>
                <a:lnTo>
                  <a:pt x="1669889" y="919954"/>
                </a:lnTo>
                <a:cubicBezTo>
                  <a:pt x="1696803" y="919954"/>
                  <a:pt x="1726241" y="919577"/>
                  <a:pt x="1757414" y="919131"/>
                </a:cubicBezTo>
                <a:cubicBezTo>
                  <a:pt x="1817997" y="918343"/>
                  <a:pt x="1880606" y="917486"/>
                  <a:pt x="1925530" y="919714"/>
                </a:cubicBezTo>
                <a:cubicBezTo>
                  <a:pt x="2348853" y="868457"/>
                  <a:pt x="2653282" y="787029"/>
                  <a:pt x="2947673" y="708343"/>
                </a:cubicBezTo>
                <a:cubicBezTo>
                  <a:pt x="3012130" y="691097"/>
                  <a:pt x="3078765" y="673269"/>
                  <a:pt x="3144734" y="656332"/>
                </a:cubicBezTo>
                <a:cubicBezTo>
                  <a:pt x="3379111" y="742080"/>
                  <a:pt x="3777477" y="857212"/>
                  <a:pt x="4345591" y="919577"/>
                </a:cubicBezTo>
                <a:cubicBezTo>
                  <a:pt x="4390025" y="917760"/>
                  <a:pt x="4449511" y="918480"/>
                  <a:pt x="4507008" y="919234"/>
                </a:cubicBezTo>
                <a:cubicBezTo>
                  <a:pt x="4537077" y="919611"/>
                  <a:pt x="4565465" y="919954"/>
                  <a:pt x="4591419" y="919954"/>
                </a:cubicBezTo>
                <a:lnTo>
                  <a:pt x="5959728" y="919954"/>
                </a:lnTo>
                <a:lnTo>
                  <a:pt x="5959728" y="913680"/>
                </a:lnTo>
                <a:lnTo>
                  <a:pt x="4591406" y="913680"/>
                </a:lnTo>
                <a:cubicBezTo>
                  <a:pt x="4565486" y="913680"/>
                  <a:pt x="4537132" y="913303"/>
                  <a:pt x="4507063" y="912926"/>
                </a:cubicBezTo>
                <a:cubicBezTo>
                  <a:pt x="4449497" y="912206"/>
                  <a:pt x="4389943" y="911417"/>
                  <a:pt x="4345783" y="913303"/>
                </a:cubicBezTo>
                <a:cubicBezTo>
                  <a:pt x="3778046" y="850937"/>
                  <a:pt x="3379886" y="735737"/>
                  <a:pt x="3145954" y="650091"/>
                </a:cubicBezTo>
                <a:lnTo>
                  <a:pt x="3145029" y="649749"/>
                </a:lnTo>
                <a:lnTo>
                  <a:pt x="3144103" y="649988"/>
                </a:lnTo>
                <a:cubicBezTo>
                  <a:pt x="3077791" y="667029"/>
                  <a:pt x="3010810" y="684926"/>
                  <a:pt x="2946038" y="702240"/>
                </a:cubicBezTo>
                <a:cubicBezTo>
                  <a:pt x="2651842" y="780926"/>
                  <a:pt x="2347646" y="862251"/>
                  <a:pt x="1925297" y="913440"/>
                </a:cubicBezTo>
                <a:cubicBezTo>
                  <a:pt x="1880726" y="911212"/>
                  <a:pt x="1817983" y="912069"/>
                  <a:pt x="1757325" y="912857"/>
                </a:cubicBezTo>
                <a:cubicBezTo>
                  <a:pt x="1726166" y="913269"/>
                  <a:pt x="1696752" y="913680"/>
                  <a:pt x="1669875" y="913680"/>
                </a:cubicBezTo>
                <a:lnTo>
                  <a:pt x="57761" y="913680"/>
                </a:lnTo>
                <a:lnTo>
                  <a:pt x="57761" y="919954"/>
                </a:lnTo>
                <a:close/>
                <a:moveTo>
                  <a:pt x="2191" y="973714"/>
                </a:moveTo>
                <a:lnTo>
                  <a:pt x="1647117" y="973714"/>
                </a:lnTo>
                <a:cubicBezTo>
                  <a:pt x="1675951" y="973714"/>
                  <a:pt x="1707651" y="973269"/>
                  <a:pt x="1738317" y="972823"/>
                </a:cubicBezTo>
                <a:cubicBezTo>
                  <a:pt x="1798495" y="972000"/>
                  <a:pt x="1860717" y="971109"/>
                  <a:pt x="1908000" y="973440"/>
                </a:cubicBezTo>
                <a:cubicBezTo>
                  <a:pt x="2325833" y="922834"/>
                  <a:pt x="2610370" y="843429"/>
                  <a:pt x="2885565" y="766594"/>
                </a:cubicBezTo>
                <a:cubicBezTo>
                  <a:pt x="2971279" y="742663"/>
                  <a:pt x="3059884" y="717943"/>
                  <a:pt x="3150868" y="694560"/>
                </a:cubicBezTo>
                <a:cubicBezTo>
                  <a:pt x="3535347" y="835234"/>
                  <a:pt x="3924319" y="923828"/>
                  <a:pt x="4374902" y="973303"/>
                </a:cubicBezTo>
                <a:cubicBezTo>
                  <a:pt x="4421668" y="971383"/>
                  <a:pt x="4480708" y="972137"/>
                  <a:pt x="4537793" y="972892"/>
                </a:cubicBezTo>
                <a:cubicBezTo>
                  <a:pt x="4567382" y="973303"/>
                  <a:pt x="4597965" y="973714"/>
                  <a:pt x="4625770" y="973714"/>
                </a:cubicBezTo>
                <a:lnTo>
                  <a:pt x="6021943" y="973714"/>
                </a:lnTo>
                <a:lnTo>
                  <a:pt x="6021943" y="967440"/>
                </a:lnTo>
                <a:lnTo>
                  <a:pt x="4625760" y="967440"/>
                </a:lnTo>
                <a:cubicBezTo>
                  <a:pt x="4597989" y="967440"/>
                  <a:pt x="4567440" y="967029"/>
                  <a:pt x="4537886" y="966617"/>
                </a:cubicBezTo>
                <a:cubicBezTo>
                  <a:pt x="4480697" y="965863"/>
                  <a:pt x="4421589" y="965040"/>
                  <a:pt x="4375097" y="967029"/>
                </a:cubicBezTo>
                <a:cubicBezTo>
                  <a:pt x="3925166" y="917589"/>
                  <a:pt x="3536400" y="829029"/>
                  <a:pt x="3152092" y="688320"/>
                </a:cubicBezTo>
                <a:lnTo>
                  <a:pt x="3151200" y="687977"/>
                </a:lnTo>
                <a:lnTo>
                  <a:pt x="3150240" y="688217"/>
                </a:lnTo>
                <a:cubicBezTo>
                  <a:pt x="3058851" y="711703"/>
                  <a:pt x="2969897" y="736526"/>
                  <a:pt x="2883840" y="760526"/>
                </a:cubicBezTo>
                <a:cubicBezTo>
                  <a:pt x="2608869" y="837291"/>
                  <a:pt x="2324568" y="916663"/>
                  <a:pt x="1907757" y="967166"/>
                </a:cubicBezTo>
                <a:cubicBezTo>
                  <a:pt x="1860813" y="964800"/>
                  <a:pt x="1798471" y="965692"/>
                  <a:pt x="1738207" y="966549"/>
                </a:cubicBezTo>
                <a:cubicBezTo>
                  <a:pt x="1707576" y="966994"/>
                  <a:pt x="1675889" y="967440"/>
                  <a:pt x="1647103" y="967440"/>
                </a:cubicBezTo>
                <a:lnTo>
                  <a:pt x="2191" y="967440"/>
                </a:lnTo>
                <a:lnTo>
                  <a:pt x="2191" y="973714"/>
                </a:lnTo>
                <a:close/>
              </a:path>
            </a:pathLst>
          </a:custGeom>
          <a:solidFill>
            <a:schemeClr val="bg1">
              <a:alpha val="30000"/>
            </a:schemeClr>
          </a:solidFill>
          <a:ln w="3429"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4655FEF-5212-E6B6-BA6F-B3CB2D1133B0}"/>
              </a:ext>
            </a:extLst>
          </p:cNvPr>
          <p:cNvSpPr/>
          <p:nvPr/>
        </p:nvSpPr>
        <p:spPr>
          <a:xfrm>
            <a:off x="8670857" y="6548965"/>
            <a:ext cx="2811428" cy="99531"/>
          </a:xfrm>
          <a:custGeom>
            <a:avLst/>
            <a:gdLst>
              <a:gd name="connsiteX0" fmla="*/ 48583 w 2811428"/>
              <a:gd name="connsiteY0" fmla="*/ 4903 h 99531"/>
              <a:gd name="connsiteX1" fmla="*/ 13405 w 2811428"/>
              <a:gd name="connsiteY1" fmla="*/ 99497 h 99531"/>
              <a:gd name="connsiteX2" fmla="*/ 0 w 2811428"/>
              <a:gd name="connsiteY2" fmla="*/ 94628 h 99531"/>
              <a:gd name="connsiteX3" fmla="*/ 35211 w 2811428"/>
              <a:gd name="connsiteY3" fmla="*/ 0 h 99531"/>
              <a:gd name="connsiteX4" fmla="*/ 102789 w 2811428"/>
              <a:gd name="connsiteY4" fmla="*/ 4903 h 99531"/>
              <a:gd name="connsiteX5" fmla="*/ 67577 w 2811428"/>
              <a:gd name="connsiteY5" fmla="*/ 99532 h 99531"/>
              <a:gd name="connsiteX6" fmla="*/ 54172 w 2811428"/>
              <a:gd name="connsiteY6" fmla="*/ 94628 h 99531"/>
              <a:gd name="connsiteX7" fmla="*/ 89383 w 2811428"/>
              <a:gd name="connsiteY7" fmla="*/ 0 h 99531"/>
              <a:gd name="connsiteX8" fmla="*/ 156960 w 2811428"/>
              <a:gd name="connsiteY8" fmla="*/ 4903 h 99531"/>
              <a:gd name="connsiteX9" fmla="*/ 121749 w 2811428"/>
              <a:gd name="connsiteY9" fmla="*/ 99532 h 99531"/>
              <a:gd name="connsiteX10" fmla="*/ 108343 w 2811428"/>
              <a:gd name="connsiteY10" fmla="*/ 94628 h 99531"/>
              <a:gd name="connsiteX11" fmla="*/ 143555 w 2811428"/>
              <a:gd name="connsiteY11" fmla="*/ 0 h 99531"/>
              <a:gd name="connsiteX12" fmla="*/ 211132 w 2811428"/>
              <a:gd name="connsiteY12" fmla="*/ 4903 h 99531"/>
              <a:gd name="connsiteX13" fmla="*/ 175920 w 2811428"/>
              <a:gd name="connsiteY13" fmla="*/ 99532 h 99531"/>
              <a:gd name="connsiteX14" fmla="*/ 162514 w 2811428"/>
              <a:gd name="connsiteY14" fmla="*/ 94628 h 99531"/>
              <a:gd name="connsiteX15" fmla="*/ 197725 w 2811428"/>
              <a:gd name="connsiteY15" fmla="*/ 0 h 99531"/>
              <a:gd name="connsiteX16" fmla="*/ 265302 w 2811428"/>
              <a:gd name="connsiteY16" fmla="*/ 4903 h 99531"/>
              <a:gd name="connsiteX17" fmla="*/ 230092 w 2811428"/>
              <a:gd name="connsiteY17" fmla="*/ 99532 h 99531"/>
              <a:gd name="connsiteX18" fmla="*/ 216686 w 2811428"/>
              <a:gd name="connsiteY18" fmla="*/ 94628 h 99531"/>
              <a:gd name="connsiteX19" fmla="*/ 251897 w 2811428"/>
              <a:gd name="connsiteY19" fmla="*/ 0 h 99531"/>
              <a:gd name="connsiteX20" fmla="*/ 319474 w 2811428"/>
              <a:gd name="connsiteY20" fmla="*/ 4903 h 99531"/>
              <a:gd name="connsiteX21" fmla="*/ 284263 w 2811428"/>
              <a:gd name="connsiteY21" fmla="*/ 99532 h 99531"/>
              <a:gd name="connsiteX22" fmla="*/ 270857 w 2811428"/>
              <a:gd name="connsiteY22" fmla="*/ 94628 h 99531"/>
              <a:gd name="connsiteX23" fmla="*/ 306069 w 2811428"/>
              <a:gd name="connsiteY23" fmla="*/ 0 h 99531"/>
              <a:gd name="connsiteX24" fmla="*/ 373646 w 2811428"/>
              <a:gd name="connsiteY24" fmla="*/ 4903 h 99531"/>
              <a:gd name="connsiteX25" fmla="*/ 338434 w 2811428"/>
              <a:gd name="connsiteY25" fmla="*/ 99532 h 99531"/>
              <a:gd name="connsiteX26" fmla="*/ 325029 w 2811428"/>
              <a:gd name="connsiteY26" fmla="*/ 94628 h 99531"/>
              <a:gd name="connsiteX27" fmla="*/ 360240 w 2811428"/>
              <a:gd name="connsiteY27" fmla="*/ 0 h 99531"/>
              <a:gd name="connsiteX28" fmla="*/ 427817 w 2811428"/>
              <a:gd name="connsiteY28" fmla="*/ 4903 h 99531"/>
              <a:gd name="connsiteX29" fmla="*/ 392606 w 2811428"/>
              <a:gd name="connsiteY29" fmla="*/ 99532 h 99531"/>
              <a:gd name="connsiteX30" fmla="*/ 379200 w 2811428"/>
              <a:gd name="connsiteY30" fmla="*/ 94628 h 99531"/>
              <a:gd name="connsiteX31" fmla="*/ 414412 w 2811428"/>
              <a:gd name="connsiteY31" fmla="*/ 0 h 99531"/>
              <a:gd name="connsiteX32" fmla="*/ 481989 w 2811428"/>
              <a:gd name="connsiteY32" fmla="*/ 4903 h 99531"/>
              <a:gd name="connsiteX33" fmla="*/ 446777 w 2811428"/>
              <a:gd name="connsiteY33" fmla="*/ 99532 h 99531"/>
              <a:gd name="connsiteX34" fmla="*/ 433371 w 2811428"/>
              <a:gd name="connsiteY34" fmla="*/ 94628 h 99531"/>
              <a:gd name="connsiteX35" fmla="*/ 468583 w 2811428"/>
              <a:gd name="connsiteY35" fmla="*/ 0 h 99531"/>
              <a:gd name="connsiteX36" fmla="*/ 536160 w 2811428"/>
              <a:gd name="connsiteY36" fmla="*/ 4903 h 99531"/>
              <a:gd name="connsiteX37" fmla="*/ 500949 w 2811428"/>
              <a:gd name="connsiteY37" fmla="*/ 99532 h 99531"/>
              <a:gd name="connsiteX38" fmla="*/ 487543 w 2811428"/>
              <a:gd name="connsiteY38" fmla="*/ 94628 h 99531"/>
              <a:gd name="connsiteX39" fmla="*/ 522754 w 2811428"/>
              <a:gd name="connsiteY39" fmla="*/ 0 h 99531"/>
              <a:gd name="connsiteX40" fmla="*/ 590331 w 2811428"/>
              <a:gd name="connsiteY40" fmla="*/ 4903 h 99531"/>
              <a:gd name="connsiteX41" fmla="*/ 555120 w 2811428"/>
              <a:gd name="connsiteY41" fmla="*/ 99532 h 99531"/>
              <a:gd name="connsiteX42" fmla="*/ 541714 w 2811428"/>
              <a:gd name="connsiteY42" fmla="*/ 94628 h 99531"/>
              <a:gd name="connsiteX43" fmla="*/ 576926 w 2811428"/>
              <a:gd name="connsiteY43" fmla="*/ 0 h 99531"/>
              <a:gd name="connsiteX44" fmla="*/ 644503 w 2811428"/>
              <a:gd name="connsiteY44" fmla="*/ 4903 h 99531"/>
              <a:gd name="connsiteX45" fmla="*/ 609291 w 2811428"/>
              <a:gd name="connsiteY45" fmla="*/ 99532 h 99531"/>
              <a:gd name="connsiteX46" fmla="*/ 595886 w 2811428"/>
              <a:gd name="connsiteY46" fmla="*/ 94628 h 99531"/>
              <a:gd name="connsiteX47" fmla="*/ 631097 w 2811428"/>
              <a:gd name="connsiteY47" fmla="*/ 0 h 99531"/>
              <a:gd name="connsiteX48" fmla="*/ 698674 w 2811428"/>
              <a:gd name="connsiteY48" fmla="*/ 4903 h 99531"/>
              <a:gd name="connsiteX49" fmla="*/ 663463 w 2811428"/>
              <a:gd name="connsiteY49" fmla="*/ 99532 h 99531"/>
              <a:gd name="connsiteX50" fmla="*/ 650058 w 2811428"/>
              <a:gd name="connsiteY50" fmla="*/ 94628 h 99531"/>
              <a:gd name="connsiteX51" fmla="*/ 685269 w 2811428"/>
              <a:gd name="connsiteY51" fmla="*/ 0 h 99531"/>
              <a:gd name="connsiteX52" fmla="*/ 752846 w 2811428"/>
              <a:gd name="connsiteY52" fmla="*/ 4903 h 99531"/>
              <a:gd name="connsiteX53" fmla="*/ 717635 w 2811428"/>
              <a:gd name="connsiteY53" fmla="*/ 99532 h 99531"/>
              <a:gd name="connsiteX54" fmla="*/ 704263 w 2811428"/>
              <a:gd name="connsiteY54" fmla="*/ 94628 h 99531"/>
              <a:gd name="connsiteX55" fmla="*/ 739440 w 2811428"/>
              <a:gd name="connsiteY55" fmla="*/ 0 h 99531"/>
              <a:gd name="connsiteX56" fmla="*/ 807017 w 2811428"/>
              <a:gd name="connsiteY56" fmla="*/ 4903 h 99531"/>
              <a:gd name="connsiteX57" fmla="*/ 771806 w 2811428"/>
              <a:gd name="connsiteY57" fmla="*/ 99532 h 99531"/>
              <a:gd name="connsiteX58" fmla="*/ 758400 w 2811428"/>
              <a:gd name="connsiteY58" fmla="*/ 94628 h 99531"/>
              <a:gd name="connsiteX59" fmla="*/ 793611 w 2811428"/>
              <a:gd name="connsiteY59" fmla="*/ 0 h 99531"/>
              <a:gd name="connsiteX60" fmla="*/ 861188 w 2811428"/>
              <a:gd name="connsiteY60" fmla="*/ 4903 h 99531"/>
              <a:gd name="connsiteX61" fmla="*/ 825977 w 2811428"/>
              <a:gd name="connsiteY61" fmla="*/ 99532 h 99531"/>
              <a:gd name="connsiteX62" fmla="*/ 812606 w 2811428"/>
              <a:gd name="connsiteY62" fmla="*/ 94628 h 99531"/>
              <a:gd name="connsiteX63" fmla="*/ 847783 w 2811428"/>
              <a:gd name="connsiteY63" fmla="*/ 0 h 99531"/>
              <a:gd name="connsiteX64" fmla="*/ 915360 w 2811428"/>
              <a:gd name="connsiteY64" fmla="*/ 4903 h 99531"/>
              <a:gd name="connsiteX65" fmla="*/ 880148 w 2811428"/>
              <a:gd name="connsiteY65" fmla="*/ 99532 h 99531"/>
              <a:gd name="connsiteX66" fmla="*/ 866777 w 2811428"/>
              <a:gd name="connsiteY66" fmla="*/ 94628 h 99531"/>
              <a:gd name="connsiteX67" fmla="*/ 901955 w 2811428"/>
              <a:gd name="connsiteY67" fmla="*/ 0 h 99531"/>
              <a:gd name="connsiteX68" fmla="*/ 969532 w 2811428"/>
              <a:gd name="connsiteY68" fmla="*/ 4903 h 99531"/>
              <a:gd name="connsiteX69" fmla="*/ 934354 w 2811428"/>
              <a:gd name="connsiteY69" fmla="*/ 99532 h 99531"/>
              <a:gd name="connsiteX70" fmla="*/ 920949 w 2811428"/>
              <a:gd name="connsiteY70" fmla="*/ 94628 h 99531"/>
              <a:gd name="connsiteX71" fmla="*/ 956160 w 2811428"/>
              <a:gd name="connsiteY71" fmla="*/ 0 h 99531"/>
              <a:gd name="connsiteX72" fmla="*/ 1023703 w 2811428"/>
              <a:gd name="connsiteY72" fmla="*/ 4903 h 99531"/>
              <a:gd name="connsiteX73" fmla="*/ 988526 w 2811428"/>
              <a:gd name="connsiteY73" fmla="*/ 99532 h 99531"/>
              <a:gd name="connsiteX74" fmla="*/ 975120 w 2811428"/>
              <a:gd name="connsiteY74" fmla="*/ 94628 h 99531"/>
              <a:gd name="connsiteX75" fmla="*/ 1010331 w 2811428"/>
              <a:gd name="connsiteY75" fmla="*/ 0 h 99531"/>
              <a:gd name="connsiteX76" fmla="*/ 1077908 w 2811428"/>
              <a:gd name="connsiteY76" fmla="*/ 4903 h 99531"/>
              <a:gd name="connsiteX77" fmla="*/ 1042698 w 2811428"/>
              <a:gd name="connsiteY77" fmla="*/ 99532 h 99531"/>
              <a:gd name="connsiteX78" fmla="*/ 1029291 w 2811428"/>
              <a:gd name="connsiteY78" fmla="*/ 94628 h 99531"/>
              <a:gd name="connsiteX79" fmla="*/ 1064503 w 2811428"/>
              <a:gd name="connsiteY79" fmla="*/ 0 h 99531"/>
              <a:gd name="connsiteX80" fmla="*/ 1132046 w 2811428"/>
              <a:gd name="connsiteY80" fmla="*/ 4903 h 99531"/>
              <a:gd name="connsiteX81" fmla="*/ 1096868 w 2811428"/>
              <a:gd name="connsiteY81" fmla="*/ 99497 h 99531"/>
              <a:gd name="connsiteX82" fmla="*/ 1083463 w 2811428"/>
              <a:gd name="connsiteY82" fmla="*/ 94628 h 99531"/>
              <a:gd name="connsiteX83" fmla="*/ 1118674 w 2811428"/>
              <a:gd name="connsiteY83" fmla="*/ 0 h 99531"/>
              <a:gd name="connsiteX84" fmla="*/ 1186251 w 2811428"/>
              <a:gd name="connsiteY84" fmla="*/ 4903 h 99531"/>
              <a:gd name="connsiteX85" fmla="*/ 1151040 w 2811428"/>
              <a:gd name="connsiteY85" fmla="*/ 99532 h 99531"/>
              <a:gd name="connsiteX86" fmla="*/ 1137635 w 2811428"/>
              <a:gd name="connsiteY86" fmla="*/ 94628 h 99531"/>
              <a:gd name="connsiteX87" fmla="*/ 1172846 w 2811428"/>
              <a:gd name="connsiteY87" fmla="*/ 0 h 99531"/>
              <a:gd name="connsiteX88" fmla="*/ 1240423 w 2811428"/>
              <a:gd name="connsiteY88" fmla="*/ 4903 h 99531"/>
              <a:gd name="connsiteX89" fmla="*/ 1205212 w 2811428"/>
              <a:gd name="connsiteY89" fmla="*/ 99532 h 99531"/>
              <a:gd name="connsiteX90" fmla="*/ 1191806 w 2811428"/>
              <a:gd name="connsiteY90" fmla="*/ 94628 h 99531"/>
              <a:gd name="connsiteX91" fmla="*/ 1227017 w 2811428"/>
              <a:gd name="connsiteY91" fmla="*/ 0 h 99531"/>
              <a:gd name="connsiteX92" fmla="*/ 1294595 w 2811428"/>
              <a:gd name="connsiteY92" fmla="*/ 4903 h 99531"/>
              <a:gd name="connsiteX93" fmla="*/ 1259383 w 2811428"/>
              <a:gd name="connsiteY93" fmla="*/ 99532 h 99531"/>
              <a:gd name="connsiteX94" fmla="*/ 1245977 w 2811428"/>
              <a:gd name="connsiteY94" fmla="*/ 94628 h 99531"/>
              <a:gd name="connsiteX95" fmla="*/ 1281188 w 2811428"/>
              <a:gd name="connsiteY95" fmla="*/ 0 h 99531"/>
              <a:gd name="connsiteX96" fmla="*/ 1348765 w 2811428"/>
              <a:gd name="connsiteY96" fmla="*/ 4903 h 99531"/>
              <a:gd name="connsiteX97" fmla="*/ 1313555 w 2811428"/>
              <a:gd name="connsiteY97" fmla="*/ 99532 h 99531"/>
              <a:gd name="connsiteX98" fmla="*/ 1300149 w 2811428"/>
              <a:gd name="connsiteY98" fmla="*/ 94628 h 99531"/>
              <a:gd name="connsiteX99" fmla="*/ 1335360 w 2811428"/>
              <a:gd name="connsiteY99" fmla="*/ 0 h 99531"/>
              <a:gd name="connsiteX100" fmla="*/ 1402937 w 2811428"/>
              <a:gd name="connsiteY100" fmla="*/ 4903 h 99531"/>
              <a:gd name="connsiteX101" fmla="*/ 1367726 w 2811428"/>
              <a:gd name="connsiteY101" fmla="*/ 99532 h 99531"/>
              <a:gd name="connsiteX102" fmla="*/ 1354320 w 2811428"/>
              <a:gd name="connsiteY102" fmla="*/ 94628 h 99531"/>
              <a:gd name="connsiteX103" fmla="*/ 1389532 w 2811428"/>
              <a:gd name="connsiteY103" fmla="*/ 0 h 99531"/>
              <a:gd name="connsiteX104" fmla="*/ 1457109 w 2811428"/>
              <a:gd name="connsiteY104" fmla="*/ 4903 h 99531"/>
              <a:gd name="connsiteX105" fmla="*/ 1421897 w 2811428"/>
              <a:gd name="connsiteY105" fmla="*/ 99532 h 99531"/>
              <a:gd name="connsiteX106" fmla="*/ 1408492 w 2811428"/>
              <a:gd name="connsiteY106" fmla="*/ 94628 h 99531"/>
              <a:gd name="connsiteX107" fmla="*/ 1443703 w 2811428"/>
              <a:gd name="connsiteY107" fmla="*/ 0 h 99531"/>
              <a:gd name="connsiteX108" fmla="*/ 1511280 w 2811428"/>
              <a:gd name="connsiteY108" fmla="*/ 4903 h 99531"/>
              <a:gd name="connsiteX109" fmla="*/ 1476069 w 2811428"/>
              <a:gd name="connsiteY109" fmla="*/ 99497 h 99531"/>
              <a:gd name="connsiteX110" fmla="*/ 1462663 w 2811428"/>
              <a:gd name="connsiteY110" fmla="*/ 94628 h 99531"/>
              <a:gd name="connsiteX111" fmla="*/ 1497874 w 2811428"/>
              <a:gd name="connsiteY111" fmla="*/ 0 h 99531"/>
              <a:gd name="connsiteX112" fmla="*/ 1565452 w 2811428"/>
              <a:gd name="connsiteY112" fmla="*/ 4903 h 99531"/>
              <a:gd name="connsiteX113" fmla="*/ 1530240 w 2811428"/>
              <a:gd name="connsiteY113" fmla="*/ 99532 h 99531"/>
              <a:gd name="connsiteX114" fmla="*/ 1516834 w 2811428"/>
              <a:gd name="connsiteY114" fmla="*/ 94628 h 99531"/>
              <a:gd name="connsiteX115" fmla="*/ 1552046 w 2811428"/>
              <a:gd name="connsiteY115" fmla="*/ 0 h 99531"/>
              <a:gd name="connsiteX116" fmla="*/ 1619623 w 2811428"/>
              <a:gd name="connsiteY116" fmla="*/ 4903 h 99531"/>
              <a:gd name="connsiteX117" fmla="*/ 1584412 w 2811428"/>
              <a:gd name="connsiteY117" fmla="*/ 99532 h 99531"/>
              <a:gd name="connsiteX118" fmla="*/ 1571006 w 2811428"/>
              <a:gd name="connsiteY118" fmla="*/ 94628 h 99531"/>
              <a:gd name="connsiteX119" fmla="*/ 1606217 w 2811428"/>
              <a:gd name="connsiteY119" fmla="*/ 0 h 99531"/>
              <a:gd name="connsiteX120" fmla="*/ 1673794 w 2811428"/>
              <a:gd name="connsiteY120" fmla="*/ 4903 h 99531"/>
              <a:gd name="connsiteX121" fmla="*/ 1638583 w 2811428"/>
              <a:gd name="connsiteY121" fmla="*/ 99532 h 99531"/>
              <a:gd name="connsiteX122" fmla="*/ 1625177 w 2811428"/>
              <a:gd name="connsiteY122" fmla="*/ 94628 h 99531"/>
              <a:gd name="connsiteX123" fmla="*/ 1660389 w 2811428"/>
              <a:gd name="connsiteY123" fmla="*/ 0 h 99531"/>
              <a:gd name="connsiteX124" fmla="*/ 1727966 w 2811428"/>
              <a:gd name="connsiteY124" fmla="*/ 4903 h 99531"/>
              <a:gd name="connsiteX125" fmla="*/ 1692754 w 2811428"/>
              <a:gd name="connsiteY125" fmla="*/ 99532 h 99531"/>
              <a:gd name="connsiteX126" fmla="*/ 1679349 w 2811428"/>
              <a:gd name="connsiteY126" fmla="*/ 94628 h 99531"/>
              <a:gd name="connsiteX127" fmla="*/ 1714560 w 2811428"/>
              <a:gd name="connsiteY127" fmla="*/ 0 h 99531"/>
              <a:gd name="connsiteX128" fmla="*/ 1782137 w 2811428"/>
              <a:gd name="connsiteY128" fmla="*/ 4903 h 99531"/>
              <a:gd name="connsiteX129" fmla="*/ 1746926 w 2811428"/>
              <a:gd name="connsiteY129" fmla="*/ 99532 h 99531"/>
              <a:gd name="connsiteX130" fmla="*/ 1733520 w 2811428"/>
              <a:gd name="connsiteY130" fmla="*/ 94628 h 99531"/>
              <a:gd name="connsiteX131" fmla="*/ 1768731 w 2811428"/>
              <a:gd name="connsiteY131" fmla="*/ 0 h 99531"/>
              <a:gd name="connsiteX132" fmla="*/ 1836309 w 2811428"/>
              <a:gd name="connsiteY132" fmla="*/ 4903 h 99531"/>
              <a:gd name="connsiteX133" fmla="*/ 1801097 w 2811428"/>
              <a:gd name="connsiteY133" fmla="*/ 99532 h 99531"/>
              <a:gd name="connsiteX134" fmla="*/ 1787726 w 2811428"/>
              <a:gd name="connsiteY134" fmla="*/ 94628 h 99531"/>
              <a:gd name="connsiteX135" fmla="*/ 1822903 w 2811428"/>
              <a:gd name="connsiteY135" fmla="*/ 0 h 99531"/>
              <a:gd name="connsiteX136" fmla="*/ 1890480 w 2811428"/>
              <a:gd name="connsiteY136" fmla="*/ 4903 h 99531"/>
              <a:gd name="connsiteX137" fmla="*/ 1855269 w 2811428"/>
              <a:gd name="connsiteY137" fmla="*/ 99497 h 99531"/>
              <a:gd name="connsiteX138" fmla="*/ 1841897 w 2811428"/>
              <a:gd name="connsiteY138" fmla="*/ 94628 h 99531"/>
              <a:gd name="connsiteX139" fmla="*/ 1877074 w 2811428"/>
              <a:gd name="connsiteY139" fmla="*/ 0 h 99531"/>
              <a:gd name="connsiteX140" fmla="*/ 1944651 w 2811428"/>
              <a:gd name="connsiteY140" fmla="*/ 4903 h 99531"/>
              <a:gd name="connsiteX141" fmla="*/ 1909440 w 2811428"/>
              <a:gd name="connsiteY141" fmla="*/ 99532 h 99531"/>
              <a:gd name="connsiteX142" fmla="*/ 1896034 w 2811428"/>
              <a:gd name="connsiteY142" fmla="*/ 94628 h 99531"/>
              <a:gd name="connsiteX143" fmla="*/ 1931246 w 2811428"/>
              <a:gd name="connsiteY143" fmla="*/ 0 h 99531"/>
              <a:gd name="connsiteX144" fmla="*/ 1998823 w 2811428"/>
              <a:gd name="connsiteY144" fmla="*/ 4903 h 99531"/>
              <a:gd name="connsiteX145" fmla="*/ 1963611 w 2811428"/>
              <a:gd name="connsiteY145" fmla="*/ 99532 h 99531"/>
              <a:gd name="connsiteX146" fmla="*/ 1950240 w 2811428"/>
              <a:gd name="connsiteY146" fmla="*/ 94628 h 99531"/>
              <a:gd name="connsiteX147" fmla="*/ 1985417 w 2811428"/>
              <a:gd name="connsiteY147" fmla="*/ 0 h 99531"/>
              <a:gd name="connsiteX148" fmla="*/ 2052994 w 2811428"/>
              <a:gd name="connsiteY148" fmla="*/ 4903 h 99531"/>
              <a:gd name="connsiteX149" fmla="*/ 2017783 w 2811428"/>
              <a:gd name="connsiteY149" fmla="*/ 99532 h 99531"/>
              <a:gd name="connsiteX150" fmla="*/ 2004412 w 2811428"/>
              <a:gd name="connsiteY150" fmla="*/ 94628 h 99531"/>
              <a:gd name="connsiteX151" fmla="*/ 2039623 w 2811428"/>
              <a:gd name="connsiteY151" fmla="*/ 0 h 99531"/>
              <a:gd name="connsiteX152" fmla="*/ 2107166 w 2811428"/>
              <a:gd name="connsiteY152" fmla="*/ 4903 h 99531"/>
              <a:gd name="connsiteX153" fmla="*/ 2071989 w 2811428"/>
              <a:gd name="connsiteY153" fmla="*/ 99532 h 99531"/>
              <a:gd name="connsiteX154" fmla="*/ 2058583 w 2811428"/>
              <a:gd name="connsiteY154" fmla="*/ 94628 h 99531"/>
              <a:gd name="connsiteX155" fmla="*/ 2093794 w 2811428"/>
              <a:gd name="connsiteY155" fmla="*/ 0 h 99531"/>
              <a:gd name="connsiteX156" fmla="*/ 2161371 w 2811428"/>
              <a:gd name="connsiteY156" fmla="*/ 4903 h 99531"/>
              <a:gd name="connsiteX157" fmla="*/ 2126160 w 2811428"/>
              <a:gd name="connsiteY157" fmla="*/ 99532 h 99531"/>
              <a:gd name="connsiteX158" fmla="*/ 2112754 w 2811428"/>
              <a:gd name="connsiteY158" fmla="*/ 94628 h 99531"/>
              <a:gd name="connsiteX159" fmla="*/ 2147966 w 2811428"/>
              <a:gd name="connsiteY159" fmla="*/ 0 h 99531"/>
              <a:gd name="connsiteX160" fmla="*/ 2215543 w 2811428"/>
              <a:gd name="connsiteY160" fmla="*/ 4903 h 99531"/>
              <a:gd name="connsiteX161" fmla="*/ 2180331 w 2811428"/>
              <a:gd name="connsiteY161" fmla="*/ 99532 h 99531"/>
              <a:gd name="connsiteX162" fmla="*/ 2166926 w 2811428"/>
              <a:gd name="connsiteY162" fmla="*/ 94628 h 99531"/>
              <a:gd name="connsiteX163" fmla="*/ 2202137 w 2811428"/>
              <a:gd name="connsiteY163" fmla="*/ 0 h 99531"/>
              <a:gd name="connsiteX164" fmla="*/ 2269680 w 2811428"/>
              <a:gd name="connsiteY164" fmla="*/ 4903 h 99531"/>
              <a:gd name="connsiteX165" fmla="*/ 2234503 w 2811428"/>
              <a:gd name="connsiteY165" fmla="*/ 99532 h 99531"/>
              <a:gd name="connsiteX166" fmla="*/ 2221098 w 2811428"/>
              <a:gd name="connsiteY166" fmla="*/ 94628 h 99531"/>
              <a:gd name="connsiteX167" fmla="*/ 2256309 w 2811428"/>
              <a:gd name="connsiteY167" fmla="*/ 0 h 99531"/>
              <a:gd name="connsiteX168" fmla="*/ 2323886 w 2811428"/>
              <a:gd name="connsiteY168" fmla="*/ 4903 h 99531"/>
              <a:gd name="connsiteX169" fmla="*/ 2288675 w 2811428"/>
              <a:gd name="connsiteY169" fmla="*/ 99532 h 99531"/>
              <a:gd name="connsiteX170" fmla="*/ 2275269 w 2811428"/>
              <a:gd name="connsiteY170" fmla="*/ 94628 h 99531"/>
              <a:gd name="connsiteX171" fmla="*/ 2310480 w 2811428"/>
              <a:gd name="connsiteY171" fmla="*/ 0 h 99531"/>
              <a:gd name="connsiteX172" fmla="*/ 2378058 w 2811428"/>
              <a:gd name="connsiteY172" fmla="*/ 4903 h 99531"/>
              <a:gd name="connsiteX173" fmla="*/ 2342846 w 2811428"/>
              <a:gd name="connsiteY173" fmla="*/ 99532 h 99531"/>
              <a:gd name="connsiteX174" fmla="*/ 2329440 w 2811428"/>
              <a:gd name="connsiteY174" fmla="*/ 94628 h 99531"/>
              <a:gd name="connsiteX175" fmla="*/ 2364651 w 2811428"/>
              <a:gd name="connsiteY175" fmla="*/ 0 h 99531"/>
              <a:gd name="connsiteX176" fmla="*/ 2432228 w 2811428"/>
              <a:gd name="connsiteY176" fmla="*/ 4903 h 99531"/>
              <a:gd name="connsiteX177" fmla="*/ 2397017 w 2811428"/>
              <a:gd name="connsiteY177" fmla="*/ 99532 h 99531"/>
              <a:gd name="connsiteX178" fmla="*/ 2383611 w 2811428"/>
              <a:gd name="connsiteY178" fmla="*/ 94628 h 99531"/>
              <a:gd name="connsiteX179" fmla="*/ 2418823 w 2811428"/>
              <a:gd name="connsiteY179" fmla="*/ 0 h 99531"/>
              <a:gd name="connsiteX180" fmla="*/ 2486400 w 2811428"/>
              <a:gd name="connsiteY180" fmla="*/ 4903 h 99531"/>
              <a:gd name="connsiteX181" fmla="*/ 2451188 w 2811428"/>
              <a:gd name="connsiteY181" fmla="*/ 99532 h 99531"/>
              <a:gd name="connsiteX182" fmla="*/ 2437783 w 2811428"/>
              <a:gd name="connsiteY182" fmla="*/ 94628 h 99531"/>
              <a:gd name="connsiteX183" fmla="*/ 2472995 w 2811428"/>
              <a:gd name="connsiteY183" fmla="*/ 0 h 99531"/>
              <a:gd name="connsiteX184" fmla="*/ 2540572 w 2811428"/>
              <a:gd name="connsiteY184" fmla="*/ 4903 h 99531"/>
              <a:gd name="connsiteX185" fmla="*/ 2505360 w 2811428"/>
              <a:gd name="connsiteY185" fmla="*/ 99532 h 99531"/>
              <a:gd name="connsiteX186" fmla="*/ 2491955 w 2811428"/>
              <a:gd name="connsiteY186" fmla="*/ 94628 h 99531"/>
              <a:gd name="connsiteX187" fmla="*/ 2527166 w 2811428"/>
              <a:gd name="connsiteY187" fmla="*/ 0 h 99531"/>
              <a:gd name="connsiteX188" fmla="*/ 2594743 w 2811428"/>
              <a:gd name="connsiteY188" fmla="*/ 4903 h 99531"/>
              <a:gd name="connsiteX189" fmla="*/ 2559532 w 2811428"/>
              <a:gd name="connsiteY189" fmla="*/ 99532 h 99531"/>
              <a:gd name="connsiteX190" fmla="*/ 2546126 w 2811428"/>
              <a:gd name="connsiteY190" fmla="*/ 94628 h 99531"/>
              <a:gd name="connsiteX191" fmla="*/ 2581337 w 2811428"/>
              <a:gd name="connsiteY191" fmla="*/ 0 h 99531"/>
              <a:gd name="connsiteX192" fmla="*/ 2648915 w 2811428"/>
              <a:gd name="connsiteY192" fmla="*/ 4903 h 99531"/>
              <a:gd name="connsiteX193" fmla="*/ 2613703 w 2811428"/>
              <a:gd name="connsiteY193" fmla="*/ 99532 h 99531"/>
              <a:gd name="connsiteX194" fmla="*/ 2600297 w 2811428"/>
              <a:gd name="connsiteY194" fmla="*/ 94628 h 99531"/>
              <a:gd name="connsiteX195" fmla="*/ 2635508 w 2811428"/>
              <a:gd name="connsiteY195" fmla="*/ 0 h 99531"/>
              <a:gd name="connsiteX196" fmla="*/ 2703086 w 2811428"/>
              <a:gd name="connsiteY196" fmla="*/ 4903 h 99531"/>
              <a:gd name="connsiteX197" fmla="*/ 2667874 w 2811428"/>
              <a:gd name="connsiteY197" fmla="*/ 99532 h 99531"/>
              <a:gd name="connsiteX198" fmla="*/ 2654469 w 2811428"/>
              <a:gd name="connsiteY198" fmla="*/ 94628 h 99531"/>
              <a:gd name="connsiteX199" fmla="*/ 2689680 w 2811428"/>
              <a:gd name="connsiteY199" fmla="*/ 0 h 99531"/>
              <a:gd name="connsiteX200" fmla="*/ 2757257 w 2811428"/>
              <a:gd name="connsiteY200" fmla="*/ 4903 h 99531"/>
              <a:gd name="connsiteX201" fmla="*/ 2722046 w 2811428"/>
              <a:gd name="connsiteY201" fmla="*/ 99532 h 99531"/>
              <a:gd name="connsiteX202" fmla="*/ 2708640 w 2811428"/>
              <a:gd name="connsiteY202" fmla="*/ 94628 h 99531"/>
              <a:gd name="connsiteX203" fmla="*/ 2743852 w 2811428"/>
              <a:gd name="connsiteY203" fmla="*/ 0 h 99531"/>
              <a:gd name="connsiteX204" fmla="*/ 2811429 w 2811428"/>
              <a:gd name="connsiteY204" fmla="*/ 4903 h 99531"/>
              <a:gd name="connsiteX205" fmla="*/ 2776217 w 2811428"/>
              <a:gd name="connsiteY205" fmla="*/ 99532 h 99531"/>
              <a:gd name="connsiteX206" fmla="*/ 2762812 w 2811428"/>
              <a:gd name="connsiteY206" fmla="*/ 94628 h 99531"/>
              <a:gd name="connsiteX207" fmla="*/ 2798023 w 2811428"/>
              <a:gd name="connsiteY207" fmla="*/ 0 h 99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Lst>
            <a:rect l="l" t="t" r="r" b="b"/>
            <a:pathLst>
              <a:path w="2811428" h="99531">
                <a:moveTo>
                  <a:pt x="48583" y="4903"/>
                </a:moveTo>
                <a:lnTo>
                  <a:pt x="13405" y="99497"/>
                </a:lnTo>
                <a:lnTo>
                  <a:pt x="0" y="94628"/>
                </a:lnTo>
                <a:lnTo>
                  <a:pt x="35211" y="0"/>
                </a:lnTo>
                <a:moveTo>
                  <a:pt x="102789" y="4903"/>
                </a:moveTo>
                <a:lnTo>
                  <a:pt x="67577" y="99532"/>
                </a:lnTo>
                <a:lnTo>
                  <a:pt x="54172" y="94628"/>
                </a:lnTo>
                <a:lnTo>
                  <a:pt x="89383" y="0"/>
                </a:lnTo>
                <a:moveTo>
                  <a:pt x="156960" y="4903"/>
                </a:moveTo>
                <a:lnTo>
                  <a:pt x="121749" y="99532"/>
                </a:lnTo>
                <a:lnTo>
                  <a:pt x="108343" y="94628"/>
                </a:lnTo>
                <a:lnTo>
                  <a:pt x="143555" y="0"/>
                </a:lnTo>
                <a:moveTo>
                  <a:pt x="211132" y="4903"/>
                </a:moveTo>
                <a:lnTo>
                  <a:pt x="175920" y="99532"/>
                </a:lnTo>
                <a:lnTo>
                  <a:pt x="162514" y="94628"/>
                </a:lnTo>
                <a:lnTo>
                  <a:pt x="197725" y="0"/>
                </a:lnTo>
                <a:moveTo>
                  <a:pt x="265302" y="4903"/>
                </a:moveTo>
                <a:lnTo>
                  <a:pt x="230092" y="99532"/>
                </a:lnTo>
                <a:lnTo>
                  <a:pt x="216686" y="94628"/>
                </a:lnTo>
                <a:lnTo>
                  <a:pt x="251897" y="0"/>
                </a:lnTo>
                <a:moveTo>
                  <a:pt x="319474" y="4903"/>
                </a:moveTo>
                <a:lnTo>
                  <a:pt x="284263" y="99532"/>
                </a:lnTo>
                <a:lnTo>
                  <a:pt x="270857" y="94628"/>
                </a:lnTo>
                <a:lnTo>
                  <a:pt x="306069" y="0"/>
                </a:lnTo>
                <a:moveTo>
                  <a:pt x="373646" y="4903"/>
                </a:moveTo>
                <a:lnTo>
                  <a:pt x="338434" y="99532"/>
                </a:lnTo>
                <a:lnTo>
                  <a:pt x="325029" y="94628"/>
                </a:lnTo>
                <a:lnTo>
                  <a:pt x="360240" y="0"/>
                </a:lnTo>
                <a:moveTo>
                  <a:pt x="427817" y="4903"/>
                </a:moveTo>
                <a:lnTo>
                  <a:pt x="392606" y="99532"/>
                </a:lnTo>
                <a:lnTo>
                  <a:pt x="379200" y="94628"/>
                </a:lnTo>
                <a:lnTo>
                  <a:pt x="414412" y="0"/>
                </a:lnTo>
                <a:moveTo>
                  <a:pt x="481989" y="4903"/>
                </a:moveTo>
                <a:lnTo>
                  <a:pt x="446777" y="99532"/>
                </a:lnTo>
                <a:lnTo>
                  <a:pt x="433371" y="94628"/>
                </a:lnTo>
                <a:lnTo>
                  <a:pt x="468583" y="0"/>
                </a:lnTo>
                <a:moveTo>
                  <a:pt x="536160" y="4903"/>
                </a:moveTo>
                <a:lnTo>
                  <a:pt x="500949" y="99532"/>
                </a:lnTo>
                <a:lnTo>
                  <a:pt x="487543" y="94628"/>
                </a:lnTo>
                <a:lnTo>
                  <a:pt x="522754" y="0"/>
                </a:lnTo>
                <a:moveTo>
                  <a:pt x="590331" y="4903"/>
                </a:moveTo>
                <a:lnTo>
                  <a:pt x="555120" y="99532"/>
                </a:lnTo>
                <a:lnTo>
                  <a:pt x="541714" y="94628"/>
                </a:lnTo>
                <a:lnTo>
                  <a:pt x="576926" y="0"/>
                </a:lnTo>
                <a:moveTo>
                  <a:pt x="644503" y="4903"/>
                </a:moveTo>
                <a:lnTo>
                  <a:pt x="609291" y="99532"/>
                </a:lnTo>
                <a:lnTo>
                  <a:pt x="595886" y="94628"/>
                </a:lnTo>
                <a:lnTo>
                  <a:pt x="631097" y="0"/>
                </a:lnTo>
                <a:moveTo>
                  <a:pt x="698674" y="4903"/>
                </a:moveTo>
                <a:lnTo>
                  <a:pt x="663463" y="99532"/>
                </a:lnTo>
                <a:lnTo>
                  <a:pt x="650058" y="94628"/>
                </a:lnTo>
                <a:lnTo>
                  <a:pt x="685269" y="0"/>
                </a:lnTo>
                <a:moveTo>
                  <a:pt x="752846" y="4903"/>
                </a:moveTo>
                <a:lnTo>
                  <a:pt x="717635" y="99532"/>
                </a:lnTo>
                <a:lnTo>
                  <a:pt x="704263" y="94628"/>
                </a:lnTo>
                <a:lnTo>
                  <a:pt x="739440" y="0"/>
                </a:lnTo>
                <a:moveTo>
                  <a:pt x="807017" y="4903"/>
                </a:moveTo>
                <a:lnTo>
                  <a:pt x="771806" y="99532"/>
                </a:lnTo>
                <a:lnTo>
                  <a:pt x="758400" y="94628"/>
                </a:lnTo>
                <a:lnTo>
                  <a:pt x="793611" y="0"/>
                </a:lnTo>
                <a:moveTo>
                  <a:pt x="861188" y="4903"/>
                </a:moveTo>
                <a:lnTo>
                  <a:pt x="825977" y="99532"/>
                </a:lnTo>
                <a:lnTo>
                  <a:pt x="812606" y="94628"/>
                </a:lnTo>
                <a:lnTo>
                  <a:pt x="847783" y="0"/>
                </a:lnTo>
                <a:moveTo>
                  <a:pt x="915360" y="4903"/>
                </a:moveTo>
                <a:lnTo>
                  <a:pt x="880148" y="99532"/>
                </a:lnTo>
                <a:lnTo>
                  <a:pt x="866777" y="94628"/>
                </a:lnTo>
                <a:lnTo>
                  <a:pt x="901955" y="0"/>
                </a:lnTo>
                <a:moveTo>
                  <a:pt x="969532" y="4903"/>
                </a:moveTo>
                <a:lnTo>
                  <a:pt x="934354" y="99532"/>
                </a:lnTo>
                <a:lnTo>
                  <a:pt x="920949" y="94628"/>
                </a:lnTo>
                <a:lnTo>
                  <a:pt x="956160" y="0"/>
                </a:lnTo>
                <a:moveTo>
                  <a:pt x="1023703" y="4903"/>
                </a:moveTo>
                <a:lnTo>
                  <a:pt x="988526" y="99532"/>
                </a:lnTo>
                <a:lnTo>
                  <a:pt x="975120" y="94628"/>
                </a:lnTo>
                <a:lnTo>
                  <a:pt x="1010331" y="0"/>
                </a:lnTo>
                <a:moveTo>
                  <a:pt x="1077908" y="4903"/>
                </a:moveTo>
                <a:lnTo>
                  <a:pt x="1042698" y="99532"/>
                </a:lnTo>
                <a:lnTo>
                  <a:pt x="1029291" y="94628"/>
                </a:lnTo>
                <a:lnTo>
                  <a:pt x="1064503" y="0"/>
                </a:lnTo>
                <a:moveTo>
                  <a:pt x="1132046" y="4903"/>
                </a:moveTo>
                <a:lnTo>
                  <a:pt x="1096868" y="99497"/>
                </a:lnTo>
                <a:lnTo>
                  <a:pt x="1083463" y="94628"/>
                </a:lnTo>
                <a:lnTo>
                  <a:pt x="1118674" y="0"/>
                </a:lnTo>
                <a:moveTo>
                  <a:pt x="1186251" y="4903"/>
                </a:moveTo>
                <a:lnTo>
                  <a:pt x="1151040" y="99532"/>
                </a:lnTo>
                <a:lnTo>
                  <a:pt x="1137635" y="94628"/>
                </a:lnTo>
                <a:lnTo>
                  <a:pt x="1172846" y="0"/>
                </a:lnTo>
                <a:moveTo>
                  <a:pt x="1240423" y="4903"/>
                </a:moveTo>
                <a:lnTo>
                  <a:pt x="1205212" y="99532"/>
                </a:lnTo>
                <a:lnTo>
                  <a:pt x="1191806" y="94628"/>
                </a:lnTo>
                <a:lnTo>
                  <a:pt x="1227017" y="0"/>
                </a:lnTo>
                <a:moveTo>
                  <a:pt x="1294595" y="4903"/>
                </a:moveTo>
                <a:lnTo>
                  <a:pt x="1259383" y="99532"/>
                </a:lnTo>
                <a:lnTo>
                  <a:pt x="1245977" y="94628"/>
                </a:lnTo>
                <a:lnTo>
                  <a:pt x="1281188" y="0"/>
                </a:lnTo>
                <a:moveTo>
                  <a:pt x="1348765" y="4903"/>
                </a:moveTo>
                <a:lnTo>
                  <a:pt x="1313555" y="99532"/>
                </a:lnTo>
                <a:lnTo>
                  <a:pt x="1300149" y="94628"/>
                </a:lnTo>
                <a:lnTo>
                  <a:pt x="1335360" y="0"/>
                </a:lnTo>
                <a:moveTo>
                  <a:pt x="1402937" y="4903"/>
                </a:moveTo>
                <a:lnTo>
                  <a:pt x="1367726" y="99532"/>
                </a:lnTo>
                <a:lnTo>
                  <a:pt x="1354320" y="94628"/>
                </a:lnTo>
                <a:lnTo>
                  <a:pt x="1389532" y="0"/>
                </a:lnTo>
                <a:moveTo>
                  <a:pt x="1457109" y="4903"/>
                </a:moveTo>
                <a:lnTo>
                  <a:pt x="1421897" y="99532"/>
                </a:lnTo>
                <a:lnTo>
                  <a:pt x="1408492" y="94628"/>
                </a:lnTo>
                <a:lnTo>
                  <a:pt x="1443703" y="0"/>
                </a:lnTo>
                <a:moveTo>
                  <a:pt x="1511280" y="4903"/>
                </a:moveTo>
                <a:lnTo>
                  <a:pt x="1476069" y="99497"/>
                </a:lnTo>
                <a:lnTo>
                  <a:pt x="1462663" y="94628"/>
                </a:lnTo>
                <a:lnTo>
                  <a:pt x="1497874" y="0"/>
                </a:lnTo>
                <a:moveTo>
                  <a:pt x="1565452" y="4903"/>
                </a:moveTo>
                <a:lnTo>
                  <a:pt x="1530240" y="99532"/>
                </a:lnTo>
                <a:lnTo>
                  <a:pt x="1516834" y="94628"/>
                </a:lnTo>
                <a:lnTo>
                  <a:pt x="1552046" y="0"/>
                </a:lnTo>
                <a:moveTo>
                  <a:pt x="1619623" y="4903"/>
                </a:moveTo>
                <a:lnTo>
                  <a:pt x="1584412" y="99532"/>
                </a:lnTo>
                <a:lnTo>
                  <a:pt x="1571006" y="94628"/>
                </a:lnTo>
                <a:lnTo>
                  <a:pt x="1606217" y="0"/>
                </a:lnTo>
                <a:moveTo>
                  <a:pt x="1673794" y="4903"/>
                </a:moveTo>
                <a:lnTo>
                  <a:pt x="1638583" y="99532"/>
                </a:lnTo>
                <a:lnTo>
                  <a:pt x="1625177" y="94628"/>
                </a:lnTo>
                <a:lnTo>
                  <a:pt x="1660389" y="0"/>
                </a:lnTo>
                <a:moveTo>
                  <a:pt x="1727966" y="4903"/>
                </a:moveTo>
                <a:lnTo>
                  <a:pt x="1692754" y="99532"/>
                </a:lnTo>
                <a:lnTo>
                  <a:pt x="1679349" y="94628"/>
                </a:lnTo>
                <a:lnTo>
                  <a:pt x="1714560" y="0"/>
                </a:lnTo>
                <a:moveTo>
                  <a:pt x="1782137" y="4903"/>
                </a:moveTo>
                <a:lnTo>
                  <a:pt x="1746926" y="99532"/>
                </a:lnTo>
                <a:lnTo>
                  <a:pt x="1733520" y="94628"/>
                </a:lnTo>
                <a:lnTo>
                  <a:pt x="1768731" y="0"/>
                </a:lnTo>
                <a:moveTo>
                  <a:pt x="1836309" y="4903"/>
                </a:moveTo>
                <a:lnTo>
                  <a:pt x="1801097" y="99532"/>
                </a:lnTo>
                <a:lnTo>
                  <a:pt x="1787726" y="94628"/>
                </a:lnTo>
                <a:lnTo>
                  <a:pt x="1822903" y="0"/>
                </a:lnTo>
                <a:moveTo>
                  <a:pt x="1890480" y="4903"/>
                </a:moveTo>
                <a:lnTo>
                  <a:pt x="1855269" y="99497"/>
                </a:lnTo>
                <a:lnTo>
                  <a:pt x="1841897" y="94628"/>
                </a:lnTo>
                <a:lnTo>
                  <a:pt x="1877074" y="0"/>
                </a:lnTo>
                <a:moveTo>
                  <a:pt x="1944651" y="4903"/>
                </a:moveTo>
                <a:lnTo>
                  <a:pt x="1909440" y="99532"/>
                </a:lnTo>
                <a:lnTo>
                  <a:pt x="1896034" y="94628"/>
                </a:lnTo>
                <a:lnTo>
                  <a:pt x="1931246" y="0"/>
                </a:lnTo>
                <a:moveTo>
                  <a:pt x="1998823" y="4903"/>
                </a:moveTo>
                <a:lnTo>
                  <a:pt x="1963611" y="99532"/>
                </a:lnTo>
                <a:lnTo>
                  <a:pt x="1950240" y="94628"/>
                </a:lnTo>
                <a:lnTo>
                  <a:pt x="1985417" y="0"/>
                </a:lnTo>
                <a:moveTo>
                  <a:pt x="2052994" y="4903"/>
                </a:moveTo>
                <a:lnTo>
                  <a:pt x="2017783" y="99532"/>
                </a:lnTo>
                <a:lnTo>
                  <a:pt x="2004412" y="94628"/>
                </a:lnTo>
                <a:lnTo>
                  <a:pt x="2039623" y="0"/>
                </a:lnTo>
                <a:moveTo>
                  <a:pt x="2107166" y="4903"/>
                </a:moveTo>
                <a:lnTo>
                  <a:pt x="2071989" y="99532"/>
                </a:lnTo>
                <a:lnTo>
                  <a:pt x="2058583" y="94628"/>
                </a:lnTo>
                <a:lnTo>
                  <a:pt x="2093794" y="0"/>
                </a:lnTo>
                <a:moveTo>
                  <a:pt x="2161371" y="4903"/>
                </a:moveTo>
                <a:lnTo>
                  <a:pt x="2126160" y="99532"/>
                </a:lnTo>
                <a:lnTo>
                  <a:pt x="2112754" y="94628"/>
                </a:lnTo>
                <a:lnTo>
                  <a:pt x="2147966" y="0"/>
                </a:lnTo>
                <a:moveTo>
                  <a:pt x="2215543" y="4903"/>
                </a:moveTo>
                <a:lnTo>
                  <a:pt x="2180331" y="99532"/>
                </a:lnTo>
                <a:lnTo>
                  <a:pt x="2166926" y="94628"/>
                </a:lnTo>
                <a:lnTo>
                  <a:pt x="2202137" y="0"/>
                </a:lnTo>
                <a:moveTo>
                  <a:pt x="2269680" y="4903"/>
                </a:moveTo>
                <a:lnTo>
                  <a:pt x="2234503" y="99532"/>
                </a:lnTo>
                <a:lnTo>
                  <a:pt x="2221098" y="94628"/>
                </a:lnTo>
                <a:lnTo>
                  <a:pt x="2256309" y="0"/>
                </a:lnTo>
                <a:moveTo>
                  <a:pt x="2323886" y="4903"/>
                </a:moveTo>
                <a:lnTo>
                  <a:pt x="2288675" y="99532"/>
                </a:lnTo>
                <a:lnTo>
                  <a:pt x="2275269" y="94628"/>
                </a:lnTo>
                <a:lnTo>
                  <a:pt x="2310480" y="0"/>
                </a:lnTo>
                <a:moveTo>
                  <a:pt x="2378058" y="4903"/>
                </a:moveTo>
                <a:lnTo>
                  <a:pt x="2342846" y="99532"/>
                </a:lnTo>
                <a:lnTo>
                  <a:pt x="2329440" y="94628"/>
                </a:lnTo>
                <a:lnTo>
                  <a:pt x="2364651" y="0"/>
                </a:lnTo>
                <a:moveTo>
                  <a:pt x="2432228" y="4903"/>
                </a:moveTo>
                <a:lnTo>
                  <a:pt x="2397017" y="99532"/>
                </a:lnTo>
                <a:lnTo>
                  <a:pt x="2383611" y="94628"/>
                </a:lnTo>
                <a:lnTo>
                  <a:pt x="2418823" y="0"/>
                </a:lnTo>
                <a:moveTo>
                  <a:pt x="2486400" y="4903"/>
                </a:moveTo>
                <a:lnTo>
                  <a:pt x="2451188" y="99532"/>
                </a:lnTo>
                <a:lnTo>
                  <a:pt x="2437783" y="94628"/>
                </a:lnTo>
                <a:lnTo>
                  <a:pt x="2472995" y="0"/>
                </a:lnTo>
                <a:moveTo>
                  <a:pt x="2540572" y="4903"/>
                </a:moveTo>
                <a:lnTo>
                  <a:pt x="2505360" y="99532"/>
                </a:lnTo>
                <a:lnTo>
                  <a:pt x="2491955" y="94628"/>
                </a:lnTo>
                <a:lnTo>
                  <a:pt x="2527166" y="0"/>
                </a:lnTo>
                <a:moveTo>
                  <a:pt x="2594743" y="4903"/>
                </a:moveTo>
                <a:lnTo>
                  <a:pt x="2559532" y="99532"/>
                </a:lnTo>
                <a:lnTo>
                  <a:pt x="2546126" y="94628"/>
                </a:lnTo>
                <a:lnTo>
                  <a:pt x="2581337" y="0"/>
                </a:lnTo>
                <a:moveTo>
                  <a:pt x="2648915" y="4903"/>
                </a:moveTo>
                <a:lnTo>
                  <a:pt x="2613703" y="99532"/>
                </a:lnTo>
                <a:lnTo>
                  <a:pt x="2600297" y="94628"/>
                </a:lnTo>
                <a:lnTo>
                  <a:pt x="2635508" y="0"/>
                </a:lnTo>
                <a:moveTo>
                  <a:pt x="2703086" y="4903"/>
                </a:moveTo>
                <a:lnTo>
                  <a:pt x="2667874" y="99532"/>
                </a:lnTo>
                <a:lnTo>
                  <a:pt x="2654469" y="94628"/>
                </a:lnTo>
                <a:lnTo>
                  <a:pt x="2689680" y="0"/>
                </a:lnTo>
                <a:moveTo>
                  <a:pt x="2757257" y="4903"/>
                </a:moveTo>
                <a:lnTo>
                  <a:pt x="2722046" y="99532"/>
                </a:lnTo>
                <a:lnTo>
                  <a:pt x="2708640" y="94628"/>
                </a:lnTo>
                <a:lnTo>
                  <a:pt x="2743852" y="0"/>
                </a:lnTo>
                <a:moveTo>
                  <a:pt x="2811429" y="4903"/>
                </a:moveTo>
                <a:lnTo>
                  <a:pt x="2776217" y="99532"/>
                </a:lnTo>
                <a:lnTo>
                  <a:pt x="2762812" y="94628"/>
                </a:lnTo>
                <a:lnTo>
                  <a:pt x="2798023" y="0"/>
                </a:lnTo>
              </a:path>
            </a:pathLst>
          </a:custGeom>
          <a:solidFill>
            <a:schemeClr val="bg1">
              <a:lumMod val="95000"/>
              <a:alpha val="70000"/>
            </a:schemeClr>
          </a:solidFill>
          <a:ln w="3429"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F2BE77EB-3C20-72A3-7C9E-B72345115845}"/>
              </a:ext>
            </a:extLst>
          </p:cNvPr>
          <p:cNvSpPr/>
          <p:nvPr/>
        </p:nvSpPr>
        <p:spPr>
          <a:xfrm>
            <a:off x="308571" y="209550"/>
            <a:ext cx="2811428" cy="99500"/>
          </a:xfrm>
          <a:custGeom>
            <a:avLst/>
            <a:gdLst>
              <a:gd name="connsiteX0" fmla="*/ 48600 w 2811428"/>
              <a:gd name="connsiteY0" fmla="*/ 4889 h 99500"/>
              <a:gd name="connsiteX1" fmla="*/ 13399 w 2811428"/>
              <a:gd name="connsiteY1" fmla="*/ 99501 h 99500"/>
              <a:gd name="connsiteX2" fmla="*/ 0 w 2811428"/>
              <a:gd name="connsiteY2" fmla="*/ 94611 h 99500"/>
              <a:gd name="connsiteX3" fmla="*/ 35201 w 2811428"/>
              <a:gd name="connsiteY3" fmla="*/ 0 h 99500"/>
              <a:gd name="connsiteX4" fmla="*/ 102775 w 2811428"/>
              <a:gd name="connsiteY4" fmla="*/ 4889 h 99500"/>
              <a:gd name="connsiteX5" fmla="*/ 67567 w 2811428"/>
              <a:gd name="connsiteY5" fmla="*/ 99501 h 99500"/>
              <a:gd name="connsiteX6" fmla="*/ 54171 w 2811428"/>
              <a:gd name="connsiteY6" fmla="*/ 94611 h 99500"/>
              <a:gd name="connsiteX7" fmla="*/ 89379 w 2811428"/>
              <a:gd name="connsiteY7" fmla="*/ 0 h 99500"/>
              <a:gd name="connsiteX8" fmla="*/ 156953 w 2811428"/>
              <a:gd name="connsiteY8" fmla="*/ 4889 h 99500"/>
              <a:gd name="connsiteX9" fmla="*/ 121738 w 2811428"/>
              <a:gd name="connsiteY9" fmla="*/ 99501 h 99500"/>
              <a:gd name="connsiteX10" fmla="*/ 108343 w 2811428"/>
              <a:gd name="connsiteY10" fmla="*/ 94611 h 99500"/>
              <a:gd name="connsiteX11" fmla="*/ 143551 w 2811428"/>
              <a:gd name="connsiteY11" fmla="*/ 0 h 99500"/>
              <a:gd name="connsiteX12" fmla="*/ 211125 w 2811428"/>
              <a:gd name="connsiteY12" fmla="*/ 4889 h 99500"/>
              <a:gd name="connsiteX13" fmla="*/ 175913 w 2811428"/>
              <a:gd name="connsiteY13" fmla="*/ 99501 h 99500"/>
              <a:gd name="connsiteX14" fmla="*/ 162514 w 2811428"/>
              <a:gd name="connsiteY14" fmla="*/ 94611 h 99500"/>
              <a:gd name="connsiteX15" fmla="*/ 197722 w 2811428"/>
              <a:gd name="connsiteY15" fmla="*/ 0 h 99500"/>
              <a:gd name="connsiteX16" fmla="*/ 265296 w 2811428"/>
              <a:gd name="connsiteY16" fmla="*/ 4889 h 99500"/>
              <a:gd name="connsiteX17" fmla="*/ 230088 w 2811428"/>
              <a:gd name="connsiteY17" fmla="*/ 99501 h 99500"/>
              <a:gd name="connsiteX18" fmla="*/ 216686 w 2811428"/>
              <a:gd name="connsiteY18" fmla="*/ 94611 h 99500"/>
              <a:gd name="connsiteX19" fmla="*/ 251890 w 2811428"/>
              <a:gd name="connsiteY19" fmla="*/ 0 h 99500"/>
              <a:gd name="connsiteX20" fmla="*/ 319464 w 2811428"/>
              <a:gd name="connsiteY20" fmla="*/ 4889 h 99500"/>
              <a:gd name="connsiteX21" fmla="*/ 284263 w 2811428"/>
              <a:gd name="connsiteY21" fmla="*/ 99501 h 99500"/>
              <a:gd name="connsiteX22" fmla="*/ 270857 w 2811428"/>
              <a:gd name="connsiteY22" fmla="*/ 94611 h 99500"/>
              <a:gd name="connsiteX23" fmla="*/ 306069 w 2811428"/>
              <a:gd name="connsiteY23" fmla="*/ 3 h 99500"/>
              <a:gd name="connsiteX24" fmla="*/ 373642 w 2811428"/>
              <a:gd name="connsiteY24" fmla="*/ 4893 h 99500"/>
              <a:gd name="connsiteX25" fmla="*/ 338438 w 2811428"/>
              <a:gd name="connsiteY25" fmla="*/ 99501 h 99500"/>
              <a:gd name="connsiteX26" fmla="*/ 325029 w 2811428"/>
              <a:gd name="connsiteY26" fmla="*/ 94611 h 99500"/>
              <a:gd name="connsiteX27" fmla="*/ 360237 w 2811428"/>
              <a:gd name="connsiteY27" fmla="*/ 0 h 99500"/>
              <a:gd name="connsiteX28" fmla="*/ 427803 w 2811428"/>
              <a:gd name="connsiteY28" fmla="*/ 4889 h 99500"/>
              <a:gd name="connsiteX29" fmla="*/ 392602 w 2811428"/>
              <a:gd name="connsiteY29" fmla="*/ 99501 h 99500"/>
              <a:gd name="connsiteX30" fmla="*/ 379200 w 2811428"/>
              <a:gd name="connsiteY30" fmla="*/ 94611 h 99500"/>
              <a:gd name="connsiteX31" fmla="*/ 414411 w 2811428"/>
              <a:gd name="connsiteY31" fmla="*/ 3 h 99500"/>
              <a:gd name="connsiteX32" fmla="*/ 481985 w 2811428"/>
              <a:gd name="connsiteY32" fmla="*/ 4893 h 99500"/>
              <a:gd name="connsiteX33" fmla="*/ 446777 w 2811428"/>
              <a:gd name="connsiteY33" fmla="*/ 99501 h 99500"/>
              <a:gd name="connsiteX34" fmla="*/ 433371 w 2811428"/>
              <a:gd name="connsiteY34" fmla="*/ 94611 h 99500"/>
              <a:gd name="connsiteX35" fmla="*/ 468579 w 2811428"/>
              <a:gd name="connsiteY35" fmla="*/ 0 h 99500"/>
              <a:gd name="connsiteX36" fmla="*/ 536160 w 2811428"/>
              <a:gd name="connsiteY36" fmla="*/ 4889 h 99500"/>
              <a:gd name="connsiteX37" fmla="*/ 500952 w 2811428"/>
              <a:gd name="connsiteY37" fmla="*/ 99501 h 99500"/>
              <a:gd name="connsiteX38" fmla="*/ 487543 w 2811428"/>
              <a:gd name="connsiteY38" fmla="*/ 94611 h 99500"/>
              <a:gd name="connsiteX39" fmla="*/ 522747 w 2811428"/>
              <a:gd name="connsiteY39" fmla="*/ 0 h 99500"/>
              <a:gd name="connsiteX40" fmla="*/ 590331 w 2811428"/>
              <a:gd name="connsiteY40" fmla="*/ 4889 h 99500"/>
              <a:gd name="connsiteX41" fmla="*/ 555127 w 2811428"/>
              <a:gd name="connsiteY41" fmla="*/ 99501 h 99500"/>
              <a:gd name="connsiteX42" fmla="*/ 541714 w 2811428"/>
              <a:gd name="connsiteY42" fmla="*/ 94611 h 99500"/>
              <a:gd name="connsiteX43" fmla="*/ 576922 w 2811428"/>
              <a:gd name="connsiteY43" fmla="*/ 0 h 99500"/>
              <a:gd name="connsiteX44" fmla="*/ 644496 w 2811428"/>
              <a:gd name="connsiteY44" fmla="*/ 4889 h 99500"/>
              <a:gd name="connsiteX45" fmla="*/ 609302 w 2811428"/>
              <a:gd name="connsiteY45" fmla="*/ 99501 h 99500"/>
              <a:gd name="connsiteX46" fmla="*/ 595886 w 2811428"/>
              <a:gd name="connsiteY46" fmla="*/ 94611 h 99500"/>
              <a:gd name="connsiteX47" fmla="*/ 631094 w 2811428"/>
              <a:gd name="connsiteY47" fmla="*/ 0 h 99500"/>
              <a:gd name="connsiteX48" fmla="*/ 698668 w 2811428"/>
              <a:gd name="connsiteY48" fmla="*/ 4889 h 99500"/>
              <a:gd name="connsiteX49" fmla="*/ 663473 w 2811428"/>
              <a:gd name="connsiteY49" fmla="*/ 99501 h 99500"/>
              <a:gd name="connsiteX50" fmla="*/ 650074 w 2811428"/>
              <a:gd name="connsiteY50" fmla="*/ 94611 h 99500"/>
              <a:gd name="connsiteX51" fmla="*/ 685282 w 2811428"/>
              <a:gd name="connsiteY51" fmla="*/ 0 h 99500"/>
              <a:gd name="connsiteX52" fmla="*/ 752856 w 2811428"/>
              <a:gd name="connsiteY52" fmla="*/ 4889 h 99500"/>
              <a:gd name="connsiteX53" fmla="*/ 717648 w 2811428"/>
              <a:gd name="connsiteY53" fmla="*/ 99501 h 99500"/>
              <a:gd name="connsiteX54" fmla="*/ 704249 w 2811428"/>
              <a:gd name="connsiteY54" fmla="*/ 94611 h 99500"/>
              <a:gd name="connsiteX55" fmla="*/ 739457 w 2811428"/>
              <a:gd name="connsiteY55" fmla="*/ 0 h 99500"/>
              <a:gd name="connsiteX56" fmla="*/ 807024 w 2811428"/>
              <a:gd name="connsiteY56" fmla="*/ 4889 h 99500"/>
              <a:gd name="connsiteX57" fmla="*/ 771816 w 2811428"/>
              <a:gd name="connsiteY57" fmla="*/ 99501 h 99500"/>
              <a:gd name="connsiteX58" fmla="*/ 758400 w 2811428"/>
              <a:gd name="connsiteY58" fmla="*/ 94611 h 99500"/>
              <a:gd name="connsiteX59" fmla="*/ 793608 w 2811428"/>
              <a:gd name="connsiteY59" fmla="*/ 0 h 99500"/>
              <a:gd name="connsiteX60" fmla="*/ 861182 w 2811428"/>
              <a:gd name="connsiteY60" fmla="*/ 4889 h 99500"/>
              <a:gd name="connsiteX61" fmla="*/ 825991 w 2811428"/>
              <a:gd name="connsiteY61" fmla="*/ 99501 h 99500"/>
              <a:gd name="connsiteX62" fmla="*/ 812589 w 2811428"/>
              <a:gd name="connsiteY62" fmla="*/ 94611 h 99500"/>
              <a:gd name="connsiteX63" fmla="*/ 847797 w 2811428"/>
              <a:gd name="connsiteY63" fmla="*/ 0 h 99500"/>
              <a:gd name="connsiteX64" fmla="*/ 915370 w 2811428"/>
              <a:gd name="connsiteY64" fmla="*/ 4889 h 99500"/>
              <a:gd name="connsiteX65" fmla="*/ 880166 w 2811428"/>
              <a:gd name="connsiteY65" fmla="*/ 99501 h 99500"/>
              <a:gd name="connsiteX66" fmla="*/ 866763 w 2811428"/>
              <a:gd name="connsiteY66" fmla="*/ 94611 h 99500"/>
              <a:gd name="connsiteX67" fmla="*/ 901968 w 2811428"/>
              <a:gd name="connsiteY67" fmla="*/ 0 h 99500"/>
              <a:gd name="connsiteX68" fmla="*/ 969545 w 2811428"/>
              <a:gd name="connsiteY68" fmla="*/ 4889 h 99500"/>
              <a:gd name="connsiteX69" fmla="*/ 934337 w 2811428"/>
              <a:gd name="connsiteY69" fmla="*/ 99501 h 99500"/>
              <a:gd name="connsiteX70" fmla="*/ 920938 w 2811428"/>
              <a:gd name="connsiteY70" fmla="*/ 94611 h 99500"/>
              <a:gd name="connsiteX71" fmla="*/ 956143 w 2811428"/>
              <a:gd name="connsiteY71" fmla="*/ 0 h 99500"/>
              <a:gd name="connsiteX72" fmla="*/ 1023720 w 2811428"/>
              <a:gd name="connsiteY72" fmla="*/ 4889 h 99500"/>
              <a:gd name="connsiteX73" fmla="*/ 988512 w 2811428"/>
              <a:gd name="connsiteY73" fmla="*/ 99501 h 99500"/>
              <a:gd name="connsiteX74" fmla="*/ 975110 w 2811428"/>
              <a:gd name="connsiteY74" fmla="*/ 94611 h 99500"/>
              <a:gd name="connsiteX75" fmla="*/ 1010318 w 2811428"/>
              <a:gd name="connsiteY75" fmla="*/ 0 h 99500"/>
              <a:gd name="connsiteX76" fmla="*/ 1077895 w 2811428"/>
              <a:gd name="connsiteY76" fmla="*/ 4889 h 99500"/>
              <a:gd name="connsiteX77" fmla="*/ 1042687 w 2811428"/>
              <a:gd name="connsiteY77" fmla="*/ 99501 h 99500"/>
              <a:gd name="connsiteX78" fmla="*/ 1029285 w 2811428"/>
              <a:gd name="connsiteY78" fmla="*/ 94611 h 99500"/>
              <a:gd name="connsiteX79" fmla="*/ 1064493 w 2811428"/>
              <a:gd name="connsiteY79" fmla="*/ 0 h 99500"/>
              <a:gd name="connsiteX80" fmla="*/ 1132059 w 2811428"/>
              <a:gd name="connsiteY80" fmla="*/ 4889 h 99500"/>
              <a:gd name="connsiteX81" fmla="*/ 1096862 w 2811428"/>
              <a:gd name="connsiteY81" fmla="*/ 99501 h 99500"/>
              <a:gd name="connsiteX82" fmla="*/ 1083460 w 2811428"/>
              <a:gd name="connsiteY82" fmla="*/ 94611 h 99500"/>
              <a:gd name="connsiteX83" fmla="*/ 1118661 w 2811428"/>
              <a:gd name="connsiteY83" fmla="*/ 0 h 99500"/>
              <a:gd name="connsiteX84" fmla="*/ 1186234 w 2811428"/>
              <a:gd name="connsiteY84" fmla="*/ 4889 h 99500"/>
              <a:gd name="connsiteX85" fmla="*/ 1151026 w 2811428"/>
              <a:gd name="connsiteY85" fmla="*/ 99501 h 99500"/>
              <a:gd name="connsiteX86" fmla="*/ 1137628 w 2811428"/>
              <a:gd name="connsiteY86" fmla="*/ 94611 h 99500"/>
              <a:gd name="connsiteX87" fmla="*/ 1172835 w 2811428"/>
              <a:gd name="connsiteY87" fmla="*/ 0 h 99500"/>
              <a:gd name="connsiteX88" fmla="*/ 1240409 w 2811428"/>
              <a:gd name="connsiteY88" fmla="*/ 4889 h 99500"/>
              <a:gd name="connsiteX89" fmla="*/ 1205201 w 2811428"/>
              <a:gd name="connsiteY89" fmla="*/ 99501 h 99500"/>
              <a:gd name="connsiteX90" fmla="*/ 1191802 w 2811428"/>
              <a:gd name="connsiteY90" fmla="*/ 94611 h 99500"/>
              <a:gd name="connsiteX91" fmla="*/ 1227007 w 2811428"/>
              <a:gd name="connsiteY91" fmla="*/ 0 h 99500"/>
              <a:gd name="connsiteX92" fmla="*/ 1294584 w 2811428"/>
              <a:gd name="connsiteY92" fmla="*/ 4889 h 99500"/>
              <a:gd name="connsiteX93" fmla="*/ 1259376 w 2811428"/>
              <a:gd name="connsiteY93" fmla="*/ 99501 h 99500"/>
              <a:gd name="connsiteX94" fmla="*/ 1245974 w 2811428"/>
              <a:gd name="connsiteY94" fmla="*/ 94611 h 99500"/>
              <a:gd name="connsiteX95" fmla="*/ 1281182 w 2811428"/>
              <a:gd name="connsiteY95" fmla="*/ 0 h 99500"/>
              <a:gd name="connsiteX96" fmla="*/ 1348755 w 2811428"/>
              <a:gd name="connsiteY96" fmla="*/ 4889 h 99500"/>
              <a:gd name="connsiteX97" fmla="*/ 1313551 w 2811428"/>
              <a:gd name="connsiteY97" fmla="*/ 99501 h 99500"/>
              <a:gd name="connsiteX98" fmla="*/ 1300149 w 2811428"/>
              <a:gd name="connsiteY98" fmla="*/ 94611 h 99500"/>
              <a:gd name="connsiteX99" fmla="*/ 1335357 w 2811428"/>
              <a:gd name="connsiteY99" fmla="*/ 0 h 99500"/>
              <a:gd name="connsiteX100" fmla="*/ 1402930 w 2811428"/>
              <a:gd name="connsiteY100" fmla="*/ 4889 h 99500"/>
              <a:gd name="connsiteX101" fmla="*/ 1367722 w 2811428"/>
              <a:gd name="connsiteY101" fmla="*/ 99501 h 99500"/>
              <a:gd name="connsiteX102" fmla="*/ 1354323 w 2811428"/>
              <a:gd name="connsiteY102" fmla="*/ 94611 h 99500"/>
              <a:gd name="connsiteX103" fmla="*/ 1389531 w 2811428"/>
              <a:gd name="connsiteY103" fmla="*/ 3 h 99500"/>
              <a:gd name="connsiteX104" fmla="*/ 1457105 w 2811428"/>
              <a:gd name="connsiteY104" fmla="*/ 4893 h 99500"/>
              <a:gd name="connsiteX105" fmla="*/ 1421897 w 2811428"/>
              <a:gd name="connsiteY105" fmla="*/ 99501 h 99500"/>
              <a:gd name="connsiteX106" fmla="*/ 1408498 w 2811428"/>
              <a:gd name="connsiteY106" fmla="*/ 94611 h 99500"/>
              <a:gd name="connsiteX107" fmla="*/ 1443706 w 2811428"/>
              <a:gd name="connsiteY107" fmla="*/ 0 h 99500"/>
              <a:gd name="connsiteX108" fmla="*/ 1511273 w 2811428"/>
              <a:gd name="connsiteY108" fmla="*/ 4889 h 99500"/>
              <a:gd name="connsiteX109" fmla="*/ 1476072 w 2811428"/>
              <a:gd name="connsiteY109" fmla="*/ 99501 h 99500"/>
              <a:gd name="connsiteX110" fmla="*/ 1462673 w 2811428"/>
              <a:gd name="connsiteY110" fmla="*/ 94611 h 99500"/>
              <a:gd name="connsiteX111" fmla="*/ 1497871 w 2811428"/>
              <a:gd name="connsiteY111" fmla="*/ 0 h 99500"/>
              <a:gd name="connsiteX112" fmla="*/ 1565448 w 2811428"/>
              <a:gd name="connsiteY112" fmla="*/ 4889 h 99500"/>
              <a:gd name="connsiteX113" fmla="*/ 1530240 w 2811428"/>
              <a:gd name="connsiteY113" fmla="*/ 99501 h 99500"/>
              <a:gd name="connsiteX114" fmla="*/ 1516838 w 2811428"/>
              <a:gd name="connsiteY114" fmla="*/ 94611 h 99500"/>
              <a:gd name="connsiteX115" fmla="*/ 1552046 w 2811428"/>
              <a:gd name="connsiteY115" fmla="*/ 3 h 99500"/>
              <a:gd name="connsiteX116" fmla="*/ 1619623 w 2811428"/>
              <a:gd name="connsiteY116" fmla="*/ 4893 h 99500"/>
              <a:gd name="connsiteX117" fmla="*/ 1584415 w 2811428"/>
              <a:gd name="connsiteY117" fmla="*/ 99501 h 99500"/>
              <a:gd name="connsiteX118" fmla="*/ 1571013 w 2811428"/>
              <a:gd name="connsiteY118" fmla="*/ 94611 h 99500"/>
              <a:gd name="connsiteX119" fmla="*/ 1606221 w 2811428"/>
              <a:gd name="connsiteY119" fmla="*/ 0 h 99500"/>
              <a:gd name="connsiteX120" fmla="*/ 1673794 w 2811428"/>
              <a:gd name="connsiteY120" fmla="*/ 4889 h 99500"/>
              <a:gd name="connsiteX121" fmla="*/ 1638586 w 2811428"/>
              <a:gd name="connsiteY121" fmla="*/ 99501 h 99500"/>
              <a:gd name="connsiteX122" fmla="*/ 1625187 w 2811428"/>
              <a:gd name="connsiteY122" fmla="*/ 94611 h 99500"/>
              <a:gd name="connsiteX123" fmla="*/ 1660395 w 2811428"/>
              <a:gd name="connsiteY123" fmla="*/ 0 h 99500"/>
              <a:gd name="connsiteX124" fmla="*/ 1727969 w 2811428"/>
              <a:gd name="connsiteY124" fmla="*/ 4889 h 99500"/>
              <a:gd name="connsiteX125" fmla="*/ 1692761 w 2811428"/>
              <a:gd name="connsiteY125" fmla="*/ 99501 h 99500"/>
              <a:gd name="connsiteX126" fmla="*/ 1679362 w 2811428"/>
              <a:gd name="connsiteY126" fmla="*/ 94611 h 99500"/>
              <a:gd name="connsiteX127" fmla="*/ 1714567 w 2811428"/>
              <a:gd name="connsiteY127" fmla="*/ 0 h 99500"/>
              <a:gd name="connsiteX128" fmla="*/ 1782144 w 2811428"/>
              <a:gd name="connsiteY128" fmla="*/ 4889 h 99500"/>
              <a:gd name="connsiteX129" fmla="*/ 1746936 w 2811428"/>
              <a:gd name="connsiteY129" fmla="*/ 99501 h 99500"/>
              <a:gd name="connsiteX130" fmla="*/ 1733537 w 2811428"/>
              <a:gd name="connsiteY130" fmla="*/ 94611 h 99500"/>
              <a:gd name="connsiteX131" fmla="*/ 1768742 w 2811428"/>
              <a:gd name="connsiteY131" fmla="*/ 0 h 99500"/>
              <a:gd name="connsiteX132" fmla="*/ 1836319 w 2811428"/>
              <a:gd name="connsiteY132" fmla="*/ 4889 h 99500"/>
              <a:gd name="connsiteX133" fmla="*/ 1801107 w 2811428"/>
              <a:gd name="connsiteY133" fmla="*/ 99501 h 99500"/>
              <a:gd name="connsiteX134" fmla="*/ 1787709 w 2811428"/>
              <a:gd name="connsiteY134" fmla="*/ 94611 h 99500"/>
              <a:gd name="connsiteX135" fmla="*/ 1822917 w 2811428"/>
              <a:gd name="connsiteY135" fmla="*/ 0 h 99500"/>
              <a:gd name="connsiteX136" fmla="*/ 1890483 w 2811428"/>
              <a:gd name="connsiteY136" fmla="*/ 4889 h 99500"/>
              <a:gd name="connsiteX137" fmla="*/ 1855282 w 2811428"/>
              <a:gd name="connsiteY137" fmla="*/ 99501 h 99500"/>
              <a:gd name="connsiteX138" fmla="*/ 1841884 w 2811428"/>
              <a:gd name="connsiteY138" fmla="*/ 94611 h 99500"/>
              <a:gd name="connsiteX139" fmla="*/ 1877085 w 2811428"/>
              <a:gd name="connsiteY139" fmla="*/ 0 h 99500"/>
              <a:gd name="connsiteX140" fmla="*/ 1944658 w 2811428"/>
              <a:gd name="connsiteY140" fmla="*/ 4889 h 99500"/>
              <a:gd name="connsiteX141" fmla="*/ 1909450 w 2811428"/>
              <a:gd name="connsiteY141" fmla="*/ 99501 h 99500"/>
              <a:gd name="connsiteX142" fmla="*/ 1896052 w 2811428"/>
              <a:gd name="connsiteY142" fmla="*/ 94611 h 99500"/>
              <a:gd name="connsiteX143" fmla="*/ 1931259 w 2811428"/>
              <a:gd name="connsiteY143" fmla="*/ 0 h 99500"/>
              <a:gd name="connsiteX144" fmla="*/ 1998833 w 2811428"/>
              <a:gd name="connsiteY144" fmla="*/ 4889 h 99500"/>
              <a:gd name="connsiteX145" fmla="*/ 1963625 w 2811428"/>
              <a:gd name="connsiteY145" fmla="*/ 99501 h 99500"/>
              <a:gd name="connsiteX146" fmla="*/ 1950223 w 2811428"/>
              <a:gd name="connsiteY146" fmla="*/ 94611 h 99500"/>
              <a:gd name="connsiteX147" fmla="*/ 1985431 w 2811428"/>
              <a:gd name="connsiteY147" fmla="*/ 0 h 99500"/>
              <a:gd name="connsiteX148" fmla="*/ 2053005 w 2811428"/>
              <a:gd name="connsiteY148" fmla="*/ 4889 h 99500"/>
              <a:gd name="connsiteX149" fmla="*/ 2017800 w 2811428"/>
              <a:gd name="connsiteY149" fmla="*/ 99501 h 99500"/>
              <a:gd name="connsiteX150" fmla="*/ 2004398 w 2811428"/>
              <a:gd name="connsiteY150" fmla="*/ 94611 h 99500"/>
              <a:gd name="connsiteX151" fmla="*/ 2039606 w 2811428"/>
              <a:gd name="connsiteY151" fmla="*/ 0 h 99500"/>
              <a:gd name="connsiteX152" fmla="*/ 2107180 w 2811428"/>
              <a:gd name="connsiteY152" fmla="*/ 4889 h 99500"/>
              <a:gd name="connsiteX153" fmla="*/ 2071972 w 2811428"/>
              <a:gd name="connsiteY153" fmla="*/ 99501 h 99500"/>
              <a:gd name="connsiteX154" fmla="*/ 2058573 w 2811428"/>
              <a:gd name="connsiteY154" fmla="*/ 94611 h 99500"/>
              <a:gd name="connsiteX155" fmla="*/ 2093781 w 2811428"/>
              <a:gd name="connsiteY155" fmla="*/ 0 h 99500"/>
              <a:gd name="connsiteX156" fmla="*/ 2161372 w 2811428"/>
              <a:gd name="connsiteY156" fmla="*/ 4889 h 99500"/>
              <a:gd name="connsiteX157" fmla="*/ 2126146 w 2811428"/>
              <a:gd name="connsiteY157" fmla="*/ 99501 h 99500"/>
              <a:gd name="connsiteX158" fmla="*/ 2112748 w 2811428"/>
              <a:gd name="connsiteY158" fmla="*/ 94611 h 99500"/>
              <a:gd name="connsiteX159" fmla="*/ 2147956 w 2811428"/>
              <a:gd name="connsiteY159" fmla="*/ 0 h 99500"/>
              <a:gd name="connsiteX160" fmla="*/ 2215543 w 2811428"/>
              <a:gd name="connsiteY160" fmla="*/ 4889 h 99500"/>
              <a:gd name="connsiteX161" fmla="*/ 2180321 w 2811428"/>
              <a:gd name="connsiteY161" fmla="*/ 99501 h 99500"/>
              <a:gd name="connsiteX162" fmla="*/ 2166922 w 2811428"/>
              <a:gd name="connsiteY162" fmla="*/ 94611 h 99500"/>
              <a:gd name="connsiteX163" fmla="*/ 2202127 w 2811428"/>
              <a:gd name="connsiteY163" fmla="*/ 0 h 99500"/>
              <a:gd name="connsiteX164" fmla="*/ 2269714 w 2811428"/>
              <a:gd name="connsiteY164" fmla="*/ 4889 h 99500"/>
              <a:gd name="connsiteX165" fmla="*/ 2234489 w 2811428"/>
              <a:gd name="connsiteY165" fmla="*/ 99501 h 99500"/>
              <a:gd name="connsiteX166" fmla="*/ 2221090 w 2811428"/>
              <a:gd name="connsiteY166" fmla="*/ 94611 h 99500"/>
              <a:gd name="connsiteX167" fmla="*/ 2256295 w 2811428"/>
              <a:gd name="connsiteY167" fmla="*/ 0 h 99500"/>
              <a:gd name="connsiteX168" fmla="*/ 2323886 w 2811428"/>
              <a:gd name="connsiteY168" fmla="*/ 4889 h 99500"/>
              <a:gd name="connsiteX169" fmla="*/ 2288664 w 2811428"/>
              <a:gd name="connsiteY169" fmla="*/ 99501 h 99500"/>
              <a:gd name="connsiteX170" fmla="*/ 2275262 w 2811428"/>
              <a:gd name="connsiteY170" fmla="*/ 94611 h 99500"/>
              <a:gd name="connsiteX171" fmla="*/ 2310470 w 2811428"/>
              <a:gd name="connsiteY171" fmla="*/ 0 h 99500"/>
              <a:gd name="connsiteX172" fmla="*/ 2378057 w 2811428"/>
              <a:gd name="connsiteY172" fmla="*/ 4889 h 99500"/>
              <a:gd name="connsiteX173" fmla="*/ 2342836 w 2811428"/>
              <a:gd name="connsiteY173" fmla="*/ 99501 h 99500"/>
              <a:gd name="connsiteX174" fmla="*/ 2329437 w 2811428"/>
              <a:gd name="connsiteY174" fmla="*/ 94611 h 99500"/>
              <a:gd name="connsiteX175" fmla="*/ 2364645 w 2811428"/>
              <a:gd name="connsiteY175" fmla="*/ 0 h 99500"/>
              <a:gd name="connsiteX176" fmla="*/ 2432229 w 2811428"/>
              <a:gd name="connsiteY176" fmla="*/ 4889 h 99500"/>
              <a:gd name="connsiteX177" fmla="*/ 2397010 w 2811428"/>
              <a:gd name="connsiteY177" fmla="*/ 99501 h 99500"/>
              <a:gd name="connsiteX178" fmla="*/ 2383611 w 2811428"/>
              <a:gd name="connsiteY178" fmla="*/ 94611 h 99500"/>
              <a:gd name="connsiteX179" fmla="*/ 2418820 w 2811428"/>
              <a:gd name="connsiteY179" fmla="*/ 0 h 99500"/>
              <a:gd name="connsiteX180" fmla="*/ 2486400 w 2811428"/>
              <a:gd name="connsiteY180" fmla="*/ 4889 h 99500"/>
              <a:gd name="connsiteX181" fmla="*/ 2451185 w 2811428"/>
              <a:gd name="connsiteY181" fmla="*/ 99501 h 99500"/>
              <a:gd name="connsiteX182" fmla="*/ 2437786 w 2811428"/>
              <a:gd name="connsiteY182" fmla="*/ 94611 h 99500"/>
              <a:gd name="connsiteX183" fmla="*/ 2472991 w 2811428"/>
              <a:gd name="connsiteY183" fmla="*/ 0 h 99500"/>
              <a:gd name="connsiteX184" fmla="*/ 2540572 w 2811428"/>
              <a:gd name="connsiteY184" fmla="*/ 4889 h 99500"/>
              <a:gd name="connsiteX185" fmla="*/ 2505360 w 2811428"/>
              <a:gd name="connsiteY185" fmla="*/ 99501 h 99500"/>
              <a:gd name="connsiteX186" fmla="*/ 2491961 w 2811428"/>
              <a:gd name="connsiteY186" fmla="*/ 94611 h 99500"/>
              <a:gd name="connsiteX187" fmla="*/ 2527166 w 2811428"/>
              <a:gd name="connsiteY187" fmla="*/ 3 h 99500"/>
              <a:gd name="connsiteX188" fmla="*/ 2594743 w 2811428"/>
              <a:gd name="connsiteY188" fmla="*/ 4889 h 99500"/>
              <a:gd name="connsiteX189" fmla="*/ 2559535 w 2811428"/>
              <a:gd name="connsiteY189" fmla="*/ 99501 h 99500"/>
              <a:gd name="connsiteX190" fmla="*/ 2546133 w 2811428"/>
              <a:gd name="connsiteY190" fmla="*/ 94611 h 99500"/>
              <a:gd name="connsiteX191" fmla="*/ 2581341 w 2811428"/>
              <a:gd name="connsiteY191" fmla="*/ 0 h 99500"/>
              <a:gd name="connsiteX192" fmla="*/ 2648914 w 2811428"/>
              <a:gd name="connsiteY192" fmla="*/ 4889 h 99500"/>
              <a:gd name="connsiteX193" fmla="*/ 2613699 w 2811428"/>
              <a:gd name="connsiteY193" fmla="*/ 99501 h 99500"/>
              <a:gd name="connsiteX194" fmla="*/ 2600301 w 2811428"/>
              <a:gd name="connsiteY194" fmla="*/ 94611 h 99500"/>
              <a:gd name="connsiteX195" fmla="*/ 2635509 w 2811428"/>
              <a:gd name="connsiteY195" fmla="*/ 3 h 99500"/>
              <a:gd name="connsiteX196" fmla="*/ 2703086 w 2811428"/>
              <a:gd name="connsiteY196" fmla="*/ 4889 h 99500"/>
              <a:gd name="connsiteX197" fmla="*/ 2667874 w 2811428"/>
              <a:gd name="connsiteY197" fmla="*/ 99501 h 99500"/>
              <a:gd name="connsiteX198" fmla="*/ 2654476 w 2811428"/>
              <a:gd name="connsiteY198" fmla="*/ 94611 h 99500"/>
              <a:gd name="connsiteX199" fmla="*/ 2689680 w 2811428"/>
              <a:gd name="connsiteY199" fmla="*/ 3 h 99500"/>
              <a:gd name="connsiteX200" fmla="*/ 2757257 w 2811428"/>
              <a:gd name="connsiteY200" fmla="*/ 4889 h 99500"/>
              <a:gd name="connsiteX201" fmla="*/ 2722049 w 2811428"/>
              <a:gd name="connsiteY201" fmla="*/ 99501 h 99500"/>
              <a:gd name="connsiteX202" fmla="*/ 2708647 w 2811428"/>
              <a:gd name="connsiteY202" fmla="*/ 94611 h 99500"/>
              <a:gd name="connsiteX203" fmla="*/ 2743855 w 2811428"/>
              <a:gd name="connsiteY203" fmla="*/ 0 h 99500"/>
              <a:gd name="connsiteX204" fmla="*/ 2811429 w 2811428"/>
              <a:gd name="connsiteY204" fmla="*/ 4889 h 99500"/>
              <a:gd name="connsiteX205" fmla="*/ 2776224 w 2811428"/>
              <a:gd name="connsiteY205" fmla="*/ 99501 h 99500"/>
              <a:gd name="connsiteX206" fmla="*/ 2762822 w 2811428"/>
              <a:gd name="connsiteY206" fmla="*/ 94611 h 99500"/>
              <a:gd name="connsiteX207" fmla="*/ 2798030 w 2811428"/>
              <a:gd name="connsiteY207" fmla="*/ 0 h 9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Lst>
            <a:rect l="l" t="t" r="r" b="b"/>
            <a:pathLst>
              <a:path w="2811428" h="99500">
                <a:moveTo>
                  <a:pt x="48600" y="4889"/>
                </a:moveTo>
                <a:lnTo>
                  <a:pt x="13399" y="99501"/>
                </a:lnTo>
                <a:lnTo>
                  <a:pt x="0" y="94611"/>
                </a:lnTo>
                <a:lnTo>
                  <a:pt x="35201" y="0"/>
                </a:lnTo>
                <a:moveTo>
                  <a:pt x="102775" y="4889"/>
                </a:moveTo>
                <a:lnTo>
                  <a:pt x="67567" y="99501"/>
                </a:lnTo>
                <a:lnTo>
                  <a:pt x="54171" y="94611"/>
                </a:lnTo>
                <a:lnTo>
                  <a:pt x="89379" y="0"/>
                </a:lnTo>
                <a:moveTo>
                  <a:pt x="156953" y="4889"/>
                </a:moveTo>
                <a:lnTo>
                  <a:pt x="121738" y="99501"/>
                </a:lnTo>
                <a:lnTo>
                  <a:pt x="108343" y="94611"/>
                </a:lnTo>
                <a:lnTo>
                  <a:pt x="143551" y="0"/>
                </a:lnTo>
                <a:moveTo>
                  <a:pt x="211125" y="4889"/>
                </a:moveTo>
                <a:lnTo>
                  <a:pt x="175913" y="99501"/>
                </a:lnTo>
                <a:lnTo>
                  <a:pt x="162514" y="94611"/>
                </a:lnTo>
                <a:lnTo>
                  <a:pt x="197722" y="0"/>
                </a:lnTo>
                <a:moveTo>
                  <a:pt x="265296" y="4889"/>
                </a:moveTo>
                <a:lnTo>
                  <a:pt x="230088" y="99501"/>
                </a:lnTo>
                <a:lnTo>
                  <a:pt x="216686" y="94611"/>
                </a:lnTo>
                <a:lnTo>
                  <a:pt x="251890" y="0"/>
                </a:lnTo>
                <a:moveTo>
                  <a:pt x="319464" y="4889"/>
                </a:moveTo>
                <a:lnTo>
                  <a:pt x="284263" y="99501"/>
                </a:lnTo>
                <a:lnTo>
                  <a:pt x="270857" y="94611"/>
                </a:lnTo>
                <a:lnTo>
                  <a:pt x="306069" y="3"/>
                </a:lnTo>
                <a:moveTo>
                  <a:pt x="373642" y="4893"/>
                </a:moveTo>
                <a:lnTo>
                  <a:pt x="338438" y="99501"/>
                </a:lnTo>
                <a:lnTo>
                  <a:pt x="325029" y="94611"/>
                </a:lnTo>
                <a:lnTo>
                  <a:pt x="360237" y="0"/>
                </a:lnTo>
                <a:moveTo>
                  <a:pt x="427803" y="4889"/>
                </a:moveTo>
                <a:lnTo>
                  <a:pt x="392602" y="99501"/>
                </a:lnTo>
                <a:lnTo>
                  <a:pt x="379200" y="94611"/>
                </a:lnTo>
                <a:lnTo>
                  <a:pt x="414411" y="3"/>
                </a:lnTo>
                <a:moveTo>
                  <a:pt x="481985" y="4893"/>
                </a:moveTo>
                <a:lnTo>
                  <a:pt x="446777" y="99501"/>
                </a:lnTo>
                <a:lnTo>
                  <a:pt x="433371" y="94611"/>
                </a:lnTo>
                <a:lnTo>
                  <a:pt x="468579" y="0"/>
                </a:lnTo>
                <a:moveTo>
                  <a:pt x="536160" y="4889"/>
                </a:moveTo>
                <a:lnTo>
                  <a:pt x="500952" y="99501"/>
                </a:lnTo>
                <a:lnTo>
                  <a:pt x="487543" y="94611"/>
                </a:lnTo>
                <a:lnTo>
                  <a:pt x="522747" y="0"/>
                </a:lnTo>
                <a:moveTo>
                  <a:pt x="590331" y="4889"/>
                </a:moveTo>
                <a:lnTo>
                  <a:pt x="555127" y="99501"/>
                </a:lnTo>
                <a:lnTo>
                  <a:pt x="541714" y="94611"/>
                </a:lnTo>
                <a:lnTo>
                  <a:pt x="576922" y="0"/>
                </a:lnTo>
                <a:moveTo>
                  <a:pt x="644496" y="4889"/>
                </a:moveTo>
                <a:lnTo>
                  <a:pt x="609302" y="99501"/>
                </a:lnTo>
                <a:lnTo>
                  <a:pt x="595886" y="94611"/>
                </a:lnTo>
                <a:lnTo>
                  <a:pt x="631094" y="0"/>
                </a:lnTo>
                <a:moveTo>
                  <a:pt x="698668" y="4889"/>
                </a:moveTo>
                <a:lnTo>
                  <a:pt x="663473" y="99501"/>
                </a:lnTo>
                <a:lnTo>
                  <a:pt x="650074" y="94611"/>
                </a:lnTo>
                <a:lnTo>
                  <a:pt x="685282" y="0"/>
                </a:lnTo>
                <a:moveTo>
                  <a:pt x="752856" y="4889"/>
                </a:moveTo>
                <a:lnTo>
                  <a:pt x="717648" y="99501"/>
                </a:lnTo>
                <a:lnTo>
                  <a:pt x="704249" y="94611"/>
                </a:lnTo>
                <a:lnTo>
                  <a:pt x="739457" y="0"/>
                </a:lnTo>
                <a:moveTo>
                  <a:pt x="807024" y="4889"/>
                </a:moveTo>
                <a:lnTo>
                  <a:pt x="771816" y="99501"/>
                </a:lnTo>
                <a:lnTo>
                  <a:pt x="758400" y="94611"/>
                </a:lnTo>
                <a:lnTo>
                  <a:pt x="793608" y="0"/>
                </a:lnTo>
                <a:moveTo>
                  <a:pt x="861182" y="4889"/>
                </a:moveTo>
                <a:lnTo>
                  <a:pt x="825991" y="99501"/>
                </a:lnTo>
                <a:lnTo>
                  <a:pt x="812589" y="94611"/>
                </a:lnTo>
                <a:lnTo>
                  <a:pt x="847797" y="0"/>
                </a:lnTo>
                <a:moveTo>
                  <a:pt x="915370" y="4889"/>
                </a:moveTo>
                <a:lnTo>
                  <a:pt x="880166" y="99501"/>
                </a:lnTo>
                <a:lnTo>
                  <a:pt x="866763" y="94611"/>
                </a:lnTo>
                <a:lnTo>
                  <a:pt x="901968" y="0"/>
                </a:lnTo>
                <a:moveTo>
                  <a:pt x="969545" y="4889"/>
                </a:moveTo>
                <a:lnTo>
                  <a:pt x="934337" y="99501"/>
                </a:lnTo>
                <a:lnTo>
                  <a:pt x="920938" y="94611"/>
                </a:lnTo>
                <a:lnTo>
                  <a:pt x="956143" y="0"/>
                </a:lnTo>
                <a:moveTo>
                  <a:pt x="1023720" y="4889"/>
                </a:moveTo>
                <a:lnTo>
                  <a:pt x="988512" y="99501"/>
                </a:lnTo>
                <a:lnTo>
                  <a:pt x="975110" y="94611"/>
                </a:lnTo>
                <a:lnTo>
                  <a:pt x="1010318" y="0"/>
                </a:lnTo>
                <a:moveTo>
                  <a:pt x="1077895" y="4889"/>
                </a:moveTo>
                <a:lnTo>
                  <a:pt x="1042687" y="99501"/>
                </a:lnTo>
                <a:lnTo>
                  <a:pt x="1029285" y="94611"/>
                </a:lnTo>
                <a:lnTo>
                  <a:pt x="1064493" y="0"/>
                </a:lnTo>
                <a:moveTo>
                  <a:pt x="1132059" y="4889"/>
                </a:moveTo>
                <a:lnTo>
                  <a:pt x="1096862" y="99501"/>
                </a:lnTo>
                <a:lnTo>
                  <a:pt x="1083460" y="94611"/>
                </a:lnTo>
                <a:lnTo>
                  <a:pt x="1118661" y="0"/>
                </a:lnTo>
                <a:moveTo>
                  <a:pt x="1186234" y="4889"/>
                </a:moveTo>
                <a:lnTo>
                  <a:pt x="1151026" y="99501"/>
                </a:lnTo>
                <a:lnTo>
                  <a:pt x="1137628" y="94611"/>
                </a:lnTo>
                <a:lnTo>
                  <a:pt x="1172835" y="0"/>
                </a:lnTo>
                <a:moveTo>
                  <a:pt x="1240409" y="4889"/>
                </a:moveTo>
                <a:lnTo>
                  <a:pt x="1205201" y="99501"/>
                </a:lnTo>
                <a:lnTo>
                  <a:pt x="1191802" y="94611"/>
                </a:lnTo>
                <a:lnTo>
                  <a:pt x="1227007" y="0"/>
                </a:lnTo>
                <a:moveTo>
                  <a:pt x="1294584" y="4889"/>
                </a:moveTo>
                <a:lnTo>
                  <a:pt x="1259376" y="99501"/>
                </a:lnTo>
                <a:lnTo>
                  <a:pt x="1245974" y="94611"/>
                </a:lnTo>
                <a:lnTo>
                  <a:pt x="1281182" y="0"/>
                </a:lnTo>
                <a:moveTo>
                  <a:pt x="1348755" y="4889"/>
                </a:moveTo>
                <a:lnTo>
                  <a:pt x="1313551" y="99501"/>
                </a:lnTo>
                <a:lnTo>
                  <a:pt x="1300149" y="94611"/>
                </a:lnTo>
                <a:lnTo>
                  <a:pt x="1335357" y="0"/>
                </a:lnTo>
                <a:moveTo>
                  <a:pt x="1402930" y="4889"/>
                </a:moveTo>
                <a:lnTo>
                  <a:pt x="1367722" y="99501"/>
                </a:lnTo>
                <a:lnTo>
                  <a:pt x="1354323" y="94611"/>
                </a:lnTo>
                <a:lnTo>
                  <a:pt x="1389531" y="3"/>
                </a:lnTo>
                <a:moveTo>
                  <a:pt x="1457105" y="4893"/>
                </a:moveTo>
                <a:lnTo>
                  <a:pt x="1421897" y="99501"/>
                </a:lnTo>
                <a:lnTo>
                  <a:pt x="1408498" y="94611"/>
                </a:lnTo>
                <a:lnTo>
                  <a:pt x="1443706" y="0"/>
                </a:lnTo>
                <a:moveTo>
                  <a:pt x="1511273" y="4889"/>
                </a:moveTo>
                <a:lnTo>
                  <a:pt x="1476072" y="99501"/>
                </a:lnTo>
                <a:lnTo>
                  <a:pt x="1462673" y="94611"/>
                </a:lnTo>
                <a:lnTo>
                  <a:pt x="1497871" y="0"/>
                </a:lnTo>
                <a:moveTo>
                  <a:pt x="1565448" y="4889"/>
                </a:moveTo>
                <a:lnTo>
                  <a:pt x="1530240" y="99501"/>
                </a:lnTo>
                <a:lnTo>
                  <a:pt x="1516838" y="94611"/>
                </a:lnTo>
                <a:lnTo>
                  <a:pt x="1552046" y="3"/>
                </a:lnTo>
                <a:moveTo>
                  <a:pt x="1619623" y="4893"/>
                </a:moveTo>
                <a:lnTo>
                  <a:pt x="1584415" y="99501"/>
                </a:lnTo>
                <a:lnTo>
                  <a:pt x="1571013" y="94611"/>
                </a:lnTo>
                <a:lnTo>
                  <a:pt x="1606221" y="0"/>
                </a:lnTo>
                <a:moveTo>
                  <a:pt x="1673794" y="4889"/>
                </a:moveTo>
                <a:lnTo>
                  <a:pt x="1638586" y="99501"/>
                </a:lnTo>
                <a:lnTo>
                  <a:pt x="1625187" y="94611"/>
                </a:lnTo>
                <a:lnTo>
                  <a:pt x="1660395" y="0"/>
                </a:lnTo>
                <a:moveTo>
                  <a:pt x="1727969" y="4889"/>
                </a:moveTo>
                <a:lnTo>
                  <a:pt x="1692761" y="99501"/>
                </a:lnTo>
                <a:lnTo>
                  <a:pt x="1679362" y="94611"/>
                </a:lnTo>
                <a:lnTo>
                  <a:pt x="1714567" y="0"/>
                </a:lnTo>
                <a:moveTo>
                  <a:pt x="1782144" y="4889"/>
                </a:moveTo>
                <a:lnTo>
                  <a:pt x="1746936" y="99501"/>
                </a:lnTo>
                <a:lnTo>
                  <a:pt x="1733537" y="94611"/>
                </a:lnTo>
                <a:lnTo>
                  <a:pt x="1768742" y="0"/>
                </a:lnTo>
                <a:moveTo>
                  <a:pt x="1836319" y="4889"/>
                </a:moveTo>
                <a:lnTo>
                  <a:pt x="1801107" y="99501"/>
                </a:lnTo>
                <a:lnTo>
                  <a:pt x="1787709" y="94611"/>
                </a:lnTo>
                <a:lnTo>
                  <a:pt x="1822917" y="0"/>
                </a:lnTo>
                <a:moveTo>
                  <a:pt x="1890483" y="4889"/>
                </a:moveTo>
                <a:lnTo>
                  <a:pt x="1855282" y="99501"/>
                </a:lnTo>
                <a:lnTo>
                  <a:pt x="1841884" y="94611"/>
                </a:lnTo>
                <a:lnTo>
                  <a:pt x="1877085" y="0"/>
                </a:lnTo>
                <a:moveTo>
                  <a:pt x="1944658" y="4889"/>
                </a:moveTo>
                <a:lnTo>
                  <a:pt x="1909450" y="99501"/>
                </a:lnTo>
                <a:lnTo>
                  <a:pt x="1896052" y="94611"/>
                </a:lnTo>
                <a:lnTo>
                  <a:pt x="1931259" y="0"/>
                </a:lnTo>
                <a:moveTo>
                  <a:pt x="1998833" y="4889"/>
                </a:moveTo>
                <a:lnTo>
                  <a:pt x="1963625" y="99501"/>
                </a:lnTo>
                <a:lnTo>
                  <a:pt x="1950223" y="94611"/>
                </a:lnTo>
                <a:lnTo>
                  <a:pt x="1985431" y="0"/>
                </a:lnTo>
                <a:moveTo>
                  <a:pt x="2053005" y="4889"/>
                </a:moveTo>
                <a:lnTo>
                  <a:pt x="2017800" y="99501"/>
                </a:lnTo>
                <a:lnTo>
                  <a:pt x="2004398" y="94611"/>
                </a:lnTo>
                <a:lnTo>
                  <a:pt x="2039606" y="0"/>
                </a:lnTo>
                <a:moveTo>
                  <a:pt x="2107180" y="4889"/>
                </a:moveTo>
                <a:lnTo>
                  <a:pt x="2071972" y="99501"/>
                </a:lnTo>
                <a:lnTo>
                  <a:pt x="2058573" y="94611"/>
                </a:lnTo>
                <a:lnTo>
                  <a:pt x="2093781" y="0"/>
                </a:lnTo>
                <a:moveTo>
                  <a:pt x="2161372" y="4889"/>
                </a:moveTo>
                <a:lnTo>
                  <a:pt x="2126146" y="99501"/>
                </a:lnTo>
                <a:lnTo>
                  <a:pt x="2112748" y="94611"/>
                </a:lnTo>
                <a:lnTo>
                  <a:pt x="2147956" y="0"/>
                </a:lnTo>
                <a:moveTo>
                  <a:pt x="2215543" y="4889"/>
                </a:moveTo>
                <a:lnTo>
                  <a:pt x="2180321" y="99501"/>
                </a:lnTo>
                <a:lnTo>
                  <a:pt x="2166922" y="94611"/>
                </a:lnTo>
                <a:lnTo>
                  <a:pt x="2202127" y="0"/>
                </a:lnTo>
                <a:moveTo>
                  <a:pt x="2269714" y="4889"/>
                </a:moveTo>
                <a:lnTo>
                  <a:pt x="2234489" y="99501"/>
                </a:lnTo>
                <a:lnTo>
                  <a:pt x="2221090" y="94611"/>
                </a:lnTo>
                <a:lnTo>
                  <a:pt x="2256295" y="0"/>
                </a:lnTo>
                <a:moveTo>
                  <a:pt x="2323886" y="4889"/>
                </a:moveTo>
                <a:lnTo>
                  <a:pt x="2288664" y="99501"/>
                </a:lnTo>
                <a:lnTo>
                  <a:pt x="2275262" y="94611"/>
                </a:lnTo>
                <a:lnTo>
                  <a:pt x="2310470" y="0"/>
                </a:lnTo>
                <a:moveTo>
                  <a:pt x="2378057" y="4889"/>
                </a:moveTo>
                <a:lnTo>
                  <a:pt x="2342836" y="99501"/>
                </a:lnTo>
                <a:lnTo>
                  <a:pt x="2329437" y="94611"/>
                </a:lnTo>
                <a:lnTo>
                  <a:pt x="2364645" y="0"/>
                </a:lnTo>
                <a:moveTo>
                  <a:pt x="2432229" y="4889"/>
                </a:moveTo>
                <a:lnTo>
                  <a:pt x="2397010" y="99501"/>
                </a:lnTo>
                <a:lnTo>
                  <a:pt x="2383611" y="94611"/>
                </a:lnTo>
                <a:lnTo>
                  <a:pt x="2418820" y="0"/>
                </a:lnTo>
                <a:moveTo>
                  <a:pt x="2486400" y="4889"/>
                </a:moveTo>
                <a:lnTo>
                  <a:pt x="2451185" y="99501"/>
                </a:lnTo>
                <a:lnTo>
                  <a:pt x="2437786" y="94611"/>
                </a:lnTo>
                <a:lnTo>
                  <a:pt x="2472991" y="0"/>
                </a:lnTo>
                <a:moveTo>
                  <a:pt x="2540572" y="4889"/>
                </a:moveTo>
                <a:lnTo>
                  <a:pt x="2505360" y="99501"/>
                </a:lnTo>
                <a:lnTo>
                  <a:pt x="2491961" y="94611"/>
                </a:lnTo>
                <a:lnTo>
                  <a:pt x="2527166" y="3"/>
                </a:lnTo>
                <a:moveTo>
                  <a:pt x="2594743" y="4889"/>
                </a:moveTo>
                <a:lnTo>
                  <a:pt x="2559535" y="99501"/>
                </a:lnTo>
                <a:lnTo>
                  <a:pt x="2546133" y="94611"/>
                </a:lnTo>
                <a:lnTo>
                  <a:pt x="2581341" y="0"/>
                </a:lnTo>
                <a:moveTo>
                  <a:pt x="2648914" y="4889"/>
                </a:moveTo>
                <a:lnTo>
                  <a:pt x="2613699" y="99501"/>
                </a:lnTo>
                <a:lnTo>
                  <a:pt x="2600301" y="94611"/>
                </a:lnTo>
                <a:lnTo>
                  <a:pt x="2635509" y="3"/>
                </a:lnTo>
                <a:moveTo>
                  <a:pt x="2703086" y="4889"/>
                </a:moveTo>
                <a:lnTo>
                  <a:pt x="2667874" y="99501"/>
                </a:lnTo>
                <a:lnTo>
                  <a:pt x="2654476" y="94611"/>
                </a:lnTo>
                <a:lnTo>
                  <a:pt x="2689680" y="3"/>
                </a:lnTo>
                <a:moveTo>
                  <a:pt x="2757257" y="4889"/>
                </a:moveTo>
                <a:lnTo>
                  <a:pt x="2722049" y="99501"/>
                </a:lnTo>
                <a:lnTo>
                  <a:pt x="2708647" y="94611"/>
                </a:lnTo>
                <a:lnTo>
                  <a:pt x="2743855" y="0"/>
                </a:lnTo>
                <a:moveTo>
                  <a:pt x="2811429" y="4889"/>
                </a:moveTo>
                <a:lnTo>
                  <a:pt x="2776224" y="99501"/>
                </a:lnTo>
                <a:lnTo>
                  <a:pt x="2762822" y="94611"/>
                </a:lnTo>
                <a:lnTo>
                  <a:pt x="2798030" y="0"/>
                </a:lnTo>
              </a:path>
            </a:pathLst>
          </a:custGeom>
          <a:solidFill>
            <a:schemeClr val="bg1">
              <a:lumMod val="95000"/>
              <a:alpha val="70000"/>
            </a:schemeClr>
          </a:solidFill>
          <a:ln w="3429"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93FF59C-E19D-C4F2-83AE-B60FDF4BAFAB}"/>
              </a:ext>
            </a:extLst>
          </p:cNvPr>
          <p:cNvSpPr/>
          <p:nvPr/>
        </p:nvSpPr>
        <p:spPr>
          <a:xfrm>
            <a:off x="473103" y="6596998"/>
            <a:ext cx="308599" cy="52568"/>
          </a:xfrm>
          <a:custGeom>
            <a:avLst/>
            <a:gdLst>
              <a:gd name="connsiteX0" fmla="*/ 256038 w 308599"/>
              <a:gd name="connsiteY0" fmla="*/ 25750 h 52568"/>
              <a:gd name="connsiteX1" fmla="*/ 281781 w 308599"/>
              <a:gd name="connsiteY1" fmla="*/ 52563 h 52568"/>
              <a:gd name="connsiteX2" fmla="*/ 308594 w 308599"/>
              <a:gd name="connsiteY2" fmla="*/ 26820 h 52568"/>
              <a:gd name="connsiteX3" fmla="*/ 282850 w 308599"/>
              <a:gd name="connsiteY3" fmla="*/ 7 h 52568"/>
              <a:gd name="connsiteX4" fmla="*/ 282318 w 308599"/>
              <a:gd name="connsiteY4" fmla="*/ 1 h 52568"/>
              <a:gd name="connsiteX5" fmla="*/ 256038 w 308599"/>
              <a:gd name="connsiteY5" fmla="*/ 25730 h 52568"/>
              <a:gd name="connsiteX6" fmla="*/ 256038 w 308599"/>
              <a:gd name="connsiteY6" fmla="*/ 25750 h 52568"/>
              <a:gd name="connsiteX7" fmla="*/ 170694 w 308599"/>
              <a:gd name="connsiteY7" fmla="*/ 25750 h 52568"/>
              <a:gd name="connsiteX8" fmla="*/ 196437 w 308599"/>
              <a:gd name="connsiteY8" fmla="*/ 52563 h 52568"/>
              <a:gd name="connsiteX9" fmla="*/ 223250 w 308599"/>
              <a:gd name="connsiteY9" fmla="*/ 26820 h 52568"/>
              <a:gd name="connsiteX10" fmla="*/ 197506 w 308599"/>
              <a:gd name="connsiteY10" fmla="*/ 7 h 52568"/>
              <a:gd name="connsiteX11" fmla="*/ 196974 w 308599"/>
              <a:gd name="connsiteY11" fmla="*/ 1 h 52568"/>
              <a:gd name="connsiteX12" fmla="*/ 170694 w 308599"/>
              <a:gd name="connsiteY12" fmla="*/ 25730 h 52568"/>
              <a:gd name="connsiteX13" fmla="*/ 170694 w 308599"/>
              <a:gd name="connsiteY13" fmla="*/ 25750 h 52568"/>
              <a:gd name="connsiteX14" fmla="*/ 85350 w 308599"/>
              <a:gd name="connsiteY14" fmla="*/ 25750 h 52568"/>
              <a:gd name="connsiteX15" fmla="*/ 111093 w 308599"/>
              <a:gd name="connsiteY15" fmla="*/ 52563 h 52568"/>
              <a:gd name="connsiteX16" fmla="*/ 137906 w 308599"/>
              <a:gd name="connsiteY16" fmla="*/ 26820 h 52568"/>
              <a:gd name="connsiteX17" fmla="*/ 112162 w 308599"/>
              <a:gd name="connsiteY17" fmla="*/ 7 h 52568"/>
              <a:gd name="connsiteX18" fmla="*/ 111630 w 308599"/>
              <a:gd name="connsiteY18" fmla="*/ 1 h 52568"/>
              <a:gd name="connsiteX19" fmla="*/ 85350 w 308599"/>
              <a:gd name="connsiteY19" fmla="*/ 25730 h 52568"/>
              <a:gd name="connsiteX20" fmla="*/ 85350 w 308599"/>
              <a:gd name="connsiteY20" fmla="*/ 25750 h 52568"/>
              <a:gd name="connsiteX21" fmla="*/ 6 w 308599"/>
              <a:gd name="connsiteY21" fmla="*/ 25750 h 52568"/>
              <a:gd name="connsiteX22" fmla="*/ 25749 w 308599"/>
              <a:gd name="connsiteY22" fmla="*/ 52563 h 52568"/>
              <a:gd name="connsiteX23" fmla="*/ 52562 w 308599"/>
              <a:gd name="connsiteY23" fmla="*/ 26820 h 52568"/>
              <a:gd name="connsiteX24" fmla="*/ 26818 w 308599"/>
              <a:gd name="connsiteY24" fmla="*/ 7 h 52568"/>
              <a:gd name="connsiteX25" fmla="*/ 26286 w 308599"/>
              <a:gd name="connsiteY25" fmla="*/ 1 h 52568"/>
              <a:gd name="connsiteX26" fmla="*/ 6 w 308599"/>
              <a:gd name="connsiteY26" fmla="*/ 25730 h 52568"/>
              <a:gd name="connsiteX27" fmla="*/ 6 w 308599"/>
              <a:gd name="connsiteY27" fmla="*/ 25750 h 5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08599" h="52568">
                <a:moveTo>
                  <a:pt x="256038" y="25750"/>
                </a:moveTo>
                <a:cubicBezTo>
                  <a:pt x="255742" y="40263"/>
                  <a:pt x="267268" y="52268"/>
                  <a:pt x="281781" y="52563"/>
                </a:cubicBezTo>
                <a:cubicBezTo>
                  <a:pt x="296294" y="52859"/>
                  <a:pt x="308298" y="41333"/>
                  <a:pt x="308594" y="26820"/>
                </a:cubicBezTo>
                <a:cubicBezTo>
                  <a:pt x="308889" y="12307"/>
                  <a:pt x="297363" y="302"/>
                  <a:pt x="282850" y="7"/>
                </a:cubicBezTo>
                <a:cubicBezTo>
                  <a:pt x="282673" y="3"/>
                  <a:pt x="282495" y="1"/>
                  <a:pt x="282318" y="1"/>
                </a:cubicBezTo>
                <a:cubicBezTo>
                  <a:pt x="267956" y="-151"/>
                  <a:pt x="256190" y="11368"/>
                  <a:pt x="256038" y="25730"/>
                </a:cubicBezTo>
                <a:cubicBezTo>
                  <a:pt x="256038" y="25737"/>
                  <a:pt x="256038" y="25743"/>
                  <a:pt x="256038" y="25750"/>
                </a:cubicBezTo>
                <a:close/>
                <a:moveTo>
                  <a:pt x="170694" y="25750"/>
                </a:moveTo>
                <a:cubicBezTo>
                  <a:pt x="170398" y="40263"/>
                  <a:pt x="181924" y="52268"/>
                  <a:pt x="196437" y="52563"/>
                </a:cubicBezTo>
                <a:cubicBezTo>
                  <a:pt x="210950" y="52859"/>
                  <a:pt x="222954" y="41333"/>
                  <a:pt x="223250" y="26820"/>
                </a:cubicBezTo>
                <a:cubicBezTo>
                  <a:pt x="223545" y="12307"/>
                  <a:pt x="212019" y="302"/>
                  <a:pt x="197506" y="7"/>
                </a:cubicBezTo>
                <a:cubicBezTo>
                  <a:pt x="197329" y="3"/>
                  <a:pt x="197151" y="1"/>
                  <a:pt x="196974" y="1"/>
                </a:cubicBezTo>
                <a:cubicBezTo>
                  <a:pt x="182612" y="-151"/>
                  <a:pt x="170846" y="11368"/>
                  <a:pt x="170694" y="25730"/>
                </a:cubicBezTo>
                <a:cubicBezTo>
                  <a:pt x="170694" y="25737"/>
                  <a:pt x="170694" y="25743"/>
                  <a:pt x="170694" y="25750"/>
                </a:cubicBezTo>
                <a:close/>
                <a:moveTo>
                  <a:pt x="85350" y="25750"/>
                </a:moveTo>
                <a:cubicBezTo>
                  <a:pt x="85054" y="40263"/>
                  <a:pt x="96580" y="52268"/>
                  <a:pt x="111093" y="52563"/>
                </a:cubicBezTo>
                <a:cubicBezTo>
                  <a:pt x="125606" y="52859"/>
                  <a:pt x="137610" y="41333"/>
                  <a:pt x="137906" y="26820"/>
                </a:cubicBezTo>
                <a:cubicBezTo>
                  <a:pt x="138201" y="12307"/>
                  <a:pt x="126675" y="302"/>
                  <a:pt x="112162" y="7"/>
                </a:cubicBezTo>
                <a:cubicBezTo>
                  <a:pt x="111985" y="3"/>
                  <a:pt x="111807" y="1"/>
                  <a:pt x="111630" y="1"/>
                </a:cubicBezTo>
                <a:cubicBezTo>
                  <a:pt x="97268" y="-151"/>
                  <a:pt x="85502" y="11368"/>
                  <a:pt x="85350" y="25730"/>
                </a:cubicBezTo>
                <a:cubicBezTo>
                  <a:pt x="85350" y="25737"/>
                  <a:pt x="85350" y="25743"/>
                  <a:pt x="85350" y="25750"/>
                </a:cubicBezTo>
                <a:close/>
                <a:moveTo>
                  <a:pt x="6" y="25750"/>
                </a:moveTo>
                <a:cubicBezTo>
                  <a:pt x="-290" y="40263"/>
                  <a:pt x="11236" y="52268"/>
                  <a:pt x="25749" y="52563"/>
                </a:cubicBezTo>
                <a:cubicBezTo>
                  <a:pt x="40262" y="52859"/>
                  <a:pt x="52266" y="41333"/>
                  <a:pt x="52562" y="26820"/>
                </a:cubicBezTo>
                <a:cubicBezTo>
                  <a:pt x="52857" y="12307"/>
                  <a:pt x="41331" y="302"/>
                  <a:pt x="26818" y="7"/>
                </a:cubicBezTo>
                <a:cubicBezTo>
                  <a:pt x="26641" y="3"/>
                  <a:pt x="26463" y="1"/>
                  <a:pt x="26286" y="1"/>
                </a:cubicBezTo>
                <a:cubicBezTo>
                  <a:pt x="11924" y="-151"/>
                  <a:pt x="158" y="11368"/>
                  <a:pt x="6" y="25730"/>
                </a:cubicBezTo>
                <a:cubicBezTo>
                  <a:pt x="6" y="25737"/>
                  <a:pt x="6" y="25743"/>
                  <a:pt x="6" y="25750"/>
                </a:cubicBezTo>
                <a:close/>
              </a:path>
            </a:pathLst>
          </a:custGeom>
          <a:solidFill>
            <a:srgbClr val="FEFEFE"/>
          </a:solidFill>
          <a:ln w="3429" cap="flat">
            <a:noFill/>
            <a:prstDash val="solid"/>
            <a:miter/>
          </a:ln>
        </p:spPr>
        <p:txBody>
          <a:bodyPr rtlCol="0" anchor="ctr"/>
          <a:lstStyle/>
          <a:p>
            <a:endParaRPr lang="en-US"/>
          </a:p>
        </p:txBody>
      </p:sp>
      <p:sp>
        <p:nvSpPr>
          <p:cNvPr id="17" name="Oval 16">
            <a:extLst>
              <a:ext uri="{FF2B5EF4-FFF2-40B4-BE49-F238E27FC236}">
                <a16:creationId xmlns:a16="http://schemas.microsoft.com/office/drawing/2014/main" id="{2F10623D-25A3-DDC2-38AE-B47188C5DBD6}"/>
              </a:ext>
            </a:extLst>
          </p:cNvPr>
          <p:cNvSpPr/>
          <p:nvPr/>
        </p:nvSpPr>
        <p:spPr>
          <a:xfrm>
            <a:off x="11884757" y="3031950"/>
            <a:ext cx="794100" cy="7941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563D9F35-7C0B-1332-A9AD-DAEA3BF17616}"/>
              </a:ext>
            </a:extLst>
          </p:cNvPr>
          <p:cNvGrpSpPr/>
          <p:nvPr/>
        </p:nvGrpSpPr>
        <p:grpSpPr>
          <a:xfrm>
            <a:off x="1093714" y="1169570"/>
            <a:ext cx="4450285" cy="4450285"/>
            <a:chOff x="1093714" y="1169570"/>
            <a:chExt cx="4450285" cy="4450285"/>
          </a:xfrm>
        </p:grpSpPr>
        <p:sp>
          <p:nvSpPr>
            <p:cNvPr id="14" name="Freeform: Shape 13">
              <a:extLst>
                <a:ext uri="{FF2B5EF4-FFF2-40B4-BE49-F238E27FC236}">
                  <a16:creationId xmlns:a16="http://schemas.microsoft.com/office/drawing/2014/main" id="{059B314F-1A5F-CE93-6737-2AB3C1953D96}"/>
                </a:ext>
              </a:extLst>
            </p:cNvPr>
            <p:cNvSpPr/>
            <p:nvPr/>
          </p:nvSpPr>
          <p:spPr>
            <a:xfrm>
              <a:off x="1093714" y="1169570"/>
              <a:ext cx="4450285" cy="4450285"/>
            </a:xfrm>
            <a:custGeom>
              <a:avLst/>
              <a:gdLst>
                <a:gd name="connsiteX0" fmla="*/ 4450286 w 4450285"/>
                <a:gd name="connsiteY0" fmla="*/ 2225143 h 4450285"/>
                <a:gd name="connsiteX1" fmla="*/ 2225143 w 4450285"/>
                <a:gd name="connsiteY1" fmla="*/ 4450286 h 4450285"/>
                <a:gd name="connsiteX2" fmla="*/ 0 w 4450285"/>
                <a:gd name="connsiteY2" fmla="*/ 2225143 h 4450285"/>
                <a:gd name="connsiteX3" fmla="*/ 2225143 w 4450285"/>
                <a:gd name="connsiteY3" fmla="*/ 0 h 4450285"/>
                <a:gd name="connsiteX4" fmla="*/ 4450286 w 4450285"/>
                <a:gd name="connsiteY4" fmla="*/ 2225143 h 4450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0285" h="4450285">
                  <a:moveTo>
                    <a:pt x="4450286" y="2225143"/>
                  </a:moveTo>
                  <a:cubicBezTo>
                    <a:pt x="4450286" y="3454056"/>
                    <a:pt x="3454056" y="4450286"/>
                    <a:pt x="2225143" y="4450286"/>
                  </a:cubicBezTo>
                  <a:cubicBezTo>
                    <a:pt x="996230" y="4450286"/>
                    <a:pt x="0" y="3454056"/>
                    <a:pt x="0" y="2225143"/>
                  </a:cubicBezTo>
                  <a:cubicBezTo>
                    <a:pt x="0" y="996230"/>
                    <a:pt x="996230" y="0"/>
                    <a:pt x="2225143" y="0"/>
                  </a:cubicBezTo>
                  <a:cubicBezTo>
                    <a:pt x="3454056" y="0"/>
                    <a:pt x="4450286" y="996230"/>
                    <a:pt x="4450286" y="2225143"/>
                  </a:cubicBezTo>
                  <a:close/>
                </a:path>
              </a:pathLst>
            </a:custGeom>
            <a:solidFill>
              <a:srgbClr val="FFFFFF"/>
            </a:solidFill>
            <a:ln w="68571" cap="flat">
              <a:solidFill>
                <a:srgbClr val="EEEEEE"/>
              </a:solidFill>
              <a:prstDash val="solid"/>
              <a:round/>
            </a:ln>
          </p:spPr>
          <p:txBody>
            <a:bodyPr rtlCol="0" anchor="ctr"/>
            <a:lstStyle/>
            <a:p>
              <a:endParaRPr lang="en-US"/>
            </a:p>
          </p:txBody>
        </p:sp>
        <p:pic>
          <p:nvPicPr>
            <p:cNvPr id="23" name="Picture 22" descr="Nikola Tesla Day 2023: Date, History, Significance, Inventions And Rare  Pictures">
              <a:extLst>
                <a:ext uri="{FF2B5EF4-FFF2-40B4-BE49-F238E27FC236}">
                  <a16:creationId xmlns:a16="http://schemas.microsoft.com/office/drawing/2014/main" id="{8EBC908D-1E4F-0D7A-FA3A-581E01AE16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9066" t="3418" r="21337" b="13491"/>
            <a:stretch>
              <a:fillRect/>
            </a:stretch>
          </p:blipFill>
          <p:spPr bwMode="auto">
            <a:xfrm flipH="1">
              <a:off x="1200979" y="1276835"/>
              <a:ext cx="4235754" cy="4235754"/>
            </a:xfrm>
            <a:prstGeom prst="ellipse">
              <a:avLst/>
            </a:prstGeom>
            <a:ln w="63500">
              <a:solidFill>
                <a:schemeClr val="accent1"/>
              </a:solidFill>
            </a:ln>
            <a:extLst>
              <a:ext uri="{909E8E84-426E-40DD-AFC4-6F175D3DCCD1}">
                <a14:hiddenFill xmlns:a14="http://schemas.microsoft.com/office/drawing/2010/main">
                  <a:solidFill>
                    <a:srgbClr val="FFFFFF"/>
                  </a:solidFill>
                </a14:hiddenFill>
              </a:ext>
            </a:extLst>
          </p:spPr>
        </p:pic>
      </p:grpSp>
      <p:sp>
        <p:nvSpPr>
          <p:cNvPr id="27" name="TextBox 26">
            <a:extLst>
              <a:ext uri="{FF2B5EF4-FFF2-40B4-BE49-F238E27FC236}">
                <a16:creationId xmlns:a16="http://schemas.microsoft.com/office/drawing/2014/main" id="{74BA9F14-0D36-62C7-3969-0820857F1C71}"/>
              </a:ext>
            </a:extLst>
          </p:cNvPr>
          <p:cNvSpPr txBox="1"/>
          <p:nvPr/>
        </p:nvSpPr>
        <p:spPr>
          <a:xfrm>
            <a:off x="5543998" y="2921169"/>
            <a:ext cx="6339016" cy="1015663"/>
          </a:xfrm>
          <a:prstGeom prst="rect">
            <a:avLst/>
          </a:prstGeom>
          <a:noFill/>
        </p:spPr>
        <p:txBody>
          <a:bodyPr wrap="square">
            <a:spAutoFit/>
          </a:bodyPr>
          <a:lstStyle/>
          <a:p>
            <a:pPr algn="ctr"/>
            <a:r>
              <a:rPr lang="en-US" sz="6000" b="1" dirty="0">
                <a:solidFill>
                  <a:schemeClr val="bg1"/>
                </a:solidFill>
                <a:latin typeface="Montserrat" panose="00000500000000000000" pitchFamily="2" charset="0"/>
              </a:rPr>
              <a:t>Nikola Tesla</a:t>
            </a:r>
          </a:p>
        </p:txBody>
      </p:sp>
    </p:spTree>
    <p:extLst>
      <p:ext uri="{BB962C8B-B14F-4D97-AF65-F5344CB8AC3E}">
        <p14:creationId xmlns:p14="http://schemas.microsoft.com/office/powerpoint/2010/main" val="416765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237FAA-BD22-5017-39CC-81713134E03C}"/>
              </a:ext>
            </a:extLst>
          </p:cNvPr>
          <p:cNvSpPr/>
          <p:nvPr/>
        </p:nvSpPr>
        <p:spPr>
          <a:xfrm>
            <a:off x="0" y="-1"/>
            <a:ext cx="4188941" cy="3768811"/>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Nikola Tesla Biography - Facts, Childhood, Family Life &amp; Achievements">
            <a:extLst>
              <a:ext uri="{FF2B5EF4-FFF2-40B4-BE49-F238E27FC236}">
                <a16:creationId xmlns:a16="http://schemas.microsoft.com/office/drawing/2014/main" id="{C1DF1CBE-8CF6-B257-46C9-687FE764BA13}"/>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l="9022" t="2020" r="13151" b="4587"/>
          <a:stretch/>
        </p:blipFill>
        <p:spPr bwMode="auto">
          <a:xfrm>
            <a:off x="866002" y="976184"/>
            <a:ext cx="5229998" cy="5229998"/>
          </a:xfrm>
          <a:prstGeom prst="ellipse">
            <a:avLst/>
          </a:prstGeom>
          <a:noFill/>
          <a:ln w="31750">
            <a:solidFill>
              <a:schemeClr val="accent1"/>
            </a:solidFill>
          </a:ln>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29A10A49-EC73-F329-83E5-4995D7BDCB65}"/>
              </a:ext>
            </a:extLst>
          </p:cNvPr>
          <p:cNvGrpSpPr/>
          <p:nvPr/>
        </p:nvGrpSpPr>
        <p:grpSpPr>
          <a:xfrm>
            <a:off x="6310644" y="2008399"/>
            <a:ext cx="5366320" cy="2841201"/>
            <a:chOff x="927100" y="1694934"/>
            <a:chExt cx="5366320" cy="2841201"/>
          </a:xfrm>
        </p:grpSpPr>
        <p:sp>
          <p:nvSpPr>
            <p:cNvPr id="7" name="TextBox 6">
              <a:extLst>
                <a:ext uri="{FF2B5EF4-FFF2-40B4-BE49-F238E27FC236}">
                  <a16:creationId xmlns:a16="http://schemas.microsoft.com/office/drawing/2014/main" id="{7C245EDA-9D22-57D9-B137-6743199C441A}"/>
                </a:ext>
              </a:extLst>
            </p:cNvPr>
            <p:cNvSpPr txBox="1"/>
            <p:nvPr/>
          </p:nvSpPr>
          <p:spPr>
            <a:xfrm>
              <a:off x="927100" y="1694934"/>
              <a:ext cx="5003800" cy="584775"/>
            </a:xfrm>
            <a:prstGeom prst="rect">
              <a:avLst/>
            </a:prstGeom>
            <a:noFill/>
          </p:spPr>
          <p:txBody>
            <a:bodyPr wrap="square">
              <a:spAutoFit/>
            </a:bodyPr>
            <a:lstStyle/>
            <a:p>
              <a:r>
                <a:rPr lang="en-US" sz="3200" b="1" i="0" dirty="0">
                  <a:solidFill>
                    <a:schemeClr val="bg1"/>
                  </a:solidFill>
                  <a:effectLst/>
                  <a:latin typeface="Montserrat" panose="00000500000000000000" pitchFamily="2" charset="0"/>
                </a:rPr>
                <a:t>Conclusion</a:t>
              </a:r>
              <a:endParaRPr lang="en-US" sz="3200" b="1" dirty="0">
                <a:solidFill>
                  <a:schemeClr val="bg1"/>
                </a:solidFill>
                <a:latin typeface="Montserrat" panose="00000500000000000000" pitchFamily="2" charset="0"/>
              </a:endParaRPr>
            </a:p>
          </p:txBody>
        </p:sp>
        <p:sp>
          <p:nvSpPr>
            <p:cNvPr id="8" name="TextBox 7">
              <a:extLst>
                <a:ext uri="{FF2B5EF4-FFF2-40B4-BE49-F238E27FC236}">
                  <a16:creationId xmlns:a16="http://schemas.microsoft.com/office/drawing/2014/main" id="{4E0A17FD-4DBC-5924-397C-363D9AAA930D}"/>
                </a:ext>
              </a:extLst>
            </p:cNvPr>
            <p:cNvSpPr txBox="1"/>
            <p:nvPr/>
          </p:nvSpPr>
          <p:spPr>
            <a:xfrm>
              <a:off x="927100" y="2413118"/>
              <a:ext cx="5366320" cy="2123017"/>
            </a:xfrm>
            <a:prstGeom prst="rect">
              <a:avLst/>
            </a:prstGeom>
            <a:noFill/>
          </p:spPr>
          <p:txBody>
            <a:bodyPr wrap="square">
              <a:spAutoFit/>
            </a:bodyPr>
            <a:lstStyle/>
            <a:p>
              <a:pPr>
                <a:lnSpc>
                  <a:spcPct val="150000"/>
                </a:lnSpc>
              </a:pPr>
              <a:r>
                <a:rPr lang="en-US" b="0" i="0" dirty="0">
                  <a:solidFill>
                    <a:schemeClr val="bg1"/>
                  </a:solidFill>
                  <a:effectLst/>
                  <a:latin typeface="Montserrat" panose="00000500000000000000" pitchFamily="2" charset="0"/>
                </a:rPr>
                <a:t>Nikola Tesla, a visionary inventor and electrical engineer, left an indelible mark on the world. His contributions to electricity, technology, and science continue to inspire innovation and shape our modern lives.</a:t>
              </a:r>
              <a:endParaRPr lang="en-US" dirty="0">
                <a:solidFill>
                  <a:schemeClr val="bg1"/>
                </a:solidFill>
                <a:latin typeface="Montserrat" panose="00000500000000000000" pitchFamily="2" charset="0"/>
              </a:endParaRPr>
            </a:p>
          </p:txBody>
        </p:sp>
      </p:grpSp>
      <p:sp>
        <p:nvSpPr>
          <p:cNvPr id="9" name="Freeform: Shape 8">
            <a:extLst>
              <a:ext uri="{FF2B5EF4-FFF2-40B4-BE49-F238E27FC236}">
                <a16:creationId xmlns:a16="http://schemas.microsoft.com/office/drawing/2014/main" id="{5FF6A5C5-8B89-377F-E1C8-1AA7849CD793}"/>
              </a:ext>
            </a:extLst>
          </p:cNvPr>
          <p:cNvSpPr/>
          <p:nvPr/>
        </p:nvSpPr>
        <p:spPr>
          <a:xfrm rot="16200000">
            <a:off x="8612804" y="3278805"/>
            <a:ext cx="6858000" cy="300390"/>
          </a:xfrm>
          <a:custGeom>
            <a:avLst/>
            <a:gdLst>
              <a:gd name="connsiteX0" fmla="*/ 48600 w 2811428"/>
              <a:gd name="connsiteY0" fmla="*/ 4889 h 99500"/>
              <a:gd name="connsiteX1" fmla="*/ 13399 w 2811428"/>
              <a:gd name="connsiteY1" fmla="*/ 99501 h 99500"/>
              <a:gd name="connsiteX2" fmla="*/ 0 w 2811428"/>
              <a:gd name="connsiteY2" fmla="*/ 94611 h 99500"/>
              <a:gd name="connsiteX3" fmla="*/ 35201 w 2811428"/>
              <a:gd name="connsiteY3" fmla="*/ 0 h 99500"/>
              <a:gd name="connsiteX4" fmla="*/ 102775 w 2811428"/>
              <a:gd name="connsiteY4" fmla="*/ 4889 h 99500"/>
              <a:gd name="connsiteX5" fmla="*/ 67567 w 2811428"/>
              <a:gd name="connsiteY5" fmla="*/ 99501 h 99500"/>
              <a:gd name="connsiteX6" fmla="*/ 54171 w 2811428"/>
              <a:gd name="connsiteY6" fmla="*/ 94611 h 99500"/>
              <a:gd name="connsiteX7" fmla="*/ 89379 w 2811428"/>
              <a:gd name="connsiteY7" fmla="*/ 0 h 99500"/>
              <a:gd name="connsiteX8" fmla="*/ 156953 w 2811428"/>
              <a:gd name="connsiteY8" fmla="*/ 4889 h 99500"/>
              <a:gd name="connsiteX9" fmla="*/ 121738 w 2811428"/>
              <a:gd name="connsiteY9" fmla="*/ 99501 h 99500"/>
              <a:gd name="connsiteX10" fmla="*/ 108343 w 2811428"/>
              <a:gd name="connsiteY10" fmla="*/ 94611 h 99500"/>
              <a:gd name="connsiteX11" fmla="*/ 143551 w 2811428"/>
              <a:gd name="connsiteY11" fmla="*/ 0 h 99500"/>
              <a:gd name="connsiteX12" fmla="*/ 211125 w 2811428"/>
              <a:gd name="connsiteY12" fmla="*/ 4889 h 99500"/>
              <a:gd name="connsiteX13" fmla="*/ 175913 w 2811428"/>
              <a:gd name="connsiteY13" fmla="*/ 99501 h 99500"/>
              <a:gd name="connsiteX14" fmla="*/ 162514 w 2811428"/>
              <a:gd name="connsiteY14" fmla="*/ 94611 h 99500"/>
              <a:gd name="connsiteX15" fmla="*/ 197722 w 2811428"/>
              <a:gd name="connsiteY15" fmla="*/ 0 h 99500"/>
              <a:gd name="connsiteX16" fmla="*/ 265296 w 2811428"/>
              <a:gd name="connsiteY16" fmla="*/ 4889 h 99500"/>
              <a:gd name="connsiteX17" fmla="*/ 230088 w 2811428"/>
              <a:gd name="connsiteY17" fmla="*/ 99501 h 99500"/>
              <a:gd name="connsiteX18" fmla="*/ 216686 w 2811428"/>
              <a:gd name="connsiteY18" fmla="*/ 94611 h 99500"/>
              <a:gd name="connsiteX19" fmla="*/ 251890 w 2811428"/>
              <a:gd name="connsiteY19" fmla="*/ 0 h 99500"/>
              <a:gd name="connsiteX20" fmla="*/ 319464 w 2811428"/>
              <a:gd name="connsiteY20" fmla="*/ 4889 h 99500"/>
              <a:gd name="connsiteX21" fmla="*/ 284263 w 2811428"/>
              <a:gd name="connsiteY21" fmla="*/ 99501 h 99500"/>
              <a:gd name="connsiteX22" fmla="*/ 270857 w 2811428"/>
              <a:gd name="connsiteY22" fmla="*/ 94611 h 99500"/>
              <a:gd name="connsiteX23" fmla="*/ 306069 w 2811428"/>
              <a:gd name="connsiteY23" fmla="*/ 3 h 99500"/>
              <a:gd name="connsiteX24" fmla="*/ 373642 w 2811428"/>
              <a:gd name="connsiteY24" fmla="*/ 4893 h 99500"/>
              <a:gd name="connsiteX25" fmla="*/ 338438 w 2811428"/>
              <a:gd name="connsiteY25" fmla="*/ 99501 h 99500"/>
              <a:gd name="connsiteX26" fmla="*/ 325029 w 2811428"/>
              <a:gd name="connsiteY26" fmla="*/ 94611 h 99500"/>
              <a:gd name="connsiteX27" fmla="*/ 360237 w 2811428"/>
              <a:gd name="connsiteY27" fmla="*/ 0 h 99500"/>
              <a:gd name="connsiteX28" fmla="*/ 427803 w 2811428"/>
              <a:gd name="connsiteY28" fmla="*/ 4889 h 99500"/>
              <a:gd name="connsiteX29" fmla="*/ 392602 w 2811428"/>
              <a:gd name="connsiteY29" fmla="*/ 99501 h 99500"/>
              <a:gd name="connsiteX30" fmla="*/ 379200 w 2811428"/>
              <a:gd name="connsiteY30" fmla="*/ 94611 h 99500"/>
              <a:gd name="connsiteX31" fmla="*/ 414411 w 2811428"/>
              <a:gd name="connsiteY31" fmla="*/ 3 h 99500"/>
              <a:gd name="connsiteX32" fmla="*/ 481985 w 2811428"/>
              <a:gd name="connsiteY32" fmla="*/ 4893 h 99500"/>
              <a:gd name="connsiteX33" fmla="*/ 446777 w 2811428"/>
              <a:gd name="connsiteY33" fmla="*/ 99501 h 99500"/>
              <a:gd name="connsiteX34" fmla="*/ 433371 w 2811428"/>
              <a:gd name="connsiteY34" fmla="*/ 94611 h 99500"/>
              <a:gd name="connsiteX35" fmla="*/ 468579 w 2811428"/>
              <a:gd name="connsiteY35" fmla="*/ 0 h 99500"/>
              <a:gd name="connsiteX36" fmla="*/ 536160 w 2811428"/>
              <a:gd name="connsiteY36" fmla="*/ 4889 h 99500"/>
              <a:gd name="connsiteX37" fmla="*/ 500952 w 2811428"/>
              <a:gd name="connsiteY37" fmla="*/ 99501 h 99500"/>
              <a:gd name="connsiteX38" fmla="*/ 487543 w 2811428"/>
              <a:gd name="connsiteY38" fmla="*/ 94611 h 99500"/>
              <a:gd name="connsiteX39" fmla="*/ 522747 w 2811428"/>
              <a:gd name="connsiteY39" fmla="*/ 0 h 99500"/>
              <a:gd name="connsiteX40" fmla="*/ 590331 w 2811428"/>
              <a:gd name="connsiteY40" fmla="*/ 4889 h 99500"/>
              <a:gd name="connsiteX41" fmla="*/ 555127 w 2811428"/>
              <a:gd name="connsiteY41" fmla="*/ 99501 h 99500"/>
              <a:gd name="connsiteX42" fmla="*/ 541714 w 2811428"/>
              <a:gd name="connsiteY42" fmla="*/ 94611 h 99500"/>
              <a:gd name="connsiteX43" fmla="*/ 576922 w 2811428"/>
              <a:gd name="connsiteY43" fmla="*/ 0 h 99500"/>
              <a:gd name="connsiteX44" fmla="*/ 644496 w 2811428"/>
              <a:gd name="connsiteY44" fmla="*/ 4889 h 99500"/>
              <a:gd name="connsiteX45" fmla="*/ 609302 w 2811428"/>
              <a:gd name="connsiteY45" fmla="*/ 99501 h 99500"/>
              <a:gd name="connsiteX46" fmla="*/ 595886 w 2811428"/>
              <a:gd name="connsiteY46" fmla="*/ 94611 h 99500"/>
              <a:gd name="connsiteX47" fmla="*/ 631094 w 2811428"/>
              <a:gd name="connsiteY47" fmla="*/ 0 h 99500"/>
              <a:gd name="connsiteX48" fmla="*/ 698668 w 2811428"/>
              <a:gd name="connsiteY48" fmla="*/ 4889 h 99500"/>
              <a:gd name="connsiteX49" fmla="*/ 663473 w 2811428"/>
              <a:gd name="connsiteY49" fmla="*/ 99501 h 99500"/>
              <a:gd name="connsiteX50" fmla="*/ 650074 w 2811428"/>
              <a:gd name="connsiteY50" fmla="*/ 94611 h 99500"/>
              <a:gd name="connsiteX51" fmla="*/ 685282 w 2811428"/>
              <a:gd name="connsiteY51" fmla="*/ 0 h 99500"/>
              <a:gd name="connsiteX52" fmla="*/ 752856 w 2811428"/>
              <a:gd name="connsiteY52" fmla="*/ 4889 h 99500"/>
              <a:gd name="connsiteX53" fmla="*/ 717648 w 2811428"/>
              <a:gd name="connsiteY53" fmla="*/ 99501 h 99500"/>
              <a:gd name="connsiteX54" fmla="*/ 704249 w 2811428"/>
              <a:gd name="connsiteY54" fmla="*/ 94611 h 99500"/>
              <a:gd name="connsiteX55" fmla="*/ 739457 w 2811428"/>
              <a:gd name="connsiteY55" fmla="*/ 0 h 99500"/>
              <a:gd name="connsiteX56" fmla="*/ 807024 w 2811428"/>
              <a:gd name="connsiteY56" fmla="*/ 4889 h 99500"/>
              <a:gd name="connsiteX57" fmla="*/ 771816 w 2811428"/>
              <a:gd name="connsiteY57" fmla="*/ 99501 h 99500"/>
              <a:gd name="connsiteX58" fmla="*/ 758400 w 2811428"/>
              <a:gd name="connsiteY58" fmla="*/ 94611 h 99500"/>
              <a:gd name="connsiteX59" fmla="*/ 793608 w 2811428"/>
              <a:gd name="connsiteY59" fmla="*/ 0 h 99500"/>
              <a:gd name="connsiteX60" fmla="*/ 861182 w 2811428"/>
              <a:gd name="connsiteY60" fmla="*/ 4889 h 99500"/>
              <a:gd name="connsiteX61" fmla="*/ 825991 w 2811428"/>
              <a:gd name="connsiteY61" fmla="*/ 99501 h 99500"/>
              <a:gd name="connsiteX62" fmla="*/ 812589 w 2811428"/>
              <a:gd name="connsiteY62" fmla="*/ 94611 h 99500"/>
              <a:gd name="connsiteX63" fmla="*/ 847797 w 2811428"/>
              <a:gd name="connsiteY63" fmla="*/ 0 h 99500"/>
              <a:gd name="connsiteX64" fmla="*/ 915370 w 2811428"/>
              <a:gd name="connsiteY64" fmla="*/ 4889 h 99500"/>
              <a:gd name="connsiteX65" fmla="*/ 880166 w 2811428"/>
              <a:gd name="connsiteY65" fmla="*/ 99501 h 99500"/>
              <a:gd name="connsiteX66" fmla="*/ 866763 w 2811428"/>
              <a:gd name="connsiteY66" fmla="*/ 94611 h 99500"/>
              <a:gd name="connsiteX67" fmla="*/ 901968 w 2811428"/>
              <a:gd name="connsiteY67" fmla="*/ 0 h 99500"/>
              <a:gd name="connsiteX68" fmla="*/ 969545 w 2811428"/>
              <a:gd name="connsiteY68" fmla="*/ 4889 h 99500"/>
              <a:gd name="connsiteX69" fmla="*/ 934337 w 2811428"/>
              <a:gd name="connsiteY69" fmla="*/ 99501 h 99500"/>
              <a:gd name="connsiteX70" fmla="*/ 920938 w 2811428"/>
              <a:gd name="connsiteY70" fmla="*/ 94611 h 99500"/>
              <a:gd name="connsiteX71" fmla="*/ 956143 w 2811428"/>
              <a:gd name="connsiteY71" fmla="*/ 0 h 99500"/>
              <a:gd name="connsiteX72" fmla="*/ 1023720 w 2811428"/>
              <a:gd name="connsiteY72" fmla="*/ 4889 h 99500"/>
              <a:gd name="connsiteX73" fmla="*/ 988512 w 2811428"/>
              <a:gd name="connsiteY73" fmla="*/ 99501 h 99500"/>
              <a:gd name="connsiteX74" fmla="*/ 975110 w 2811428"/>
              <a:gd name="connsiteY74" fmla="*/ 94611 h 99500"/>
              <a:gd name="connsiteX75" fmla="*/ 1010318 w 2811428"/>
              <a:gd name="connsiteY75" fmla="*/ 0 h 99500"/>
              <a:gd name="connsiteX76" fmla="*/ 1077895 w 2811428"/>
              <a:gd name="connsiteY76" fmla="*/ 4889 h 99500"/>
              <a:gd name="connsiteX77" fmla="*/ 1042687 w 2811428"/>
              <a:gd name="connsiteY77" fmla="*/ 99501 h 99500"/>
              <a:gd name="connsiteX78" fmla="*/ 1029285 w 2811428"/>
              <a:gd name="connsiteY78" fmla="*/ 94611 h 99500"/>
              <a:gd name="connsiteX79" fmla="*/ 1064493 w 2811428"/>
              <a:gd name="connsiteY79" fmla="*/ 0 h 99500"/>
              <a:gd name="connsiteX80" fmla="*/ 1132059 w 2811428"/>
              <a:gd name="connsiteY80" fmla="*/ 4889 h 99500"/>
              <a:gd name="connsiteX81" fmla="*/ 1096862 w 2811428"/>
              <a:gd name="connsiteY81" fmla="*/ 99501 h 99500"/>
              <a:gd name="connsiteX82" fmla="*/ 1083460 w 2811428"/>
              <a:gd name="connsiteY82" fmla="*/ 94611 h 99500"/>
              <a:gd name="connsiteX83" fmla="*/ 1118661 w 2811428"/>
              <a:gd name="connsiteY83" fmla="*/ 0 h 99500"/>
              <a:gd name="connsiteX84" fmla="*/ 1186234 w 2811428"/>
              <a:gd name="connsiteY84" fmla="*/ 4889 h 99500"/>
              <a:gd name="connsiteX85" fmla="*/ 1151026 w 2811428"/>
              <a:gd name="connsiteY85" fmla="*/ 99501 h 99500"/>
              <a:gd name="connsiteX86" fmla="*/ 1137628 w 2811428"/>
              <a:gd name="connsiteY86" fmla="*/ 94611 h 99500"/>
              <a:gd name="connsiteX87" fmla="*/ 1172835 w 2811428"/>
              <a:gd name="connsiteY87" fmla="*/ 0 h 99500"/>
              <a:gd name="connsiteX88" fmla="*/ 1240409 w 2811428"/>
              <a:gd name="connsiteY88" fmla="*/ 4889 h 99500"/>
              <a:gd name="connsiteX89" fmla="*/ 1205201 w 2811428"/>
              <a:gd name="connsiteY89" fmla="*/ 99501 h 99500"/>
              <a:gd name="connsiteX90" fmla="*/ 1191802 w 2811428"/>
              <a:gd name="connsiteY90" fmla="*/ 94611 h 99500"/>
              <a:gd name="connsiteX91" fmla="*/ 1227007 w 2811428"/>
              <a:gd name="connsiteY91" fmla="*/ 0 h 99500"/>
              <a:gd name="connsiteX92" fmla="*/ 1294584 w 2811428"/>
              <a:gd name="connsiteY92" fmla="*/ 4889 h 99500"/>
              <a:gd name="connsiteX93" fmla="*/ 1259376 w 2811428"/>
              <a:gd name="connsiteY93" fmla="*/ 99501 h 99500"/>
              <a:gd name="connsiteX94" fmla="*/ 1245974 w 2811428"/>
              <a:gd name="connsiteY94" fmla="*/ 94611 h 99500"/>
              <a:gd name="connsiteX95" fmla="*/ 1281182 w 2811428"/>
              <a:gd name="connsiteY95" fmla="*/ 0 h 99500"/>
              <a:gd name="connsiteX96" fmla="*/ 1348755 w 2811428"/>
              <a:gd name="connsiteY96" fmla="*/ 4889 h 99500"/>
              <a:gd name="connsiteX97" fmla="*/ 1313551 w 2811428"/>
              <a:gd name="connsiteY97" fmla="*/ 99501 h 99500"/>
              <a:gd name="connsiteX98" fmla="*/ 1300149 w 2811428"/>
              <a:gd name="connsiteY98" fmla="*/ 94611 h 99500"/>
              <a:gd name="connsiteX99" fmla="*/ 1335357 w 2811428"/>
              <a:gd name="connsiteY99" fmla="*/ 0 h 99500"/>
              <a:gd name="connsiteX100" fmla="*/ 1402930 w 2811428"/>
              <a:gd name="connsiteY100" fmla="*/ 4889 h 99500"/>
              <a:gd name="connsiteX101" fmla="*/ 1367722 w 2811428"/>
              <a:gd name="connsiteY101" fmla="*/ 99501 h 99500"/>
              <a:gd name="connsiteX102" fmla="*/ 1354323 w 2811428"/>
              <a:gd name="connsiteY102" fmla="*/ 94611 h 99500"/>
              <a:gd name="connsiteX103" fmla="*/ 1389531 w 2811428"/>
              <a:gd name="connsiteY103" fmla="*/ 3 h 99500"/>
              <a:gd name="connsiteX104" fmla="*/ 1457105 w 2811428"/>
              <a:gd name="connsiteY104" fmla="*/ 4893 h 99500"/>
              <a:gd name="connsiteX105" fmla="*/ 1421897 w 2811428"/>
              <a:gd name="connsiteY105" fmla="*/ 99501 h 99500"/>
              <a:gd name="connsiteX106" fmla="*/ 1408498 w 2811428"/>
              <a:gd name="connsiteY106" fmla="*/ 94611 h 99500"/>
              <a:gd name="connsiteX107" fmla="*/ 1443706 w 2811428"/>
              <a:gd name="connsiteY107" fmla="*/ 0 h 99500"/>
              <a:gd name="connsiteX108" fmla="*/ 1511273 w 2811428"/>
              <a:gd name="connsiteY108" fmla="*/ 4889 h 99500"/>
              <a:gd name="connsiteX109" fmla="*/ 1476072 w 2811428"/>
              <a:gd name="connsiteY109" fmla="*/ 99501 h 99500"/>
              <a:gd name="connsiteX110" fmla="*/ 1462673 w 2811428"/>
              <a:gd name="connsiteY110" fmla="*/ 94611 h 99500"/>
              <a:gd name="connsiteX111" fmla="*/ 1497871 w 2811428"/>
              <a:gd name="connsiteY111" fmla="*/ 0 h 99500"/>
              <a:gd name="connsiteX112" fmla="*/ 1565448 w 2811428"/>
              <a:gd name="connsiteY112" fmla="*/ 4889 h 99500"/>
              <a:gd name="connsiteX113" fmla="*/ 1530240 w 2811428"/>
              <a:gd name="connsiteY113" fmla="*/ 99501 h 99500"/>
              <a:gd name="connsiteX114" fmla="*/ 1516838 w 2811428"/>
              <a:gd name="connsiteY114" fmla="*/ 94611 h 99500"/>
              <a:gd name="connsiteX115" fmla="*/ 1552046 w 2811428"/>
              <a:gd name="connsiteY115" fmla="*/ 3 h 99500"/>
              <a:gd name="connsiteX116" fmla="*/ 1619623 w 2811428"/>
              <a:gd name="connsiteY116" fmla="*/ 4893 h 99500"/>
              <a:gd name="connsiteX117" fmla="*/ 1584415 w 2811428"/>
              <a:gd name="connsiteY117" fmla="*/ 99501 h 99500"/>
              <a:gd name="connsiteX118" fmla="*/ 1571013 w 2811428"/>
              <a:gd name="connsiteY118" fmla="*/ 94611 h 99500"/>
              <a:gd name="connsiteX119" fmla="*/ 1606221 w 2811428"/>
              <a:gd name="connsiteY119" fmla="*/ 0 h 99500"/>
              <a:gd name="connsiteX120" fmla="*/ 1673794 w 2811428"/>
              <a:gd name="connsiteY120" fmla="*/ 4889 h 99500"/>
              <a:gd name="connsiteX121" fmla="*/ 1638586 w 2811428"/>
              <a:gd name="connsiteY121" fmla="*/ 99501 h 99500"/>
              <a:gd name="connsiteX122" fmla="*/ 1625187 w 2811428"/>
              <a:gd name="connsiteY122" fmla="*/ 94611 h 99500"/>
              <a:gd name="connsiteX123" fmla="*/ 1660395 w 2811428"/>
              <a:gd name="connsiteY123" fmla="*/ 0 h 99500"/>
              <a:gd name="connsiteX124" fmla="*/ 1727969 w 2811428"/>
              <a:gd name="connsiteY124" fmla="*/ 4889 h 99500"/>
              <a:gd name="connsiteX125" fmla="*/ 1692761 w 2811428"/>
              <a:gd name="connsiteY125" fmla="*/ 99501 h 99500"/>
              <a:gd name="connsiteX126" fmla="*/ 1679362 w 2811428"/>
              <a:gd name="connsiteY126" fmla="*/ 94611 h 99500"/>
              <a:gd name="connsiteX127" fmla="*/ 1714567 w 2811428"/>
              <a:gd name="connsiteY127" fmla="*/ 0 h 99500"/>
              <a:gd name="connsiteX128" fmla="*/ 1782144 w 2811428"/>
              <a:gd name="connsiteY128" fmla="*/ 4889 h 99500"/>
              <a:gd name="connsiteX129" fmla="*/ 1746936 w 2811428"/>
              <a:gd name="connsiteY129" fmla="*/ 99501 h 99500"/>
              <a:gd name="connsiteX130" fmla="*/ 1733537 w 2811428"/>
              <a:gd name="connsiteY130" fmla="*/ 94611 h 99500"/>
              <a:gd name="connsiteX131" fmla="*/ 1768742 w 2811428"/>
              <a:gd name="connsiteY131" fmla="*/ 0 h 99500"/>
              <a:gd name="connsiteX132" fmla="*/ 1836319 w 2811428"/>
              <a:gd name="connsiteY132" fmla="*/ 4889 h 99500"/>
              <a:gd name="connsiteX133" fmla="*/ 1801107 w 2811428"/>
              <a:gd name="connsiteY133" fmla="*/ 99501 h 99500"/>
              <a:gd name="connsiteX134" fmla="*/ 1787709 w 2811428"/>
              <a:gd name="connsiteY134" fmla="*/ 94611 h 99500"/>
              <a:gd name="connsiteX135" fmla="*/ 1822917 w 2811428"/>
              <a:gd name="connsiteY135" fmla="*/ 0 h 99500"/>
              <a:gd name="connsiteX136" fmla="*/ 1890483 w 2811428"/>
              <a:gd name="connsiteY136" fmla="*/ 4889 h 99500"/>
              <a:gd name="connsiteX137" fmla="*/ 1855282 w 2811428"/>
              <a:gd name="connsiteY137" fmla="*/ 99501 h 99500"/>
              <a:gd name="connsiteX138" fmla="*/ 1841884 w 2811428"/>
              <a:gd name="connsiteY138" fmla="*/ 94611 h 99500"/>
              <a:gd name="connsiteX139" fmla="*/ 1877085 w 2811428"/>
              <a:gd name="connsiteY139" fmla="*/ 0 h 99500"/>
              <a:gd name="connsiteX140" fmla="*/ 1944658 w 2811428"/>
              <a:gd name="connsiteY140" fmla="*/ 4889 h 99500"/>
              <a:gd name="connsiteX141" fmla="*/ 1909450 w 2811428"/>
              <a:gd name="connsiteY141" fmla="*/ 99501 h 99500"/>
              <a:gd name="connsiteX142" fmla="*/ 1896052 w 2811428"/>
              <a:gd name="connsiteY142" fmla="*/ 94611 h 99500"/>
              <a:gd name="connsiteX143" fmla="*/ 1931259 w 2811428"/>
              <a:gd name="connsiteY143" fmla="*/ 0 h 99500"/>
              <a:gd name="connsiteX144" fmla="*/ 1998833 w 2811428"/>
              <a:gd name="connsiteY144" fmla="*/ 4889 h 99500"/>
              <a:gd name="connsiteX145" fmla="*/ 1963625 w 2811428"/>
              <a:gd name="connsiteY145" fmla="*/ 99501 h 99500"/>
              <a:gd name="connsiteX146" fmla="*/ 1950223 w 2811428"/>
              <a:gd name="connsiteY146" fmla="*/ 94611 h 99500"/>
              <a:gd name="connsiteX147" fmla="*/ 1985431 w 2811428"/>
              <a:gd name="connsiteY147" fmla="*/ 0 h 99500"/>
              <a:gd name="connsiteX148" fmla="*/ 2053005 w 2811428"/>
              <a:gd name="connsiteY148" fmla="*/ 4889 h 99500"/>
              <a:gd name="connsiteX149" fmla="*/ 2017800 w 2811428"/>
              <a:gd name="connsiteY149" fmla="*/ 99501 h 99500"/>
              <a:gd name="connsiteX150" fmla="*/ 2004398 w 2811428"/>
              <a:gd name="connsiteY150" fmla="*/ 94611 h 99500"/>
              <a:gd name="connsiteX151" fmla="*/ 2039606 w 2811428"/>
              <a:gd name="connsiteY151" fmla="*/ 0 h 99500"/>
              <a:gd name="connsiteX152" fmla="*/ 2107180 w 2811428"/>
              <a:gd name="connsiteY152" fmla="*/ 4889 h 99500"/>
              <a:gd name="connsiteX153" fmla="*/ 2071972 w 2811428"/>
              <a:gd name="connsiteY153" fmla="*/ 99501 h 99500"/>
              <a:gd name="connsiteX154" fmla="*/ 2058573 w 2811428"/>
              <a:gd name="connsiteY154" fmla="*/ 94611 h 99500"/>
              <a:gd name="connsiteX155" fmla="*/ 2093781 w 2811428"/>
              <a:gd name="connsiteY155" fmla="*/ 0 h 99500"/>
              <a:gd name="connsiteX156" fmla="*/ 2161372 w 2811428"/>
              <a:gd name="connsiteY156" fmla="*/ 4889 h 99500"/>
              <a:gd name="connsiteX157" fmla="*/ 2126146 w 2811428"/>
              <a:gd name="connsiteY157" fmla="*/ 99501 h 99500"/>
              <a:gd name="connsiteX158" fmla="*/ 2112748 w 2811428"/>
              <a:gd name="connsiteY158" fmla="*/ 94611 h 99500"/>
              <a:gd name="connsiteX159" fmla="*/ 2147956 w 2811428"/>
              <a:gd name="connsiteY159" fmla="*/ 0 h 99500"/>
              <a:gd name="connsiteX160" fmla="*/ 2215543 w 2811428"/>
              <a:gd name="connsiteY160" fmla="*/ 4889 h 99500"/>
              <a:gd name="connsiteX161" fmla="*/ 2180321 w 2811428"/>
              <a:gd name="connsiteY161" fmla="*/ 99501 h 99500"/>
              <a:gd name="connsiteX162" fmla="*/ 2166922 w 2811428"/>
              <a:gd name="connsiteY162" fmla="*/ 94611 h 99500"/>
              <a:gd name="connsiteX163" fmla="*/ 2202127 w 2811428"/>
              <a:gd name="connsiteY163" fmla="*/ 0 h 99500"/>
              <a:gd name="connsiteX164" fmla="*/ 2269714 w 2811428"/>
              <a:gd name="connsiteY164" fmla="*/ 4889 h 99500"/>
              <a:gd name="connsiteX165" fmla="*/ 2234489 w 2811428"/>
              <a:gd name="connsiteY165" fmla="*/ 99501 h 99500"/>
              <a:gd name="connsiteX166" fmla="*/ 2221090 w 2811428"/>
              <a:gd name="connsiteY166" fmla="*/ 94611 h 99500"/>
              <a:gd name="connsiteX167" fmla="*/ 2256295 w 2811428"/>
              <a:gd name="connsiteY167" fmla="*/ 0 h 99500"/>
              <a:gd name="connsiteX168" fmla="*/ 2323886 w 2811428"/>
              <a:gd name="connsiteY168" fmla="*/ 4889 h 99500"/>
              <a:gd name="connsiteX169" fmla="*/ 2288664 w 2811428"/>
              <a:gd name="connsiteY169" fmla="*/ 99501 h 99500"/>
              <a:gd name="connsiteX170" fmla="*/ 2275262 w 2811428"/>
              <a:gd name="connsiteY170" fmla="*/ 94611 h 99500"/>
              <a:gd name="connsiteX171" fmla="*/ 2310470 w 2811428"/>
              <a:gd name="connsiteY171" fmla="*/ 0 h 99500"/>
              <a:gd name="connsiteX172" fmla="*/ 2378057 w 2811428"/>
              <a:gd name="connsiteY172" fmla="*/ 4889 h 99500"/>
              <a:gd name="connsiteX173" fmla="*/ 2342836 w 2811428"/>
              <a:gd name="connsiteY173" fmla="*/ 99501 h 99500"/>
              <a:gd name="connsiteX174" fmla="*/ 2329437 w 2811428"/>
              <a:gd name="connsiteY174" fmla="*/ 94611 h 99500"/>
              <a:gd name="connsiteX175" fmla="*/ 2364645 w 2811428"/>
              <a:gd name="connsiteY175" fmla="*/ 0 h 99500"/>
              <a:gd name="connsiteX176" fmla="*/ 2432229 w 2811428"/>
              <a:gd name="connsiteY176" fmla="*/ 4889 h 99500"/>
              <a:gd name="connsiteX177" fmla="*/ 2397010 w 2811428"/>
              <a:gd name="connsiteY177" fmla="*/ 99501 h 99500"/>
              <a:gd name="connsiteX178" fmla="*/ 2383611 w 2811428"/>
              <a:gd name="connsiteY178" fmla="*/ 94611 h 99500"/>
              <a:gd name="connsiteX179" fmla="*/ 2418820 w 2811428"/>
              <a:gd name="connsiteY179" fmla="*/ 0 h 99500"/>
              <a:gd name="connsiteX180" fmla="*/ 2486400 w 2811428"/>
              <a:gd name="connsiteY180" fmla="*/ 4889 h 99500"/>
              <a:gd name="connsiteX181" fmla="*/ 2451185 w 2811428"/>
              <a:gd name="connsiteY181" fmla="*/ 99501 h 99500"/>
              <a:gd name="connsiteX182" fmla="*/ 2437786 w 2811428"/>
              <a:gd name="connsiteY182" fmla="*/ 94611 h 99500"/>
              <a:gd name="connsiteX183" fmla="*/ 2472991 w 2811428"/>
              <a:gd name="connsiteY183" fmla="*/ 0 h 99500"/>
              <a:gd name="connsiteX184" fmla="*/ 2540572 w 2811428"/>
              <a:gd name="connsiteY184" fmla="*/ 4889 h 99500"/>
              <a:gd name="connsiteX185" fmla="*/ 2505360 w 2811428"/>
              <a:gd name="connsiteY185" fmla="*/ 99501 h 99500"/>
              <a:gd name="connsiteX186" fmla="*/ 2491961 w 2811428"/>
              <a:gd name="connsiteY186" fmla="*/ 94611 h 99500"/>
              <a:gd name="connsiteX187" fmla="*/ 2527166 w 2811428"/>
              <a:gd name="connsiteY187" fmla="*/ 3 h 99500"/>
              <a:gd name="connsiteX188" fmla="*/ 2594743 w 2811428"/>
              <a:gd name="connsiteY188" fmla="*/ 4889 h 99500"/>
              <a:gd name="connsiteX189" fmla="*/ 2559535 w 2811428"/>
              <a:gd name="connsiteY189" fmla="*/ 99501 h 99500"/>
              <a:gd name="connsiteX190" fmla="*/ 2546133 w 2811428"/>
              <a:gd name="connsiteY190" fmla="*/ 94611 h 99500"/>
              <a:gd name="connsiteX191" fmla="*/ 2581341 w 2811428"/>
              <a:gd name="connsiteY191" fmla="*/ 0 h 99500"/>
              <a:gd name="connsiteX192" fmla="*/ 2648914 w 2811428"/>
              <a:gd name="connsiteY192" fmla="*/ 4889 h 99500"/>
              <a:gd name="connsiteX193" fmla="*/ 2613699 w 2811428"/>
              <a:gd name="connsiteY193" fmla="*/ 99501 h 99500"/>
              <a:gd name="connsiteX194" fmla="*/ 2600301 w 2811428"/>
              <a:gd name="connsiteY194" fmla="*/ 94611 h 99500"/>
              <a:gd name="connsiteX195" fmla="*/ 2635509 w 2811428"/>
              <a:gd name="connsiteY195" fmla="*/ 3 h 99500"/>
              <a:gd name="connsiteX196" fmla="*/ 2703086 w 2811428"/>
              <a:gd name="connsiteY196" fmla="*/ 4889 h 99500"/>
              <a:gd name="connsiteX197" fmla="*/ 2667874 w 2811428"/>
              <a:gd name="connsiteY197" fmla="*/ 99501 h 99500"/>
              <a:gd name="connsiteX198" fmla="*/ 2654476 w 2811428"/>
              <a:gd name="connsiteY198" fmla="*/ 94611 h 99500"/>
              <a:gd name="connsiteX199" fmla="*/ 2689680 w 2811428"/>
              <a:gd name="connsiteY199" fmla="*/ 3 h 99500"/>
              <a:gd name="connsiteX200" fmla="*/ 2757257 w 2811428"/>
              <a:gd name="connsiteY200" fmla="*/ 4889 h 99500"/>
              <a:gd name="connsiteX201" fmla="*/ 2722049 w 2811428"/>
              <a:gd name="connsiteY201" fmla="*/ 99501 h 99500"/>
              <a:gd name="connsiteX202" fmla="*/ 2708647 w 2811428"/>
              <a:gd name="connsiteY202" fmla="*/ 94611 h 99500"/>
              <a:gd name="connsiteX203" fmla="*/ 2743855 w 2811428"/>
              <a:gd name="connsiteY203" fmla="*/ 0 h 99500"/>
              <a:gd name="connsiteX204" fmla="*/ 2811429 w 2811428"/>
              <a:gd name="connsiteY204" fmla="*/ 4889 h 99500"/>
              <a:gd name="connsiteX205" fmla="*/ 2776224 w 2811428"/>
              <a:gd name="connsiteY205" fmla="*/ 99501 h 99500"/>
              <a:gd name="connsiteX206" fmla="*/ 2762822 w 2811428"/>
              <a:gd name="connsiteY206" fmla="*/ 94611 h 99500"/>
              <a:gd name="connsiteX207" fmla="*/ 2798030 w 2811428"/>
              <a:gd name="connsiteY207" fmla="*/ 0 h 9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Lst>
            <a:rect l="l" t="t" r="r" b="b"/>
            <a:pathLst>
              <a:path w="2811428" h="99500">
                <a:moveTo>
                  <a:pt x="48600" y="4889"/>
                </a:moveTo>
                <a:lnTo>
                  <a:pt x="13399" y="99501"/>
                </a:lnTo>
                <a:lnTo>
                  <a:pt x="0" y="94611"/>
                </a:lnTo>
                <a:lnTo>
                  <a:pt x="35201" y="0"/>
                </a:lnTo>
                <a:moveTo>
                  <a:pt x="102775" y="4889"/>
                </a:moveTo>
                <a:lnTo>
                  <a:pt x="67567" y="99501"/>
                </a:lnTo>
                <a:lnTo>
                  <a:pt x="54171" y="94611"/>
                </a:lnTo>
                <a:lnTo>
                  <a:pt x="89379" y="0"/>
                </a:lnTo>
                <a:moveTo>
                  <a:pt x="156953" y="4889"/>
                </a:moveTo>
                <a:lnTo>
                  <a:pt x="121738" y="99501"/>
                </a:lnTo>
                <a:lnTo>
                  <a:pt x="108343" y="94611"/>
                </a:lnTo>
                <a:lnTo>
                  <a:pt x="143551" y="0"/>
                </a:lnTo>
                <a:moveTo>
                  <a:pt x="211125" y="4889"/>
                </a:moveTo>
                <a:lnTo>
                  <a:pt x="175913" y="99501"/>
                </a:lnTo>
                <a:lnTo>
                  <a:pt x="162514" y="94611"/>
                </a:lnTo>
                <a:lnTo>
                  <a:pt x="197722" y="0"/>
                </a:lnTo>
                <a:moveTo>
                  <a:pt x="265296" y="4889"/>
                </a:moveTo>
                <a:lnTo>
                  <a:pt x="230088" y="99501"/>
                </a:lnTo>
                <a:lnTo>
                  <a:pt x="216686" y="94611"/>
                </a:lnTo>
                <a:lnTo>
                  <a:pt x="251890" y="0"/>
                </a:lnTo>
                <a:moveTo>
                  <a:pt x="319464" y="4889"/>
                </a:moveTo>
                <a:lnTo>
                  <a:pt x="284263" y="99501"/>
                </a:lnTo>
                <a:lnTo>
                  <a:pt x="270857" y="94611"/>
                </a:lnTo>
                <a:lnTo>
                  <a:pt x="306069" y="3"/>
                </a:lnTo>
                <a:moveTo>
                  <a:pt x="373642" y="4893"/>
                </a:moveTo>
                <a:lnTo>
                  <a:pt x="338438" y="99501"/>
                </a:lnTo>
                <a:lnTo>
                  <a:pt x="325029" y="94611"/>
                </a:lnTo>
                <a:lnTo>
                  <a:pt x="360237" y="0"/>
                </a:lnTo>
                <a:moveTo>
                  <a:pt x="427803" y="4889"/>
                </a:moveTo>
                <a:lnTo>
                  <a:pt x="392602" y="99501"/>
                </a:lnTo>
                <a:lnTo>
                  <a:pt x="379200" y="94611"/>
                </a:lnTo>
                <a:lnTo>
                  <a:pt x="414411" y="3"/>
                </a:lnTo>
                <a:moveTo>
                  <a:pt x="481985" y="4893"/>
                </a:moveTo>
                <a:lnTo>
                  <a:pt x="446777" y="99501"/>
                </a:lnTo>
                <a:lnTo>
                  <a:pt x="433371" y="94611"/>
                </a:lnTo>
                <a:lnTo>
                  <a:pt x="468579" y="0"/>
                </a:lnTo>
                <a:moveTo>
                  <a:pt x="536160" y="4889"/>
                </a:moveTo>
                <a:lnTo>
                  <a:pt x="500952" y="99501"/>
                </a:lnTo>
                <a:lnTo>
                  <a:pt x="487543" y="94611"/>
                </a:lnTo>
                <a:lnTo>
                  <a:pt x="522747" y="0"/>
                </a:lnTo>
                <a:moveTo>
                  <a:pt x="590331" y="4889"/>
                </a:moveTo>
                <a:lnTo>
                  <a:pt x="555127" y="99501"/>
                </a:lnTo>
                <a:lnTo>
                  <a:pt x="541714" y="94611"/>
                </a:lnTo>
                <a:lnTo>
                  <a:pt x="576922" y="0"/>
                </a:lnTo>
                <a:moveTo>
                  <a:pt x="644496" y="4889"/>
                </a:moveTo>
                <a:lnTo>
                  <a:pt x="609302" y="99501"/>
                </a:lnTo>
                <a:lnTo>
                  <a:pt x="595886" y="94611"/>
                </a:lnTo>
                <a:lnTo>
                  <a:pt x="631094" y="0"/>
                </a:lnTo>
                <a:moveTo>
                  <a:pt x="698668" y="4889"/>
                </a:moveTo>
                <a:lnTo>
                  <a:pt x="663473" y="99501"/>
                </a:lnTo>
                <a:lnTo>
                  <a:pt x="650074" y="94611"/>
                </a:lnTo>
                <a:lnTo>
                  <a:pt x="685282" y="0"/>
                </a:lnTo>
                <a:moveTo>
                  <a:pt x="752856" y="4889"/>
                </a:moveTo>
                <a:lnTo>
                  <a:pt x="717648" y="99501"/>
                </a:lnTo>
                <a:lnTo>
                  <a:pt x="704249" y="94611"/>
                </a:lnTo>
                <a:lnTo>
                  <a:pt x="739457" y="0"/>
                </a:lnTo>
                <a:moveTo>
                  <a:pt x="807024" y="4889"/>
                </a:moveTo>
                <a:lnTo>
                  <a:pt x="771816" y="99501"/>
                </a:lnTo>
                <a:lnTo>
                  <a:pt x="758400" y="94611"/>
                </a:lnTo>
                <a:lnTo>
                  <a:pt x="793608" y="0"/>
                </a:lnTo>
                <a:moveTo>
                  <a:pt x="861182" y="4889"/>
                </a:moveTo>
                <a:lnTo>
                  <a:pt x="825991" y="99501"/>
                </a:lnTo>
                <a:lnTo>
                  <a:pt x="812589" y="94611"/>
                </a:lnTo>
                <a:lnTo>
                  <a:pt x="847797" y="0"/>
                </a:lnTo>
                <a:moveTo>
                  <a:pt x="915370" y="4889"/>
                </a:moveTo>
                <a:lnTo>
                  <a:pt x="880166" y="99501"/>
                </a:lnTo>
                <a:lnTo>
                  <a:pt x="866763" y="94611"/>
                </a:lnTo>
                <a:lnTo>
                  <a:pt x="901968" y="0"/>
                </a:lnTo>
                <a:moveTo>
                  <a:pt x="969545" y="4889"/>
                </a:moveTo>
                <a:lnTo>
                  <a:pt x="934337" y="99501"/>
                </a:lnTo>
                <a:lnTo>
                  <a:pt x="920938" y="94611"/>
                </a:lnTo>
                <a:lnTo>
                  <a:pt x="956143" y="0"/>
                </a:lnTo>
                <a:moveTo>
                  <a:pt x="1023720" y="4889"/>
                </a:moveTo>
                <a:lnTo>
                  <a:pt x="988512" y="99501"/>
                </a:lnTo>
                <a:lnTo>
                  <a:pt x="975110" y="94611"/>
                </a:lnTo>
                <a:lnTo>
                  <a:pt x="1010318" y="0"/>
                </a:lnTo>
                <a:moveTo>
                  <a:pt x="1077895" y="4889"/>
                </a:moveTo>
                <a:lnTo>
                  <a:pt x="1042687" y="99501"/>
                </a:lnTo>
                <a:lnTo>
                  <a:pt x="1029285" y="94611"/>
                </a:lnTo>
                <a:lnTo>
                  <a:pt x="1064493" y="0"/>
                </a:lnTo>
                <a:moveTo>
                  <a:pt x="1132059" y="4889"/>
                </a:moveTo>
                <a:lnTo>
                  <a:pt x="1096862" y="99501"/>
                </a:lnTo>
                <a:lnTo>
                  <a:pt x="1083460" y="94611"/>
                </a:lnTo>
                <a:lnTo>
                  <a:pt x="1118661" y="0"/>
                </a:lnTo>
                <a:moveTo>
                  <a:pt x="1186234" y="4889"/>
                </a:moveTo>
                <a:lnTo>
                  <a:pt x="1151026" y="99501"/>
                </a:lnTo>
                <a:lnTo>
                  <a:pt x="1137628" y="94611"/>
                </a:lnTo>
                <a:lnTo>
                  <a:pt x="1172835" y="0"/>
                </a:lnTo>
                <a:moveTo>
                  <a:pt x="1240409" y="4889"/>
                </a:moveTo>
                <a:lnTo>
                  <a:pt x="1205201" y="99501"/>
                </a:lnTo>
                <a:lnTo>
                  <a:pt x="1191802" y="94611"/>
                </a:lnTo>
                <a:lnTo>
                  <a:pt x="1227007" y="0"/>
                </a:lnTo>
                <a:moveTo>
                  <a:pt x="1294584" y="4889"/>
                </a:moveTo>
                <a:lnTo>
                  <a:pt x="1259376" y="99501"/>
                </a:lnTo>
                <a:lnTo>
                  <a:pt x="1245974" y="94611"/>
                </a:lnTo>
                <a:lnTo>
                  <a:pt x="1281182" y="0"/>
                </a:lnTo>
                <a:moveTo>
                  <a:pt x="1348755" y="4889"/>
                </a:moveTo>
                <a:lnTo>
                  <a:pt x="1313551" y="99501"/>
                </a:lnTo>
                <a:lnTo>
                  <a:pt x="1300149" y="94611"/>
                </a:lnTo>
                <a:lnTo>
                  <a:pt x="1335357" y="0"/>
                </a:lnTo>
                <a:moveTo>
                  <a:pt x="1402930" y="4889"/>
                </a:moveTo>
                <a:lnTo>
                  <a:pt x="1367722" y="99501"/>
                </a:lnTo>
                <a:lnTo>
                  <a:pt x="1354323" y="94611"/>
                </a:lnTo>
                <a:lnTo>
                  <a:pt x="1389531" y="3"/>
                </a:lnTo>
                <a:moveTo>
                  <a:pt x="1457105" y="4893"/>
                </a:moveTo>
                <a:lnTo>
                  <a:pt x="1421897" y="99501"/>
                </a:lnTo>
                <a:lnTo>
                  <a:pt x="1408498" y="94611"/>
                </a:lnTo>
                <a:lnTo>
                  <a:pt x="1443706" y="0"/>
                </a:lnTo>
                <a:moveTo>
                  <a:pt x="1511273" y="4889"/>
                </a:moveTo>
                <a:lnTo>
                  <a:pt x="1476072" y="99501"/>
                </a:lnTo>
                <a:lnTo>
                  <a:pt x="1462673" y="94611"/>
                </a:lnTo>
                <a:lnTo>
                  <a:pt x="1497871" y="0"/>
                </a:lnTo>
                <a:moveTo>
                  <a:pt x="1565448" y="4889"/>
                </a:moveTo>
                <a:lnTo>
                  <a:pt x="1530240" y="99501"/>
                </a:lnTo>
                <a:lnTo>
                  <a:pt x="1516838" y="94611"/>
                </a:lnTo>
                <a:lnTo>
                  <a:pt x="1552046" y="3"/>
                </a:lnTo>
                <a:moveTo>
                  <a:pt x="1619623" y="4893"/>
                </a:moveTo>
                <a:lnTo>
                  <a:pt x="1584415" y="99501"/>
                </a:lnTo>
                <a:lnTo>
                  <a:pt x="1571013" y="94611"/>
                </a:lnTo>
                <a:lnTo>
                  <a:pt x="1606221" y="0"/>
                </a:lnTo>
                <a:moveTo>
                  <a:pt x="1673794" y="4889"/>
                </a:moveTo>
                <a:lnTo>
                  <a:pt x="1638586" y="99501"/>
                </a:lnTo>
                <a:lnTo>
                  <a:pt x="1625187" y="94611"/>
                </a:lnTo>
                <a:lnTo>
                  <a:pt x="1660395" y="0"/>
                </a:lnTo>
                <a:moveTo>
                  <a:pt x="1727969" y="4889"/>
                </a:moveTo>
                <a:lnTo>
                  <a:pt x="1692761" y="99501"/>
                </a:lnTo>
                <a:lnTo>
                  <a:pt x="1679362" y="94611"/>
                </a:lnTo>
                <a:lnTo>
                  <a:pt x="1714567" y="0"/>
                </a:lnTo>
                <a:moveTo>
                  <a:pt x="1782144" y="4889"/>
                </a:moveTo>
                <a:lnTo>
                  <a:pt x="1746936" y="99501"/>
                </a:lnTo>
                <a:lnTo>
                  <a:pt x="1733537" y="94611"/>
                </a:lnTo>
                <a:lnTo>
                  <a:pt x="1768742" y="0"/>
                </a:lnTo>
                <a:moveTo>
                  <a:pt x="1836319" y="4889"/>
                </a:moveTo>
                <a:lnTo>
                  <a:pt x="1801107" y="99501"/>
                </a:lnTo>
                <a:lnTo>
                  <a:pt x="1787709" y="94611"/>
                </a:lnTo>
                <a:lnTo>
                  <a:pt x="1822917" y="0"/>
                </a:lnTo>
                <a:moveTo>
                  <a:pt x="1890483" y="4889"/>
                </a:moveTo>
                <a:lnTo>
                  <a:pt x="1855282" y="99501"/>
                </a:lnTo>
                <a:lnTo>
                  <a:pt x="1841884" y="94611"/>
                </a:lnTo>
                <a:lnTo>
                  <a:pt x="1877085" y="0"/>
                </a:lnTo>
                <a:moveTo>
                  <a:pt x="1944658" y="4889"/>
                </a:moveTo>
                <a:lnTo>
                  <a:pt x="1909450" y="99501"/>
                </a:lnTo>
                <a:lnTo>
                  <a:pt x="1896052" y="94611"/>
                </a:lnTo>
                <a:lnTo>
                  <a:pt x="1931259" y="0"/>
                </a:lnTo>
                <a:moveTo>
                  <a:pt x="1998833" y="4889"/>
                </a:moveTo>
                <a:lnTo>
                  <a:pt x="1963625" y="99501"/>
                </a:lnTo>
                <a:lnTo>
                  <a:pt x="1950223" y="94611"/>
                </a:lnTo>
                <a:lnTo>
                  <a:pt x="1985431" y="0"/>
                </a:lnTo>
                <a:moveTo>
                  <a:pt x="2053005" y="4889"/>
                </a:moveTo>
                <a:lnTo>
                  <a:pt x="2017800" y="99501"/>
                </a:lnTo>
                <a:lnTo>
                  <a:pt x="2004398" y="94611"/>
                </a:lnTo>
                <a:lnTo>
                  <a:pt x="2039606" y="0"/>
                </a:lnTo>
                <a:moveTo>
                  <a:pt x="2107180" y="4889"/>
                </a:moveTo>
                <a:lnTo>
                  <a:pt x="2071972" y="99501"/>
                </a:lnTo>
                <a:lnTo>
                  <a:pt x="2058573" y="94611"/>
                </a:lnTo>
                <a:lnTo>
                  <a:pt x="2093781" y="0"/>
                </a:lnTo>
                <a:moveTo>
                  <a:pt x="2161372" y="4889"/>
                </a:moveTo>
                <a:lnTo>
                  <a:pt x="2126146" y="99501"/>
                </a:lnTo>
                <a:lnTo>
                  <a:pt x="2112748" y="94611"/>
                </a:lnTo>
                <a:lnTo>
                  <a:pt x="2147956" y="0"/>
                </a:lnTo>
                <a:moveTo>
                  <a:pt x="2215543" y="4889"/>
                </a:moveTo>
                <a:lnTo>
                  <a:pt x="2180321" y="99501"/>
                </a:lnTo>
                <a:lnTo>
                  <a:pt x="2166922" y="94611"/>
                </a:lnTo>
                <a:lnTo>
                  <a:pt x="2202127" y="0"/>
                </a:lnTo>
                <a:moveTo>
                  <a:pt x="2269714" y="4889"/>
                </a:moveTo>
                <a:lnTo>
                  <a:pt x="2234489" y="99501"/>
                </a:lnTo>
                <a:lnTo>
                  <a:pt x="2221090" y="94611"/>
                </a:lnTo>
                <a:lnTo>
                  <a:pt x="2256295" y="0"/>
                </a:lnTo>
                <a:moveTo>
                  <a:pt x="2323886" y="4889"/>
                </a:moveTo>
                <a:lnTo>
                  <a:pt x="2288664" y="99501"/>
                </a:lnTo>
                <a:lnTo>
                  <a:pt x="2275262" y="94611"/>
                </a:lnTo>
                <a:lnTo>
                  <a:pt x="2310470" y="0"/>
                </a:lnTo>
                <a:moveTo>
                  <a:pt x="2378057" y="4889"/>
                </a:moveTo>
                <a:lnTo>
                  <a:pt x="2342836" y="99501"/>
                </a:lnTo>
                <a:lnTo>
                  <a:pt x="2329437" y="94611"/>
                </a:lnTo>
                <a:lnTo>
                  <a:pt x="2364645" y="0"/>
                </a:lnTo>
                <a:moveTo>
                  <a:pt x="2432229" y="4889"/>
                </a:moveTo>
                <a:lnTo>
                  <a:pt x="2397010" y="99501"/>
                </a:lnTo>
                <a:lnTo>
                  <a:pt x="2383611" y="94611"/>
                </a:lnTo>
                <a:lnTo>
                  <a:pt x="2418820" y="0"/>
                </a:lnTo>
                <a:moveTo>
                  <a:pt x="2486400" y="4889"/>
                </a:moveTo>
                <a:lnTo>
                  <a:pt x="2451185" y="99501"/>
                </a:lnTo>
                <a:lnTo>
                  <a:pt x="2437786" y="94611"/>
                </a:lnTo>
                <a:lnTo>
                  <a:pt x="2472991" y="0"/>
                </a:lnTo>
                <a:moveTo>
                  <a:pt x="2540572" y="4889"/>
                </a:moveTo>
                <a:lnTo>
                  <a:pt x="2505360" y="99501"/>
                </a:lnTo>
                <a:lnTo>
                  <a:pt x="2491961" y="94611"/>
                </a:lnTo>
                <a:lnTo>
                  <a:pt x="2527166" y="3"/>
                </a:lnTo>
                <a:moveTo>
                  <a:pt x="2594743" y="4889"/>
                </a:moveTo>
                <a:lnTo>
                  <a:pt x="2559535" y="99501"/>
                </a:lnTo>
                <a:lnTo>
                  <a:pt x="2546133" y="94611"/>
                </a:lnTo>
                <a:lnTo>
                  <a:pt x="2581341" y="0"/>
                </a:lnTo>
                <a:moveTo>
                  <a:pt x="2648914" y="4889"/>
                </a:moveTo>
                <a:lnTo>
                  <a:pt x="2613699" y="99501"/>
                </a:lnTo>
                <a:lnTo>
                  <a:pt x="2600301" y="94611"/>
                </a:lnTo>
                <a:lnTo>
                  <a:pt x="2635509" y="3"/>
                </a:lnTo>
                <a:moveTo>
                  <a:pt x="2703086" y="4889"/>
                </a:moveTo>
                <a:lnTo>
                  <a:pt x="2667874" y="99501"/>
                </a:lnTo>
                <a:lnTo>
                  <a:pt x="2654476" y="94611"/>
                </a:lnTo>
                <a:lnTo>
                  <a:pt x="2689680" y="3"/>
                </a:lnTo>
                <a:moveTo>
                  <a:pt x="2757257" y="4889"/>
                </a:moveTo>
                <a:lnTo>
                  <a:pt x="2722049" y="99501"/>
                </a:lnTo>
                <a:lnTo>
                  <a:pt x="2708647" y="94611"/>
                </a:lnTo>
                <a:lnTo>
                  <a:pt x="2743855" y="0"/>
                </a:lnTo>
                <a:moveTo>
                  <a:pt x="2811429" y="4889"/>
                </a:moveTo>
                <a:lnTo>
                  <a:pt x="2776224" y="99501"/>
                </a:lnTo>
                <a:lnTo>
                  <a:pt x="2762822" y="94611"/>
                </a:lnTo>
                <a:lnTo>
                  <a:pt x="2798030" y="0"/>
                </a:lnTo>
              </a:path>
            </a:pathLst>
          </a:custGeom>
          <a:solidFill>
            <a:schemeClr val="bg1">
              <a:lumMod val="95000"/>
              <a:alpha val="70000"/>
            </a:schemeClr>
          </a:solidFill>
          <a:ln w="3429" cap="flat">
            <a:noFill/>
            <a:prstDash val="solid"/>
            <a:miter/>
          </a:ln>
        </p:spPr>
        <p:txBody>
          <a:bodyPr rtlCol="0" anchor="ctr"/>
          <a:lstStyle/>
          <a:p>
            <a:endParaRPr lang="en-US"/>
          </a:p>
        </p:txBody>
      </p:sp>
    </p:spTree>
    <p:extLst>
      <p:ext uri="{BB962C8B-B14F-4D97-AF65-F5344CB8AC3E}">
        <p14:creationId xmlns:p14="http://schemas.microsoft.com/office/powerpoint/2010/main" val="3184687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788F7C6-B775-DA86-36F2-09AD733E0602}"/>
              </a:ext>
            </a:extLst>
          </p:cNvPr>
          <p:cNvGrpSpPr/>
          <p:nvPr/>
        </p:nvGrpSpPr>
        <p:grpSpPr>
          <a:xfrm>
            <a:off x="402162" y="1482969"/>
            <a:ext cx="11387676" cy="4481103"/>
            <a:chOff x="763919" y="1376091"/>
            <a:chExt cx="10664162" cy="4196397"/>
          </a:xfrm>
          <a:solidFill>
            <a:schemeClr val="bg1"/>
          </a:solidFill>
        </p:grpSpPr>
        <p:grpSp>
          <p:nvGrpSpPr>
            <p:cNvPr id="4" name="Group 3">
              <a:extLst>
                <a:ext uri="{FF2B5EF4-FFF2-40B4-BE49-F238E27FC236}">
                  <a16:creationId xmlns:a16="http://schemas.microsoft.com/office/drawing/2014/main" id="{6F0B38EB-F45E-5A3F-6FA6-D8D68FB2FC16}"/>
                </a:ext>
              </a:extLst>
            </p:cNvPr>
            <p:cNvGrpSpPr/>
            <p:nvPr/>
          </p:nvGrpSpPr>
          <p:grpSpPr>
            <a:xfrm>
              <a:off x="763919" y="1376091"/>
              <a:ext cx="10664162" cy="1739342"/>
              <a:chOff x="763919" y="1687222"/>
              <a:chExt cx="10664162" cy="1739342"/>
            </a:xfrm>
            <a:grpFill/>
          </p:grpSpPr>
          <p:grpSp>
            <p:nvGrpSpPr>
              <p:cNvPr id="17669" name="Google Shape;9147;p73">
                <a:extLst>
                  <a:ext uri="{FF2B5EF4-FFF2-40B4-BE49-F238E27FC236}">
                    <a16:creationId xmlns:a16="http://schemas.microsoft.com/office/drawing/2014/main" id="{62ACFF62-C108-172D-D498-C8475087D389}"/>
                  </a:ext>
                </a:extLst>
              </p:cNvPr>
              <p:cNvGrpSpPr/>
              <p:nvPr/>
            </p:nvGrpSpPr>
            <p:grpSpPr>
              <a:xfrm>
                <a:off x="763919" y="1689207"/>
                <a:ext cx="505937" cy="497951"/>
                <a:chOff x="683125" y="1955275"/>
                <a:chExt cx="299325" cy="294600"/>
              </a:xfrm>
              <a:grpFill/>
            </p:grpSpPr>
            <p:sp>
              <p:nvSpPr>
                <p:cNvPr id="17830" name="Google Shape;9148;p73">
                  <a:extLst>
                    <a:ext uri="{FF2B5EF4-FFF2-40B4-BE49-F238E27FC236}">
                      <a16:creationId xmlns:a16="http://schemas.microsoft.com/office/drawing/2014/main" id="{AA7285D6-92D3-19A1-7C47-B9CDE7B007ED}"/>
                    </a:ext>
                  </a:extLst>
                </p:cNvPr>
                <p:cNvSpPr/>
                <p:nvPr/>
              </p:nvSpPr>
              <p:spPr>
                <a:xfrm>
                  <a:off x="876875" y="1989925"/>
                  <a:ext cx="52800" cy="63825"/>
                </a:xfrm>
                <a:custGeom>
                  <a:avLst/>
                  <a:gdLst/>
                  <a:ahLst/>
                  <a:cxnLst/>
                  <a:rect l="l" t="t" r="r" b="b"/>
                  <a:pathLst>
                    <a:path w="2112" h="2553" extrusionOk="0">
                      <a:moveTo>
                        <a:pt x="1072" y="0"/>
                      </a:moveTo>
                      <a:cubicBezTo>
                        <a:pt x="473" y="0"/>
                        <a:pt x="64" y="473"/>
                        <a:pt x="64" y="1009"/>
                      </a:cubicBezTo>
                      <a:cubicBezTo>
                        <a:pt x="1" y="1229"/>
                        <a:pt x="158" y="1324"/>
                        <a:pt x="379" y="1324"/>
                      </a:cubicBezTo>
                      <a:cubicBezTo>
                        <a:pt x="568" y="1324"/>
                        <a:pt x="725" y="1166"/>
                        <a:pt x="725" y="977"/>
                      </a:cubicBezTo>
                      <a:cubicBezTo>
                        <a:pt x="725" y="788"/>
                        <a:pt x="883" y="631"/>
                        <a:pt x="1072" y="631"/>
                      </a:cubicBezTo>
                      <a:cubicBezTo>
                        <a:pt x="1261" y="631"/>
                        <a:pt x="1418" y="788"/>
                        <a:pt x="1418" y="977"/>
                      </a:cubicBezTo>
                      <a:cubicBezTo>
                        <a:pt x="1418" y="1103"/>
                        <a:pt x="1355" y="1198"/>
                        <a:pt x="1229" y="1292"/>
                      </a:cubicBezTo>
                      <a:cubicBezTo>
                        <a:pt x="914" y="1450"/>
                        <a:pt x="725" y="1796"/>
                        <a:pt x="725" y="2206"/>
                      </a:cubicBezTo>
                      <a:cubicBezTo>
                        <a:pt x="725" y="2395"/>
                        <a:pt x="883" y="2552"/>
                        <a:pt x="1072" y="2552"/>
                      </a:cubicBezTo>
                      <a:cubicBezTo>
                        <a:pt x="1261" y="2552"/>
                        <a:pt x="1418" y="2395"/>
                        <a:pt x="1418" y="2206"/>
                      </a:cubicBezTo>
                      <a:cubicBezTo>
                        <a:pt x="1418" y="2080"/>
                        <a:pt x="1481" y="1954"/>
                        <a:pt x="1544" y="1922"/>
                      </a:cubicBezTo>
                      <a:cubicBezTo>
                        <a:pt x="1891" y="1733"/>
                        <a:pt x="2111" y="1355"/>
                        <a:pt x="2111" y="1009"/>
                      </a:cubicBezTo>
                      <a:cubicBezTo>
                        <a:pt x="2111" y="410"/>
                        <a:pt x="1639" y="0"/>
                        <a:pt x="107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a:ea typeface="+mn-ea"/>
                    <a:cs typeface="+mn-cs"/>
                  </a:endParaRPr>
                </a:p>
              </p:txBody>
            </p:sp>
            <p:sp>
              <p:nvSpPr>
                <p:cNvPr id="17831" name="Google Shape;9149;p73">
                  <a:extLst>
                    <a:ext uri="{FF2B5EF4-FFF2-40B4-BE49-F238E27FC236}">
                      <a16:creationId xmlns:a16="http://schemas.microsoft.com/office/drawing/2014/main" id="{5452C3CE-0956-4E03-108F-CB018DAAB9F3}"/>
                    </a:ext>
                  </a:extLst>
                </p:cNvPr>
                <p:cNvSpPr/>
                <p:nvPr/>
              </p:nvSpPr>
              <p:spPr>
                <a:xfrm>
                  <a:off x="683125" y="2058450"/>
                  <a:ext cx="159900" cy="191425"/>
                </a:xfrm>
                <a:custGeom>
                  <a:avLst/>
                  <a:gdLst/>
                  <a:ahLst/>
                  <a:cxnLst/>
                  <a:rect l="l" t="t" r="r" b="b"/>
                  <a:pathLst>
                    <a:path w="6396" h="7657" extrusionOk="0">
                      <a:moveTo>
                        <a:pt x="3245" y="693"/>
                      </a:moveTo>
                      <a:cubicBezTo>
                        <a:pt x="3812" y="693"/>
                        <a:pt x="4285" y="1166"/>
                        <a:pt x="4285" y="1702"/>
                      </a:cubicBezTo>
                      <a:cubicBezTo>
                        <a:pt x="4285" y="2269"/>
                        <a:pt x="3812" y="2710"/>
                        <a:pt x="3245" y="2710"/>
                      </a:cubicBezTo>
                      <a:cubicBezTo>
                        <a:pt x="2647" y="2710"/>
                        <a:pt x="2174" y="2269"/>
                        <a:pt x="2174" y="1702"/>
                      </a:cubicBezTo>
                      <a:cubicBezTo>
                        <a:pt x="2174" y="1166"/>
                        <a:pt x="2678" y="693"/>
                        <a:pt x="3245" y="693"/>
                      </a:cubicBezTo>
                      <a:close/>
                      <a:moveTo>
                        <a:pt x="3245" y="3434"/>
                      </a:moveTo>
                      <a:cubicBezTo>
                        <a:pt x="4569" y="3434"/>
                        <a:pt x="5671" y="4537"/>
                        <a:pt x="5671" y="5892"/>
                      </a:cubicBezTo>
                      <a:lnTo>
                        <a:pt x="5671" y="6994"/>
                      </a:lnTo>
                      <a:lnTo>
                        <a:pt x="788" y="6994"/>
                      </a:lnTo>
                      <a:lnTo>
                        <a:pt x="788" y="5892"/>
                      </a:lnTo>
                      <a:cubicBezTo>
                        <a:pt x="788" y="4537"/>
                        <a:pt x="1891" y="3434"/>
                        <a:pt x="3245" y="3434"/>
                      </a:cubicBezTo>
                      <a:close/>
                      <a:moveTo>
                        <a:pt x="3182" y="0"/>
                      </a:moveTo>
                      <a:cubicBezTo>
                        <a:pt x="2237" y="0"/>
                        <a:pt x="1418" y="788"/>
                        <a:pt x="1418" y="1733"/>
                      </a:cubicBezTo>
                      <a:cubicBezTo>
                        <a:pt x="1418" y="2206"/>
                        <a:pt x="1607" y="2678"/>
                        <a:pt x="1985" y="2993"/>
                      </a:cubicBezTo>
                      <a:cubicBezTo>
                        <a:pt x="819" y="3466"/>
                        <a:pt x="0" y="4569"/>
                        <a:pt x="0" y="5892"/>
                      </a:cubicBezTo>
                      <a:lnTo>
                        <a:pt x="0" y="7309"/>
                      </a:lnTo>
                      <a:cubicBezTo>
                        <a:pt x="126" y="7499"/>
                        <a:pt x="284" y="7656"/>
                        <a:pt x="441" y="7656"/>
                      </a:cubicBezTo>
                      <a:lnTo>
                        <a:pt x="6018" y="7656"/>
                      </a:lnTo>
                      <a:cubicBezTo>
                        <a:pt x="6238" y="7656"/>
                        <a:pt x="6396" y="7499"/>
                        <a:pt x="6396" y="7309"/>
                      </a:cubicBezTo>
                      <a:lnTo>
                        <a:pt x="6396" y="5892"/>
                      </a:lnTo>
                      <a:cubicBezTo>
                        <a:pt x="6396" y="4569"/>
                        <a:pt x="5545" y="3466"/>
                        <a:pt x="4411" y="2993"/>
                      </a:cubicBezTo>
                      <a:cubicBezTo>
                        <a:pt x="4758" y="2647"/>
                        <a:pt x="4978" y="2206"/>
                        <a:pt x="4978" y="1733"/>
                      </a:cubicBezTo>
                      <a:cubicBezTo>
                        <a:pt x="4978" y="788"/>
                        <a:pt x="4190" y="0"/>
                        <a:pt x="318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832" name="Google Shape;9150;p73">
                  <a:extLst>
                    <a:ext uri="{FF2B5EF4-FFF2-40B4-BE49-F238E27FC236}">
                      <a16:creationId xmlns:a16="http://schemas.microsoft.com/office/drawing/2014/main" id="{C2F94820-3E5F-0394-AB83-73638F8458CB}"/>
                    </a:ext>
                  </a:extLst>
                </p:cNvPr>
                <p:cNvSpPr/>
                <p:nvPr/>
              </p:nvSpPr>
              <p:spPr>
                <a:xfrm>
                  <a:off x="824900" y="1955275"/>
                  <a:ext cx="157550" cy="155975"/>
                </a:xfrm>
                <a:custGeom>
                  <a:avLst/>
                  <a:gdLst/>
                  <a:ahLst/>
                  <a:cxnLst/>
                  <a:rect l="l" t="t" r="r" b="b"/>
                  <a:pathLst>
                    <a:path w="6302" h="6239" extrusionOk="0">
                      <a:moveTo>
                        <a:pt x="3151" y="662"/>
                      </a:moveTo>
                      <a:cubicBezTo>
                        <a:pt x="4505" y="662"/>
                        <a:pt x="5608" y="1765"/>
                        <a:pt x="5608" y="3119"/>
                      </a:cubicBezTo>
                      <a:cubicBezTo>
                        <a:pt x="5608" y="4442"/>
                        <a:pt x="4505" y="5545"/>
                        <a:pt x="3151" y="5545"/>
                      </a:cubicBezTo>
                      <a:cubicBezTo>
                        <a:pt x="2710" y="5545"/>
                        <a:pt x="2332" y="5451"/>
                        <a:pt x="1954" y="5230"/>
                      </a:cubicBezTo>
                      <a:cubicBezTo>
                        <a:pt x="1890" y="5199"/>
                        <a:pt x="1796" y="5199"/>
                        <a:pt x="1733" y="5199"/>
                      </a:cubicBezTo>
                      <a:lnTo>
                        <a:pt x="945" y="5388"/>
                      </a:lnTo>
                      <a:lnTo>
                        <a:pt x="1166" y="4694"/>
                      </a:lnTo>
                      <a:cubicBezTo>
                        <a:pt x="1229" y="4568"/>
                        <a:pt x="1166" y="4505"/>
                        <a:pt x="1134" y="4411"/>
                      </a:cubicBezTo>
                      <a:cubicBezTo>
                        <a:pt x="914" y="4033"/>
                        <a:pt x="756" y="3592"/>
                        <a:pt x="756" y="3119"/>
                      </a:cubicBezTo>
                      <a:cubicBezTo>
                        <a:pt x="725" y="1733"/>
                        <a:pt x="1827" y="662"/>
                        <a:pt x="3151" y="662"/>
                      </a:cubicBezTo>
                      <a:close/>
                      <a:moveTo>
                        <a:pt x="3182" y="0"/>
                      </a:moveTo>
                      <a:cubicBezTo>
                        <a:pt x="1449" y="0"/>
                        <a:pt x="95" y="1418"/>
                        <a:pt x="95" y="3119"/>
                      </a:cubicBezTo>
                      <a:cubicBezTo>
                        <a:pt x="95" y="3655"/>
                        <a:pt x="189" y="4190"/>
                        <a:pt x="473" y="4663"/>
                      </a:cubicBezTo>
                      <a:lnTo>
                        <a:pt x="32" y="5766"/>
                      </a:lnTo>
                      <a:cubicBezTo>
                        <a:pt x="0" y="5860"/>
                        <a:pt x="32" y="5986"/>
                        <a:pt x="126" y="6112"/>
                      </a:cubicBezTo>
                      <a:cubicBezTo>
                        <a:pt x="189" y="6175"/>
                        <a:pt x="315" y="6238"/>
                        <a:pt x="473" y="6238"/>
                      </a:cubicBezTo>
                      <a:lnTo>
                        <a:pt x="1764" y="5923"/>
                      </a:lnTo>
                      <a:cubicBezTo>
                        <a:pt x="2206" y="6144"/>
                        <a:pt x="2678" y="6238"/>
                        <a:pt x="3182" y="6238"/>
                      </a:cubicBezTo>
                      <a:cubicBezTo>
                        <a:pt x="4915" y="6238"/>
                        <a:pt x="6301" y="4820"/>
                        <a:pt x="6301" y="3119"/>
                      </a:cubicBezTo>
                      <a:cubicBezTo>
                        <a:pt x="6301" y="1386"/>
                        <a:pt x="4883" y="0"/>
                        <a:pt x="318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833" name="Google Shape;9151;p73">
                  <a:extLst>
                    <a:ext uri="{FF2B5EF4-FFF2-40B4-BE49-F238E27FC236}">
                      <a16:creationId xmlns:a16="http://schemas.microsoft.com/office/drawing/2014/main" id="{8888BEF0-B93C-5A46-556B-3EAE5316A40B}"/>
                    </a:ext>
                  </a:extLst>
                </p:cNvPr>
                <p:cNvSpPr/>
                <p:nvPr/>
              </p:nvSpPr>
              <p:spPr>
                <a:xfrm>
                  <a:off x="895000" y="2058450"/>
                  <a:ext cx="17350" cy="18125"/>
                </a:xfrm>
                <a:custGeom>
                  <a:avLst/>
                  <a:gdLst/>
                  <a:ahLst/>
                  <a:cxnLst/>
                  <a:rect l="l" t="t" r="r" b="b"/>
                  <a:pathLst>
                    <a:path w="694" h="725" extrusionOk="0">
                      <a:moveTo>
                        <a:pt x="347" y="0"/>
                      </a:moveTo>
                      <a:cubicBezTo>
                        <a:pt x="158" y="0"/>
                        <a:pt x="0" y="158"/>
                        <a:pt x="0" y="378"/>
                      </a:cubicBezTo>
                      <a:cubicBezTo>
                        <a:pt x="0" y="567"/>
                        <a:pt x="158" y="725"/>
                        <a:pt x="347" y="725"/>
                      </a:cubicBezTo>
                      <a:cubicBezTo>
                        <a:pt x="536" y="725"/>
                        <a:pt x="693" y="567"/>
                        <a:pt x="693" y="378"/>
                      </a:cubicBezTo>
                      <a:cubicBezTo>
                        <a:pt x="693" y="158"/>
                        <a:pt x="536" y="0"/>
                        <a:pt x="347"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670" name="Google Shape;9152;p73">
                <a:extLst>
                  <a:ext uri="{FF2B5EF4-FFF2-40B4-BE49-F238E27FC236}">
                    <a16:creationId xmlns:a16="http://schemas.microsoft.com/office/drawing/2014/main" id="{ADA50E07-873D-09F5-21FC-D586B60D4AED}"/>
                  </a:ext>
                </a:extLst>
              </p:cNvPr>
              <p:cNvGrpSpPr/>
              <p:nvPr/>
            </p:nvGrpSpPr>
            <p:grpSpPr>
              <a:xfrm>
                <a:off x="765251" y="2280947"/>
                <a:ext cx="503276" cy="500655"/>
                <a:chOff x="685475" y="2318350"/>
                <a:chExt cx="297750" cy="296200"/>
              </a:xfrm>
              <a:grpFill/>
            </p:grpSpPr>
            <p:sp>
              <p:nvSpPr>
                <p:cNvPr id="17827" name="Google Shape;9153;p73">
                  <a:extLst>
                    <a:ext uri="{FF2B5EF4-FFF2-40B4-BE49-F238E27FC236}">
                      <a16:creationId xmlns:a16="http://schemas.microsoft.com/office/drawing/2014/main" id="{AD08CB27-897B-278E-9D9B-B4DBB48462B0}"/>
                    </a:ext>
                  </a:extLst>
                </p:cNvPr>
                <p:cNvSpPr/>
                <p:nvPr/>
              </p:nvSpPr>
              <p:spPr>
                <a:xfrm>
                  <a:off x="685475" y="2371925"/>
                  <a:ext cx="142600" cy="241975"/>
                </a:xfrm>
                <a:custGeom>
                  <a:avLst/>
                  <a:gdLst/>
                  <a:ahLst/>
                  <a:cxnLst/>
                  <a:rect l="l" t="t" r="r" b="b"/>
                  <a:pathLst>
                    <a:path w="5704" h="9679" extrusionOk="0">
                      <a:moveTo>
                        <a:pt x="2080" y="662"/>
                      </a:moveTo>
                      <a:cubicBezTo>
                        <a:pt x="2458" y="662"/>
                        <a:pt x="2773" y="977"/>
                        <a:pt x="2773" y="1387"/>
                      </a:cubicBezTo>
                      <a:cubicBezTo>
                        <a:pt x="2773" y="1765"/>
                        <a:pt x="2458" y="2080"/>
                        <a:pt x="2080" y="2080"/>
                      </a:cubicBezTo>
                      <a:cubicBezTo>
                        <a:pt x="1671" y="2080"/>
                        <a:pt x="1356" y="1765"/>
                        <a:pt x="1356" y="1387"/>
                      </a:cubicBezTo>
                      <a:cubicBezTo>
                        <a:pt x="1356" y="977"/>
                        <a:pt x="1734" y="662"/>
                        <a:pt x="2080" y="662"/>
                      </a:cubicBezTo>
                      <a:close/>
                      <a:moveTo>
                        <a:pt x="2962" y="6900"/>
                      </a:moveTo>
                      <a:lnTo>
                        <a:pt x="3120" y="7593"/>
                      </a:lnTo>
                      <a:lnTo>
                        <a:pt x="1135" y="7593"/>
                      </a:lnTo>
                      <a:lnTo>
                        <a:pt x="1293" y="6900"/>
                      </a:lnTo>
                      <a:close/>
                      <a:moveTo>
                        <a:pt x="1742" y="2767"/>
                      </a:moveTo>
                      <a:cubicBezTo>
                        <a:pt x="1866" y="2767"/>
                        <a:pt x="1991" y="2831"/>
                        <a:pt x="2049" y="2962"/>
                      </a:cubicBezTo>
                      <a:lnTo>
                        <a:pt x="2553" y="3938"/>
                      </a:lnTo>
                      <a:cubicBezTo>
                        <a:pt x="2584" y="4064"/>
                        <a:pt x="2742" y="4127"/>
                        <a:pt x="2868" y="4127"/>
                      </a:cubicBezTo>
                      <a:lnTo>
                        <a:pt x="3813" y="4127"/>
                      </a:lnTo>
                      <a:cubicBezTo>
                        <a:pt x="4002" y="4127"/>
                        <a:pt x="4159" y="4285"/>
                        <a:pt x="4159" y="4474"/>
                      </a:cubicBezTo>
                      <a:cubicBezTo>
                        <a:pt x="4159" y="4695"/>
                        <a:pt x="4002" y="4852"/>
                        <a:pt x="3813" y="4852"/>
                      </a:cubicBezTo>
                      <a:lnTo>
                        <a:pt x="2427" y="4852"/>
                      </a:lnTo>
                      <a:cubicBezTo>
                        <a:pt x="2301" y="4852"/>
                        <a:pt x="2175" y="4758"/>
                        <a:pt x="2112" y="4631"/>
                      </a:cubicBezTo>
                      <a:cubicBezTo>
                        <a:pt x="2042" y="4515"/>
                        <a:pt x="1919" y="4450"/>
                        <a:pt x="1784" y="4450"/>
                      </a:cubicBezTo>
                      <a:cubicBezTo>
                        <a:pt x="1737" y="4450"/>
                        <a:pt x="1688" y="4458"/>
                        <a:pt x="1639" y="4474"/>
                      </a:cubicBezTo>
                      <a:cubicBezTo>
                        <a:pt x="1482" y="4568"/>
                        <a:pt x="1387" y="4758"/>
                        <a:pt x="1482" y="4947"/>
                      </a:cubicBezTo>
                      <a:cubicBezTo>
                        <a:pt x="1671" y="5325"/>
                        <a:pt x="2017" y="5545"/>
                        <a:pt x="2427" y="5545"/>
                      </a:cubicBezTo>
                      <a:lnTo>
                        <a:pt x="3813" y="5545"/>
                      </a:lnTo>
                      <a:cubicBezTo>
                        <a:pt x="3970" y="5545"/>
                        <a:pt x="4128" y="5671"/>
                        <a:pt x="4159" y="5829"/>
                      </a:cubicBezTo>
                      <a:lnTo>
                        <a:pt x="4853" y="8570"/>
                      </a:lnTo>
                      <a:cubicBezTo>
                        <a:pt x="4916" y="8790"/>
                        <a:pt x="4790" y="8979"/>
                        <a:pt x="4632" y="9011"/>
                      </a:cubicBezTo>
                      <a:cubicBezTo>
                        <a:pt x="4608" y="9015"/>
                        <a:pt x="4584" y="9017"/>
                        <a:pt x="4560" y="9017"/>
                      </a:cubicBezTo>
                      <a:cubicBezTo>
                        <a:pt x="4403" y="9017"/>
                        <a:pt x="4273" y="8927"/>
                        <a:pt x="4191" y="8790"/>
                      </a:cubicBezTo>
                      <a:lnTo>
                        <a:pt x="3655" y="6522"/>
                      </a:lnTo>
                      <a:cubicBezTo>
                        <a:pt x="3592" y="6364"/>
                        <a:pt x="3498" y="6270"/>
                        <a:pt x="3277" y="6270"/>
                      </a:cubicBezTo>
                      <a:lnTo>
                        <a:pt x="1040" y="6270"/>
                      </a:lnTo>
                      <a:cubicBezTo>
                        <a:pt x="914" y="6270"/>
                        <a:pt x="851" y="6207"/>
                        <a:pt x="757" y="6144"/>
                      </a:cubicBezTo>
                      <a:cubicBezTo>
                        <a:pt x="694" y="5986"/>
                        <a:pt x="694" y="5892"/>
                        <a:pt x="694" y="5797"/>
                      </a:cubicBezTo>
                      <a:lnTo>
                        <a:pt x="1419" y="3025"/>
                      </a:lnTo>
                      <a:cubicBezTo>
                        <a:pt x="1453" y="2855"/>
                        <a:pt x="1597" y="2767"/>
                        <a:pt x="1742" y="2767"/>
                      </a:cubicBezTo>
                      <a:close/>
                      <a:moveTo>
                        <a:pt x="2143" y="0"/>
                      </a:moveTo>
                      <a:cubicBezTo>
                        <a:pt x="1419" y="0"/>
                        <a:pt x="788" y="630"/>
                        <a:pt x="788" y="1387"/>
                      </a:cubicBezTo>
                      <a:cubicBezTo>
                        <a:pt x="788" y="1733"/>
                        <a:pt x="946" y="2080"/>
                        <a:pt x="1135" y="2332"/>
                      </a:cubicBezTo>
                      <a:cubicBezTo>
                        <a:pt x="977" y="2426"/>
                        <a:pt x="851" y="2647"/>
                        <a:pt x="788" y="2867"/>
                      </a:cubicBezTo>
                      <a:lnTo>
                        <a:pt x="64" y="5640"/>
                      </a:lnTo>
                      <a:cubicBezTo>
                        <a:pt x="1" y="5955"/>
                        <a:pt x="64" y="6270"/>
                        <a:pt x="253" y="6522"/>
                      </a:cubicBezTo>
                      <a:cubicBezTo>
                        <a:pt x="347" y="6648"/>
                        <a:pt x="473" y="6774"/>
                        <a:pt x="631" y="6805"/>
                      </a:cubicBezTo>
                      <a:lnTo>
                        <a:pt x="32" y="9263"/>
                      </a:lnTo>
                      <a:cubicBezTo>
                        <a:pt x="1" y="9452"/>
                        <a:pt x="95" y="9609"/>
                        <a:pt x="253" y="9672"/>
                      </a:cubicBezTo>
                      <a:cubicBezTo>
                        <a:pt x="281" y="9676"/>
                        <a:pt x="309" y="9678"/>
                        <a:pt x="335" y="9678"/>
                      </a:cubicBezTo>
                      <a:cubicBezTo>
                        <a:pt x="513" y="9678"/>
                        <a:pt x="639" y="9589"/>
                        <a:pt x="694" y="9452"/>
                      </a:cubicBezTo>
                      <a:lnTo>
                        <a:pt x="977" y="8318"/>
                      </a:lnTo>
                      <a:lnTo>
                        <a:pt x="3372" y="8318"/>
                      </a:lnTo>
                      <a:lnTo>
                        <a:pt x="3529" y="8885"/>
                      </a:lnTo>
                      <a:cubicBezTo>
                        <a:pt x="3661" y="9359"/>
                        <a:pt x="4079" y="9679"/>
                        <a:pt x="4526" y="9679"/>
                      </a:cubicBezTo>
                      <a:cubicBezTo>
                        <a:pt x="4613" y="9679"/>
                        <a:pt x="4702" y="9667"/>
                        <a:pt x="4790" y="9641"/>
                      </a:cubicBezTo>
                      <a:cubicBezTo>
                        <a:pt x="5357" y="9483"/>
                        <a:pt x="5703" y="8916"/>
                        <a:pt x="5546" y="8381"/>
                      </a:cubicBezTo>
                      <a:lnTo>
                        <a:pt x="4821" y="5640"/>
                      </a:lnTo>
                      <a:cubicBezTo>
                        <a:pt x="4790" y="5482"/>
                        <a:pt x="4727" y="5325"/>
                        <a:pt x="4601" y="5199"/>
                      </a:cubicBezTo>
                      <a:cubicBezTo>
                        <a:pt x="4758" y="5010"/>
                        <a:pt x="4884" y="4758"/>
                        <a:pt x="4884" y="4474"/>
                      </a:cubicBezTo>
                      <a:cubicBezTo>
                        <a:pt x="4884" y="3907"/>
                        <a:pt x="4412" y="3466"/>
                        <a:pt x="3844" y="3466"/>
                      </a:cubicBezTo>
                      <a:lnTo>
                        <a:pt x="3088" y="3466"/>
                      </a:lnTo>
                      <a:lnTo>
                        <a:pt x="2710" y="2647"/>
                      </a:lnTo>
                      <a:cubicBezTo>
                        <a:pt x="3183" y="2395"/>
                        <a:pt x="3529" y="1922"/>
                        <a:pt x="3529" y="1387"/>
                      </a:cubicBezTo>
                      <a:cubicBezTo>
                        <a:pt x="3529" y="630"/>
                        <a:pt x="2899" y="0"/>
                        <a:pt x="214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828" name="Google Shape;9154;p73">
                  <a:extLst>
                    <a:ext uri="{FF2B5EF4-FFF2-40B4-BE49-F238E27FC236}">
                      <a16:creationId xmlns:a16="http://schemas.microsoft.com/office/drawing/2014/main" id="{99EC79BC-A273-F927-1147-7EB9EE9A04D2}"/>
                    </a:ext>
                  </a:extLst>
                </p:cNvPr>
                <p:cNvSpPr/>
                <p:nvPr/>
              </p:nvSpPr>
              <p:spPr>
                <a:xfrm>
                  <a:off x="839850" y="2371925"/>
                  <a:ext cx="143375" cy="242625"/>
                </a:xfrm>
                <a:custGeom>
                  <a:avLst/>
                  <a:gdLst/>
                  <a:ahLst/>
                  <a:cxnLst/>
                  <a:rect l="l" t="t" r="r" b="b"/>
                  <a:pathLst>
                    <a:path w="5735" h="9705" extrusionOk="0">
                      <a:moveTo>
                        <a:pt x="3624" y="662"/>
                      </a:moveTo>
                      <a:cubicBezTo>
                        <a:pt x="4002" y="662"/>
                        <a:pt x="4317" y="977"/>
                        <a:pt x="4317" y="1355"/>
                      </a:cubicBezTo>
                      <a:cubicBezTo>
                        <a:pt x="4317" y="1765"/>
                        <a:pt x="4002" y="2080"/>
                        <a:pt x="3624" y="2080"/>
                      </a:cubicBezTo>
                      <a:cubicBezTo>
                        <a:pt x="3214" y="2080"/>
                        <a:pt x="2899" y="1765"/>
                        <a:pt x="2899" y="1355"/>
                      </a:cubicBezTo>
                      <a:cubicBezTo>
                        <a:pt x="2899" y="977"/>
                        <a:pt x="3214" y="662"/>
                        <a:pt x="3624" y="662"/>
                      </a:cubicBezTo>
                      <a:close/>
                      <a:moveTo>
                        <a:pt x="4317" y="6900"/>
                      </a:moveTo>
                      <a:lnTo>
                        <a:pt x="4474" y="7593"/>
                      </a:lnTo>
                      <a:lnTo>
                        <a:pt x="2490" y="7593"/>
                      </a:lnTo>
                      <a:lnTo>
                        <a:pt x="2647" y="6900"/>
                      </a:lnTo>
                      <a:close/>
                      <a:moveTo>
                        <a:pt x="3962" y="2731"/>
                      </a:moveTo>
                      <a:cubicBezTo>
                        <a:pt x="4108" y="2731"/>
                        <a:pt x="4250" y="2818"/>
                        <a:pt x="4285" y="2993"/>
                      </a:cubicBezTo>
                      <a:lnTo>
                        <a:pt x="4979" y="5734"/>
                      </a:lnTo>
                      <a:cubicBezTo>
                        <a:pt x="5010" y="6018"/>
                        <a:pt x="4853" y="6207"/>
                        <a:pt x="4632" y="6207"/>
                      </a:cubicBezTo>
                      <a:lnTo>
                        <a:pt x="2395" y="6207"/>
                      </a:lnTo>
                      <a:cubicBezTo>
                        <a:pt x="2238" y="6207"/>
                        <a:pt x="2080" y="6333"/>
                        <a:pt x="2049" y="6490"/>
                      </a:cubicBezTo>
                      <a:lnTo>
                        <a:pt x="1482" y="8727"/>
                      </a:lnTo>
                      <a:cubicBezTo>
                        <a:pt x="1456" y="8883"/>
                        <a:pt x="1323" y="8996"/>
                        <a:pt x="1154" y="8996"/>
                      </a:cubicBezTo>
                      <a:cubicBezTo>
                        <a:pt x="1118" y="8996"/>
                        <a:pt x="1080" y="8990"/>
                        <a:pt x="1040" y="8979"/>
                      </a:cubicBezTo>
                      <a:cubicBezTo>
                        <a:pt x="851" y="8916"/>
                        <a:pt x="725" y="8727"/>
                        <a:pt x="820" y="8538"/>
                      </a:cubicBezTo>
                      <a:lnTo>
                        <a:pt x="1513" y="5766"/>
                      </a:lnTo>
                      <a:cubicBezTo>
                        <a:pt x="1576" y="5608"/>
                        <a:pt x="1671" y="5514"/>
                        <a:pt x="1891" y="5514"/>
                      </a:cubicBezTo>
                      <a:lnTo>
                        <a:pt x="3246" y="5514"/>
                      </a:lnTo>
                      <a:cubicBezTo>
                        <a:pt x="3655" y="5514"/>
                        <a:pt x="4002" y="5262"/>
                        <a:pt x="4222" y="4915"/>
                      </a:cubicBezTo>
                      <a:cubicBezTo>
                        <a:pt x="4285" y="4758"/>
                        <a:pt x="4222" y="4537"/>
                        <a:pt x="4033" y="4442"/>
                      </a:cubicBezTo>
                      <a:cubicBezTo>
                        <a:pt x="3993" y="4426"/>
                        <a:pt x="3948" y="4418"/>
                        <a:pt x="3902" y="4418"/>
                      </a:cubicBezTo>
                      <a:cubicBezTo>
                        <a:pt x="3770" y="4418"/>
                        <a:pt x="3631" y="4483"/>
                        <a:pt x="3561" y="4600"/>
                      </a:cubicBezTo>
                      <a:cubicBezTo>
                        <a:pt x="3529" y="4726"/>
                        <a:pt x="3372" y="4789"/>
                        <a:pt x="3246" y="4789"/>
                      </a:cubicBezTo>
                      <a:lnTo>
                        <a:pt x="1891" y="4789"/>
                      </a:lnTo>
                      <a:cubicBezTo>
                        <a:pt x="1671" y="4789"/>
                        <a:pt x="1513" y="4631"/>
                        <a:pt x="1513" y="4442"/>
                      </a:cubicBezTo>
                      <a:cubicBezTo>
                        <a:pt x="1513" y="4253"/>
                        <a:pt x="1671" y="4096"/>
                        <a:pt x="1891" y="4096"/>
                      </a:cubicBezTo>
                      <a:lnTo>
                        <a:pt x="2836" y="4096"/>
                      </a:lnTo>
                      <a:cubicBezTo>
                        <a:pt x="2931" y="4096"/>
                        <a:pt x="3057" y="4001"/>
                        <a:pt x="3151" y="3907"/>
                      </a:cubicBezTo>
                      <a:cubicBezTo>
                        <a:pt x="3151" y="3844"/>
                        <a:pt x="3655" y="2899"/>
                        <a:pt x="3655" y="2899"/>
                      </a:cubicBezTo>
                      <a:cubicBezTo>
                        <a:pt x="3725" y="2787"/>
                        <a:pt x="3845" y="2731"/>
                        <a:pt x="3962" y="2731"/>
                      </a:cubicBezTo>
                      <a:close/>
                      <a:moveTo>
                        <a:pt x="3529" y="0"/>
                      </a:moveTo>
                      <a:cubicBezTo>
                        <a:pt x="2805" y="0"/>
                        <a:pt x="2175" y="630"/>
                        <a:pt x="2175" y="1355"/>
                      </a:cubicBezTo>
                      <a:cubicBezTo>
                        <a:pt x="2175" y="1922"/>
                        <a:pt x="2490" y="2395"/>
                        <a:pt x="2994" y="2615"/>
                      </a:cubicBezTo>
                      <a:lnTo>
                        <a:pt x="2584" y="3466"/>
                      </a:lnTo>
                      <a:lnTo>
                        <a:pt x="1860" y="3466"/>
                      </a:lnTo>
                      <a:cubicBezTo>
                        <a:pt x="1261" y="3466"/>
                        <a:pt x="820" y="3938"/>
                        <a:pt x="820" y="4474"/>
                      </a:cubicBezTo>
                      <a:cubicBezTo>
                        <a:pt x="820" y="4758"/>
                        <a:pt x="946" y="4978"/>
                        <a:pt x="1103" y="5199"/>
                      </a:cubicBezTo>
                      <a:cubicBezTo>
                        <a:pt x="977" y="5325"/>
                        <a:pt x="914" y="5451"/>
                        <a:pt x="851" y="5608"/>
                      </a:cubicBezTo>
                      <a:lnTo>
                        <a:pt x="158" y="8381"/>
                      </a:lnTo>
                      <a:cubicBezTo>
                        <a:pt x="1" y="8916"/>
                        <a:pt x="347" y="9483"/>
                        <a:pt x="914" y="9641"/>
                      </a:cubicBezTo>
                      <a:cubicBezTo>
                        <a:pt x="1002" y="9667"/>
                        <a:pt x="1091" y="9679"/>
                        <a:pt x="1178" y="9679"/>
                      </a:cubicBezTo>
                      <a:cubicBezTo>
                        <a:pt x="1624" y="9679"/>
                        <a:pt x="2038" y="9359"/>
                        <a:pt x="2143" y="8885"/>
                      </a:cubicBezTo>
                      <a:lnTo>
                        <a:pt x="2332" y="8286"/>
                      </a:lnTo>
                      <a:lnTo>
                        <a:pt x="4695" y="8286"/>
                      </a:lnTo>
                      <a:lnTo>
                        <a:pt x="4947" y="9452"/>
                      </a:lnTo>
                      <a:cubicBezTo>
                        <a:pt x="4995" y="9597"/>
                        <a:pt x="5118" y="9704"/>
                        <a:pt x="5257" y="9704"/>
                      </a:cubicBezTo>
                      <a:cubicBezTo>
                        <a:pt x="5300" y="9704"/>
                        <a:pt x="5344" y="9694"/>
                        <a:pt x="5388" y="9672"/>
                      </a:cubicBezTo>
                      <a:cubicBezTo>
                        <a:pt x="5577" y="9641"/>
                        <a:pt x="5703" y="9452"/>
                        <a:pt x="5609" y="9231"/>
                      </a:cubicBezTo>
                      <a:lnTo>
                        <a:pt x="5042" y="6805"/>
                      </a:lnTo>
                      <a:cubicBezTo>
                        <a:pt x="5514" y="6616"/>
                        <a:pt x="5735" y="6144"/>
                        <a:pt x="5640" y="5640"/>
                      </a:cubicBezTo>
                      <a:lnTo>
                        <a:pt x="4916" y="2867"/>
                      </a:lnTo>
                      <a:cubicBezTo>
                        <a:pt x="4884" y="2647"/>
                        <a:pt x="4758" y="2489"/>
                        <a:pt x="4569" y="2332"/>
                      </a:cubicBezTo>
                      <a:cubicBezTo>
                        <a:pt x="4790" y="2080"/>
                        <a:pt x="4916" y="1733"/>
                        <a:pt x="4916" y="1355"/>
                      </a:cubicBezTo>
                      <a:cubicBezTo>
                        <a:pt x="4916" y="630"/>
                        <a:pt x="4285" y="0"/>
                        <a:pt x="3529"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829" name="Google Shape;9155;p73">
                  <a:extLst>
                    <a:ext uri="{FF2B5EF4-FFF2-40B4-BE49-F238E27FC236}">
                      <a16:creationId xmlns:a16="http://schemas.microsoft.com/office/drawing/2014/main" id="{A481F08F-CBBE-2F0B-8722-AF2111AD10A4}"/>
                    </a:ext>
                  </a:extLst>
                </p:cNvPr>
                <p:cNvSpPr/>
                <p:nvPr/>
              </p:nvSpPr>
              <p:spPr>
                <a:xfrm>
                  <a:off x="772900" y="2318350"/>
                  <a:ext cx="122125" cy="105075"/>
                </a:xfrm>
                <a:custGeom>
                  <a:avLst/>
                  <a:gdLst/>
                  <a:ahLst/>
                  <a:cxnLst/>
                  <a:rect l="l" t="t" r="r" b="b"/>
                  <a:pathLst>
                    <a:path w="4885" h="4203" extrusionOk="0">
                      <a:moveTo>
                        <a:pt x="3844" y="631"/>
                      </a:moveTo>
                      <a:cubicBezTo>
                        <a:pt x="4034" y="631"/>
                        <a:pt x="4223" y="789"/>
                        <a:pt x="4223" y="978"/>
                      </a:cubicBezTo>
                      <a:lnTo>
                        <a:pt x="4223" y="1734"/>
                      </a:lnTo>
                      <a:cubicBezTo>
                        <a:pt x="4223" y="1923"/>
                        <a:pt x="4034" y="2112"/>
                        <a:pt x="3844" y="2112"/>
                      </a:cubicBezTo>
                      <a:cubicBezTo>
                        <a:pt x="3655" y="2143"/>
                        <a:pt x="3498" y="2301"/>
                        <a:pt x="3498" y="2458"/>
                      </a:cubicBezTo>
                      <a:lnTo>
                        <a:pt x="3498" y="2994"/>
                      </a:lnTo>
                      <a:lnTo>
                        <a:pt x="2679" y="2206"/>
                      </a:lnTo>
                      <a:cubicBezTo>
                        <a:pt x="2584" y="2143"/>
                        <a:pt x="2521" y="2112"/>
                        <a:pt x="2427" y="2112"/>
                      </a:cubicBezTo>
                      <a:lnTo>
                        <a:pt x="1009" y="2112"/>
                      </a:lnTo>
                      <a:cubicBezTo>
                        <a:pt x="820" y="2112"/>
                        <a:pt x="662" y="1923"/>
                        <a:pt x="662" y="1734"/>
                      </a:cubicBezTo>
                      <a:lnTo>
                        <a:pt x="662" y="978"/>
                      </a:lnTo>
                      <a:cubicBezTo>
                        <a:pt x="662" y="789"/>
                        <a:pt x="820" y="631"/>
                        <a:pt x="1009" y="631"/>
                      </a:cubicBezTo>
                      <a:close/>
                      <a:moveTo>
                        <a:pt x="1009" y="1"/>
                      </a:moveTo>
                      <a:cubicBezTo>
                        <a:pt x="442" y="1"/>
                        <a:pt x="1" y="474"/>
                        <a:pt x="1" y="1041"/>
                      </a:cubicBezTo>
                      <a:lnTo>
                        <a:pt x="1" y="1765"/>
                      </a:lnTo>
                      <a:cubicBezTo>
                        <a:pt x="1" y="2364"/>
                        <a:pt x="473" y="2805"/>
                        <a:pt x="1009" y="2805"/>
                      </a:cubicBezTo>
                      <a:lnTo>
                        <a:pt x="2269" y="2805"/>
                      </a:lnTo>
                      <a:lnTo>
                        <a:pt x="3592" y="4097"/>
                      </a:lnTo>
                      <a:cubicBezTo>
                        <a:pt x="3663" y="4167"/>
                        <a:pt x="3770" y="4203"/>
                        <a:pt x="3872" y="4203"/>
                      </a:cubicBezTo>
                      <a:cubicBezTo>
                        <a:pt x="3906" y="4203"/>
                        <a:pt x="3939" y="4199"/>
                        <a:pt x="3970" y="4191"/>
                      </a:cubicBezTo>
                      <a:cubicBezTo>
                        <a:pt x="4097" y="4160"/>
                        <a:pt x="4160" y="4002"/>
                        <a:pt x="4160" y="3876"/>
                      </a:cubicBezTo>
                      <a:lnTo>
                        <a:pt x="4160" y="2773"/>
                      </a:lnTo>
                      <a:cubicBezTo>
                        <a:pt x="4569" y="2616"/>
                        <a:pt x="4884" y="2238"/>
                        <a:pt x="4884" y="1765"/>
                      </a:cubicBezTo>
                      <a:lnTo>
                        <a:pt x="4884" y="1041"/>
                      </a:lnTo>
                      <a:cubicBezTo>
                        <a:pt x="4884" y="442"/>
                        <a:pt x="4412" y="1"/>
                        <a:pt x="3844"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sp>
            <p:nvSpPr>
              <p:cNvPr id="17671" name="Google Shape;9156;p73">
                <a:extLst>
                  <a:ext uri="{FF2B5EF4-FFF2-40B4-BE49-F238E27FC236}">
                    <a16:creationId xmlns:a16="http://schemas.microsoft.com/office/drawing/2014/main" id="{5F11252F-8BD4-926D-0585-A932B4A66C7D}"/>
                  </a:ext>
                </a:extLst>
              </p:cNvPr>
              <p:cNvSpPr/>
              <p:nvPr/>
            </p:nvSpPr>
            <p:spPr>
              <a:xfrm>
                <a:off x="767248" y="2924655"/>
                <a:ext cx="499261" cy="500571"/>
              </a:xfrm>
              <a:custGeom>
                <a:avLst/>
                <a:gdLst/>
                <a:ahLst/>
                <a:cxnLst/>
                <a:rect l="l" t="t" r="r" b="b"/>
                <a:pathLst>
                  <a:path w="11815" h="11846" extrusionOk="0">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17672" name="Google Shape;9157;p73">
                <a:extLst>
                  <a:ext uri="{FF2B5EF4-FFF2-40B4-BE49-F238E27FC236}">
                    <a16:creationId xmlns:a16="http://schemas.microsoft.com/office/drawing/2014/main" id="{363F3E0D-5C97-F223-E256-2E3FB6F70ECE}"/>
                  </a:ext>
                </a:extLst>
              </p:cNvPr>
              <p:cNvGrpSpPr/>
              <p:nvPr/>
            </p:nvGrpSpPr>
            <p:grpSpPr>
              <a:xfrm>
                <a:off x="3957191" y="1688870"/>
                <a:ext cx="443398" cy="498627"/>
                <a:chOff x="2523000" y="1954875"/>
                <a:chExt cx="262325" cy="295000"/>
              </a:xfrm>
              <a:grpFill/>
            </p:grpSpPr>
            <p:sp>
              <p:nvSpPr>
                <p:cNvPr id="17825" name="Google Shape;9158;p73">
                  <a:extLst>
                    <a:ext uri="{FF2B5EF4-FFF2-40B4-BE49-F238E27FC236}">
                      <a16:creationId xmlns:a16="http://schemas.microsoft.com/office/drawing/2014/main" id="{58E6720D-2442-CD14-5A3C-60A1FEDBD4BA}"/>
                    </a:ext>
                  </a:extLst>
                </p:cNvPr>
                <p:cNvSpPr/>
                <p:nvPr/>
              </p:nvSpPr>
              <p:spPr>
                <a:xfrm>
                  <a:off x="2523000" y="1954875"/>
                  <a:ext cx="262325" cy="295000"/>
                </a:xfrm>
                <a:custGeom>
                  <a:avLst/>
                  <a:gdLst/>
                  <a:ahLst/>
                  <a:cxnLst/>
                  <a:rect l="l" t="t" r="r" b="b"/>
                  <a:pathLst>
                    <a:path w="10493" h="11800" extrusionOk="0">
                      <a:moveTo>
                        <a:pt x="5294" y="709"/>
                      </a:moveTo>
                      <a:cubicBezTo>
                        <a:pt x="6350" y="1316"/>
                        <a:pt x="7422" y="1602"/>
                        <a:pt x="8487" y="1602"/>
                      </a:cubicBezTo>
                      <a:cubicBezTo>
                        <a:pt x="8915" y="1602"/>
                        <a:pt x="9343" y="1556"/>
                        <a:pt x="9767" y="1465"/>
                      </a:cubicBezTo>
                      <a:lnTo>
                        <a:pt x="9767" y="5026"/>
                      </a:lnTo>
                      <a:cubicBezTo>
                        <a:pt x="9767" y="7798"/>
                        <a:pt x="7940" y="10287"/>
                        <a:pt x="5294" y="11137"/>
                      </a:cubicBezTo>
                      <a:cubicBezTo>
                        <a:pt x="2647" y="10350"/>
                        <a:pt x="789" y="7798"/>
                        <a:pt x="789" y="5026"/>
                      </a:cubicBezTo>
                      <a:lnTo>
                        <a:pt x="789" y="1465"/>
                      </a:lnTo>
                      <a:cubicBezTo>
                        <a:pt x="1222" y="1556"/>
                        <a:pt x="1654" y="1602"/>
                        <a:pt x="2084" y="1602"/>
                      </a:cubicBezTo>
                      <a:cubicBezTo>
                        <a:pt x="3153" y="1602"/>
                        <a:pt x="4215" y="1316"/>
                        <a:pt x="5294" y="709"/>
                      </a:cubicBezTo>
                      <a:close/>
                      <a:moveTo>
                        <a:pt x="5266" y="0"/>
                      </a:moveTo>
                      <a:cubicBezTo>
                        <a:pt x="5207" y="0"/>
                        <a:pt x="5152" y="16"/>
                        <a:pt x="5105" y="48"/>
                      </a:cubicBezTo>
                      <a:cubicBezTo>
                        <a:pt x="4065" y="646"/>
                        <a:pt x="3057" y="930"/>
                        <a:pt x="2017" y="930"/>
                      </a:cubicBezTo>
                      <a:cubicBezTo>
                        <a:pt x="1513" y="930"/>
                        <a:pt x="1009" y="835"/>
                        <a:pt x="473" y="678"/>
                      </a:cubicBezTo>
                      <a:cubicBezTo>
                        <a:pt x="440" y="669"/>
                        <a:pt x="408" y="665"/>
                        <a:pt x="378" y="665"/>
                      </a:cubicBezTo>
                      <a:cubicBezTo>
                        <a:pt x="297" y="665"/>
                        <a:pt x="228" y="695"/>
                        <a:pt x="158" y="741"/>
                      </a:cubicBezTo>
                      <a:cubicBezTo>
                        <a:pt x="95" y="804"/>
                        <a:pt x="1" y="898"/>
                        <a:pt x="1" y="993"/>
                      </a:cubicBezTo>
                      <a:lnTo>
                        <a:pt x="1" y="4994"/>
                      </a:lnTo>
                      <a:cubicBezTo>
                        <a:pt x="127" y="8176"/>
                        <a:pt x="2206" y="10917"/>
                        <a:pt x="5199" y="11799"/>
                      </a:cubicBezTo>
                      <a:lnTo>
                        <a:pt x="5357" y="11799"/>
                      </a:lnTo>
                      <a:cubicBezTo>
                        <a:pt x="8350" y="10917"/>
                        <a:pt x="10492" y="8176"/>
                        <a:pt x="10492" y="5026"/>
                      </a:cubicBezTo>
                      <a:lnTo>
                        <a:pt x="10492" y="1056"/>
                      </a:lnTo>
                      <a:cubicBezTo>
                        <a:pt x="10492" y="930"/>
                        <a:pt x="10429" y="835"/>
                        <a:pt x="10335" y="772"/>
                      </a:cubicBezTo>
                      <a:cubicBezTo>
                        <a:pt x="10282" y="720"/>
                        <a:pt x="10230" y="697"/>
                        <a:pt x="10173" y="697"/>
                      </a:cubicBezTo>
                      <a:cubicBezTo>
                        <a:pt x="10126" y="697"/>
                        <a:pt x="10076" y="713"/>
                        <a:pt x="10019" y="741"/>
                      </a:cubicBezTo>
                      <a:cubicBezTo>
                        <a:pt x="9509" y="876"/>
                        <a:pt x="9006" y="946"/>
                        <a:pt x="8504" y="946"/>
                      </a:cubicBezTo>
                      <a:cubicBezTo>
                        <a:pt x="7490" y="946"/>
                        <a:pt x="6485" y="659"/>
                        <a:pt x="5451" y="48"/>
                      </a:cubicBezTo>
                      <a:cubicBezTo>
                        <a:pt x="5388" y="16"/>
                        <a:pt x="5325" y="0"/>
                        <a:pt x="5266"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826" name="Google Shape;9159;p73">
                  <a:extLst>
                    <a:ext uri="{FF2B5EF4-FFF2-40B4-BE49-F238E27FC236}">
                      <a16:creationId xmlns:a16="http://schemas.microsoft.com/office/drawing/2014/main" id="{56B41E84-E4AC-AC4E-59E4-598515AB9BE8}"/>
                    </a:ext>
                  </a:extLst>
                </p:cNvPr>
                <p:cNvSpPr/>
                <p:nvPr/>
              </p:nvSpPr>
              <p:spPr>
                <a:xfrm>
                  <a:off x="2595475" y="2024575"/>
                  <a:ext cx="122100" cy="138650"/>
                </a:xfrm>
                <a:custGeom>
                  <a:avLst/>
                  <a:gdLst/>
                  <a:ahLst/>
                  <a:cxnLst/>
                  <a:rect l="l" t="t" r="r" b="b"/>
                  <a:pathLst>
                    <a:path w="4884" h="5546" extrusionOk="0">
                      <a:moveTo>
                        <a:pt x="2426" y="694"/>
                      </a:moveTo>
                      <a:cubicBezTo>
                        <a:pt x="2836" y="694"/>
                        <a:pt x="3151" y="1009"/>
                        <a:pt x="3151" y="1418"/>
                      </a:cubicBezTo>
                      <a:cubicBezTo>
                        <a:pt x="3151" y="1796"/>
                        <a:pt x="2836" y="2111"/>
                        <a:pt x="2426" y="2111"/>
                      </a:cubicBezTo>
                      <a:cubicBezTo>
                        <a:pt x="2048" y="2111"/>
                        <a:pt x="1733" y="1796"/>
                        <a:pt x="1733" y="1418"/>
                      </a:cubicBezTo>
                      <a:cubicBezTo>
                        <a:pt x="1733" y="1009"/>
                        <a:pt x="2048" y="694"/>
                        <a:pt x="2426" y="694"/>
                      </a:cubicBezTo>
                      <a:close/>
                      <a:moveTo>
                        <a:pt x="2426" y="2742"/>
                      </a:moveTo>
                      <a:cubicBezTo>
                        <a:pt x="3371" y="2742"/>
                        <a:pt x="4159" y="3529"/>
                        <a:pt x="4159" y="4474"/>
                      </a:cubicBezTo>
                      <a:lnTo>
                        <a:pt x="4159" y="4821"/>
                      </a:lnTo>
                      <a:lnTo>
                        <a:pt x="693" y="4821"/>
                      </a:lnTo>
                      <a:lnTo>
                        <a:pt x="693" y="4474"/>
                      </a:lnTo>
                      <a:cubicBezTo>
                        <a:pt x="693" y="3529"/>
                        <a:pt x="1481" y="2742"/>
                        <a:pt x="2426" y="2742"/>
                      </a:cubicBezTo>
                      <a:close/>
                      <a:moveTo>
                        <a:pt x="2458" y="1"/>
                      </a:moveTo>
                      <a:cubicBezTo>
                        <a:pt x="1733" y="1"/>
                        <a:pt x="1103" y="599"/>
                        <a:pt x="1103" y="1355"/>
                      </a:cubicBezTo>
                      <a:cubicBezTo>
                        <a:pt x="1103" y="1733"/>
                        <a:pt x="1198" y="2048"/>
                        <a:pt x="1450" y="2269"/>
                      </a:cubicBezTo>
                      <a:cubicBezTo>
                        <a:pt x="630" y="2647"/>
                        <a:pt x="63" y="3498"/>
                        <a:pt x="63" y="4474"/>
                      </a:cubicBezTo>
                      <a:lnTo>
                        <a:pt x="63" y="5199"/>
                      </a:lnTo>
                      <a:cubicBezTo>
                        <a:pt x="0" y="5388"/>
                        <a:pt x="158" y="5546"/>
                        <a:pt x="347" y="5546"/>
                      </a:cubicBezTo>
                      <a:lnTo>
                        <a:pt x="4506" y="5546"/>
                      </a:lnTo>
                      <a:cubicBezTo>
                        <a:pt x="4726" y="5546"/>
                        <a:pt x="4884" y="5388"/>
                        <a:pt x="4884" y="5199"/>
                      </a:cubicBezTo>
                      <a:lnTo>
                        <a:pt x="4884" y="4474"/>
                      </a:lnTo>
                      <a:cubicBezTo>
                        <a:pt x="4884" y="3498"/>
                        <a:pt x="4317" y="2647"/>
                        <a:pt x="3497" y="2269"/>
                      </a:cubicBezTo>
                      <a:cubicBezTo>
                        <a:pt x="3718" y="2048"/>
                        <a:pt x="3844" y="1702"/>
                        <a:pt x="3844" y="1355"/>
                      </a:cubicBezTo>
                      <a:cubicBezTo>
                        <a:pt x="3844" y="599"/>
                        <a:pt x="3214" y="1"/>
                        <a:pt x="2458"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673" name="Google Shape;9160;p73">
                <a:extLst>
                  <a:ext uri="{FF2B5EF4-FFF2-40B4-BE49-F238E27FC236}">
                    <a16:creationId xmlns:a16="http://schemas.microsoft.com/office/drawing/2014/main" id="{DDDEC3AB-4DD6-28DD-5E1B-2FBA6C86583C}"/>
                  </a:ext>
                </a:extLst>
              </p:cNvPr>
              <p:cNvGrpSpPr/>
              <p:nvPr/>
            </p:nvGrpSpPr>
            <p:grpSpPr>
              <a:xfrm>
                <a:off x="3927252" y="2281623"/>
                <a:ext cx="503276" cy="499303"/>
                <a:chOff x="2508825" y="2318350"/>
                <a:chExt cx="297750" cy="295400"/>
              </a:xfrm>
              <a:grpFill/>
            </p:grpSpPr>
            <p:sp>
              <p:nvSpPr>
                <p:cNvPr id="17823" name="Google Shape;9161;p73">
                  <a:extLst>
                    <a:ext uri="{FF2B5EF4-FFF2-40B4-BE49-F238E27FC236}">
                      <a16:creationId xmlns:a16="http://schemas.microsoft.com/office/drawing/2014/main" id="{50128753-877F-2990-CD62-366FD6C43D40}"/>
                    </a:ext>
                  </a:extLst>
                </p:cNvPr>
                <p:cNvSpPr/>
                <p:nvPr/>
              </p:nvSpPr>
              <p:spPr>
                <a:xfrm>
                  <a:off x="2508825" y="2318350"/>
                  <a:ext cx="297750" cy="295400"/>
                </a:xfrm>
                <a:custGeom>
                  <a:avLst/>
                  <a:gdLst/>
                  <a:ahLst/>
                  <a:cxnLst/>
                  <a:rect l="l" t="t" r="r" b="b"/>
                  <a:pathLst>
                    <a:path w="11910" h="11816" extrusionOk="0">
                      <a:moveTo>
                        <a:pt x="5892" y="694"/>
                      </a:moveTo>
                      <a:cubicBezTo>
                        <a:pt x="7625" y="694"/>
                        <a:pt x="9043" y="2112"/>
                        <a:pt x="9043" y="3845"/>
                      </a:cubicBezTo>
                      <a:cubicBezTo>
                        <a:pt x="9043" y="5483"/>
                        <a:pt x="7751" y="6838"/>
                        <a:pt x="6081" y="6932"/>
                      </a:cubicBezTo>
                      <a:cubicBezTo>
                        <a:pt x="6018" y="6932"/>
                        <a:pt x="5987" y="6901"/>
                        <a:pt x="5924" y="6869"/>
                      </a:cubicBezTo>
                      <a:lnTo>
                        <a:pt x="5766" y="6711"/>
                      </a:lnTo>
                      <a:cubicBezTo>
                        <a:pt x="5297" y="6298"/>
                        <a:pt x="4683" y="6101"/>
                        <a:pt x="4072" y="6101"/>
                      </a:cubicBezTo>
                      <a:cubicBezTo>
                        <a:pt x="3985" y="6101"/>
                        <a:pt x="3899" y="6105"/>
                        <a:pt x="3813" y="6113"/>
                      </a:cubicBezTo>
                      <a:cubicBezTo>
                        <a:pt x="3151" y="5577"/>
                        <a:pt x="2773" y="4727"/>
                        <a:pt x="2773" y="3845"/>
                      </a:cubicBezTo>
                      <a:cubicBezTo>
                        <a:pt x="2773" y="2112"/>
                        <a:pt x="4191" y="694"/>
                        <a:pt x="5892" y="694"/>
                      </a:cubicBezTo>
                      <a:close/>
                      <a:moveTo>
                        <a:pt x="4171" y="6822"/>
                      </a:moveTo>
                      <a:cubicBezTo>
                        <a:pt x="4577" y="6822"/>
                        <a:pt x="4979" y="6964"/>
                        <a:pt x="5294" y="7247"/>
                      </a:cubicBezTo>
                      <a:cubicBezTo>
                        <a:pt x="5420" y="7373"/>
                        <a:pt x="5735" y="7657"/>
                        <a:pt x="5892" y="7657"/>
                      </a:cubicBezTo>
                      <a:lnTo>
                        <a:pt x="7972" y="7657"/>
                      </a:lnTo>
                      <a:cubicBezTo>
                        <a:pt x="8192" y="7657"/>
                        <a:pt x="8350" y="7814"/>
                        <a:pt x="8350" y="8003"/>
                      </a:cubicBezTo>
                      <a:cubicBezTo>
                        <a:pt x="8350" y="8192"/>
                        <a:pt x="8192" y="8350"/>
                        <a:pt x="7972" y="8350"/>
                      </a:cubicBezTo>
                      <a:lnTo>
                        <a:pt x="5514" y="8350"/>
                      </a:lnTo>
                      <a:cubicBezTo>
                        <a:pt x="5294" y="8350"/>
                        <a:pt x="5136" y="8507"/>
                        <a:pt x="5136" y="8728"/>
                      </a:cubicBezTo>
                      <a:cubicBezTo>
                        <a:pt x="5136" y="8917"/>
                        <a:pt x="5294" y="9074"/>
                        <a:pt x="5514" y="9074"/>
                      </a:cubicBezTo>
                      <a:lnTo>
                        <a:pt x="8224" y="9074"/>
                      </a:lnTo>
                      <a:cubicBezTo>
                        <a:pt x="8507" y="9074"/>
                        <a:pt x="8759" y="8948"/>
                        <a:pt x="8980" y="8759"/>
                      </a:cubicBezTo>
                      <a:lnTo>
                        <a:pt x="10492" y="7090"/>
                      </a:lnTo>
                      <a:cubicBezTo>
                        <a:pt x="10568" y="7033"/>
                        <a:pt x="10666" y="6987"/>
                        <a:pt x="10766" y="6987"/>
                      </a:cubicBezTo>
                      <a:cubicBezTo>
                        <a:pt x="10833" y="6987"/>
                        <a:pt x="10902" y="7008"/>
                        <a:pt x="10965" y="7058"/>
                      </a:cubicBezTo>
                      <a:cubicBezTo>
                        <a:pt x="11122" y="7184"/>
                        <a:pt x="11185" y="7373"/>
                        <a:pt x="11059" y="7531"/>
                      </a:cubicBezTo>
                      <a:lnTo>
                        <a:pt x="9389" y="9767"/>
                      </a:lnTo>
                      <a:cubicBezTo>
                        <a:pt x="9074" y="10209"/>
                        <a:pt x="8570" y="10492"/>
                        <a:pt x="8035" y="10492"/>
                      </a:cubicBezTo>
                      <a:lnTo>
                        <a:pt x="2773" y="10492"/>
                      </a:lnTo>
                      <a:lnTo>
                        <a:pt x="2773" y="7468"/>
                      </a:lnTo>
                      <a:lnTo>
                        <a:pt x="3025" y="7247"/>
                      </a:lnTo>
                      <a:cubicBezTo>
                        <a:pt x="3356" y="6964"/>
                        <a:pt x="3766" y="6822"/>
                        <a:pt x="4171" y="6822"/>
                      </a:cubicBezTo>
                      <a:close/>
                      <a:moveTo>
                        <a:pt x="1734" y="6932"/>
                      </a:moveTo>
                      <a:cubicBezTo>
                        <a:pt x="1923" y="6932"/>
                        <a:pt x="2080" y="7090"/>
                        <a:pt x="2080" y="7310"/>
                      </a:cubicBezTo>
                      <a:lnTo>
                        <a:pt x="2080" y="10807"/>
                      </a:lnTo>
                      <a:cubicBezTo>
                        <a:pt x="2080" y="10996"/>
                        <a:pt x="1923" y="11154"/>
                        <a:pt x="1734" y="11154"/>
                      </a:cubicBezTo>
                      <a:lnTo>
                        <a:pt x="662" y="11154"/>
                      </a:lnTo>
                      <a:lnTo>
                        <a:pt x="662" y="6932"/>
                      </a:lnTo>
                      <a:close/>
                      <a:moveTo>
                        <a:pt x="5924" y="1"/>
                      </a:moveTo>
                      <a:cubicBezTo>
                        <a:pt x="3844" y="1"/>
                        <a:pt x="2112" y="1734"/>
                        <a:pt x="2112" y="3845"/>
                      </a:cubicBezTo>
                      <a:cubicBezTo>
                        <a:pt x="2112" y="4790"/>
                        <a:pt x="2458" y="5672"/>
                        <a:pt x="3088" y="6396"/>
                      </a:cubicBezTo>
                      <a:cubicBezTo>
                        <a:pt x="2931" y="6459"/>
                        <a:pt x="2773" y="6585"/>
                        <a:pt x="2616" y="6711"/>
                      </a:cubicBezTo>
                      <a:cubicBezTo>
                        <a:pt x="2427" y="6428"/>
                        <a:pt x="2112" y="6270"/>
                        <a:pt x="1765" y="6270"/>
                      </a:cubicBezTo>
                      <a:lnTo>
                        <a:pt x="347" y="6270"/>
                      </a:lnTo>
                      <a:cubicBezTo>
                        <a:pt x="158" y="6270"/>
                        <a:pt x="1" y="6428"/>
                        <a:pt x="1" y="6585"/>
                      </a:cubicBezTo>
                      <a:lnTo>
                        <a:pt x="1" y="11469"/>
                      </a:lnTo>
                      <a:cubicBezTo>
                        <a:pt x="1" y="11658"/>
                        <a:pt x="158" y="11815"/>
                        <a:pt x="347" y="11815"/>
                      </a:cubicBezTo>
                      <a:lnTo>
                        <a:pt x="1765" y="11815"/>
                      </a:lnTo>
                      <a:cubicBezTo>
                        <a:pt x="2238" y="11815"/>
                        <a:pt x="2584" y="11563"/>
                        <a:pt x="2742" y="11122"/>
                      </a:cubicBezTo>
                      <a:lnTo>
                        <a:pt x="8035" y="11122"/>
                      </a:lnTo>
                      <a:cubicBezTo>
                        <a:pt x="8759" y="11122"/>
                        <a:pt x="9515" y="10776"/>
                        <a:pt x="9956" y="10146"/>
                      </a:cubicBezTo>
                      <a:lnTo>
                        <a:pt x="11595" y="7877"/>
                      </a:lnTo>
                      <a:cubicBezTo>
                        <a:pt x="11910" y="7468"/>
                        <a:pt x="11878" y="6838"/>
                        <a:pt x="11437" y="6459"/>
                      </a:cubicBezTo>
                      <a:cubicBezTo>
                        <a:pt x="11249" y="6301"/>
                        <a:pt x="11015" y="6221"/>
                        <a:pt x="10780" y="6221"/>
                      </a:cubicBezTo>
                      <a:cubicBezTo>
                        <a:pt x="10503" y="6221"/>
                        <a:pt x="10224" y="6332"/>
                        <a:pt x="10019" y="6554"/>
                      </a:cubicBezTo>
                      <a:lnTo>
                        <a:pt x="9011" y="7657"/>
                      </a:lnTo>
                      <a:cubicBezTo>
                        <a:pt x="8885" y="7247"/>
                        <a:pt x="8539" y="6932"/>
                        <a:pt x="8098" y="6932"/>
                      </a:cubicBezTo>
                      <a:cubicBezTo>
                        <a:pt x="8287" y="6838"/>
                        <a:pt x="8444" y="6680"/>
                        <a:pt x="8602" y="6522"/>
                      </a:cubicBezTo>
                      <a:cubicBezTo>
                        <a:pt x="9358" y="5798"/>
                        <a:pt x="9767" y="4821"/>
                        <a:pt x="9767" y="3845"/>
                      </a:cubicBezTo>
                      <a:cubicBezTo>
                        <a:pt x="9767" y="1734"/>
                        <a:pt x="8035" y="1"/>
                        <a:pt x="5924"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824" name="Google Shape;9162;p73">
                  <a:extLst>
                    <a:ext uri="{FF2B5EF4-FFF2-40B4-BE49-F238E27FC236}">
                      <a16:creationId xmlns:a16="http://schemas.microsoft.com/office/drawing/2014/main" id="{199DD43B-4983-B300-3852-0F14FD959B25}"/>
                    </a:ext>
                  </a:extLst>
                </p:cNvPr>
                <p:cNvSpPr/>
                <p:nvPr/>
              </p:nvSpPr>
              <p:spPr>
                <a:xfrm>
                  <a:off x="2629350" y="2353025"/>
                  <a:ext cx="54350" cy="121300"/>
                </a:xfrm>
                <a:custGeom>
                  <a:avLst/>
                  <a:gdLst/>
                  <a:ahLst/>
                  <a:cxnLst/>
                  <a:rect l="l" t="t" r="r" b="b"/>
                  <a:pathLst>
                    <a:path w="2174" h="4852" extrusionOk="0">
                      <a:moveTo>
                        <a:pt x="1071" y="0"/>
                      </a:moveTo>
                      <a:cubicBezTo>
                        <a:pt x="882" y="0"/>
                        <a:pt x="725" y="158"/>
                        <a:pt x="725" y="347"/>
                      </a:cubicBezTo>
                      <a:lnTo>
                        <a:pt x="725" y="756"/>
                      </a:lnTo>
                      <a:cubicBezTo>
                        <a:pt x="315" y="914"/>
                        <a:pt x="63" y="1292"/>
                        <a:pt x="63" y="1733"/>
                      </a:cubicBezTo>
                      <a:cubicBezTo>
                        <a:pt x="0" y="2332"/>
                        <a:pt x="473" y="2804"/>
                        <a:pt x="1071" y="2804"/>
                      </a:cubicBezTo>
                      <a:cubicBezTo>
                        <a:pt x="1260" y="2804"/>
                        <a:pt x="1418" y="2962"/>
                        <a:pt x="1418" y="3151"/>
                      </a:cubicBezTo>
                      <a:cubicBezTo>
                        <a:pt x="1418" y="3308"/>
                        <a:pt x="1355" y="3434"/>
                        <a:pt x="1229" y="3466"/>
                      </a:cubicBezTo>
                      <a:cubicBezTo>
                        <a:pt x="1185" y="3492"/>
                        <a:pt x="1140" y="3503"/>
                        <a:pt x="1093" y="3503"/>
                      </a:cubicBezTo>
                      <a:cubicBezTo>
                        <a:pt x="970" y="3503"/>
                        <a:pt x="839" y="3422"/>
                        <a:pt x="725" y="3308"/>
                      </a:cubicBezTo>
                      <a:cubicBezTo>
                        <a:pt x="662" y="3245"/>
                        <a:pt x="575" y="3214"/>
                        <a:pt x="488" y="3214"/>
                      </a:cubicBezTo>
                      <a:cubicBezTo>
                        <a:pt x="402" y="3214"/>
                        <a:pt x="315" y="3245"/>
                        <a:pt x="252" y="3308"/>
                      </a:cubicBezTo>
                      <a:cubicBezTo>
                        <a:pt x="126" y="3434"/>
                        <a:pt x="126" y="3655"/>
                        <a:pt x="252" y="3781"/>
                      </a:cubicBezTo>
                      <a:cubicBezTo>
                        <a:pt x="410" y="3938"/>
                        <a:pt x="567" y="4064"/>
                        <a:pt x="756" y="4096"/>
                      </a:cubicBezTo>
                      <a:lnTo>
                        <a:pt x="756" y="4505"/>
                      </a:lnTo>
                      <a:cubicBezTo>
                        <a:pt x="756" y="4694"/>
                        <a:pt x="914" y="4852"/>
                        <a:pt x="1103" y="4852"/>
                      </a:cubicBezTo>
                      <a:cubicBezTo>
                        <a:pt x="1323" y="4852"/>
                        <a:pt x="1481" y="4694"/>
                        <a:pt x="1481" y="4505"/>
                      </a:cubicBezTo>
                      <a:lnTo>
                        <a:pt x="1481" y="4096"/>
                      </a:lnTo>
                      <a:cubicBezTo>
                        <a:pt x="1481" y="4096"/>
                        <a:pt x="1512" y="4096"/>
                        <a:pt x="1512" y="4064"/>
                      </a:cubicBezTo>
                      <a:cubicBezTo>
                        <a:pt x="1890" y="3907"/>
                        <a:pt x="2142" y="3497"/>
                        <a:pt x="2142" y="3119"/>
                      </a:cubicBezTo>
                      <a:cubicBezTo>
                        <a:pt x="2142" y="2521"/>
                        <a:pt x="1670" y="2079"/>
                        <a:pt x="1103" y="2079"/>
                      </a:cubicBezTo>
                      <a:cubicBezTo>
                        <a:pt x="914" y="2079"/>
                        <a:pt x="756" y="1922"/>
                        <a:pt x="756" y="1733"/>
                      </a:cubicBezTo>
                      <a:cubicBezTo>
                        <a:pt x="756" y="1575"/>
                        <a:pt x="851" y="1449"/>
                        <a:pt x="1008" y="1418"/>
                      </a:cubicBezTo>
                      <a:cubicBezTo>
                        <a:pt x="1047" y="1405"/>
                        <a:pt x="1085" y="1399"/>
                        <a:pt x="1124" y="1399"/>
                      </a:cubicBezTo>
                      <a:cubicBezTo>
                        <a:pt x="1273" y="1399"/>
                        <a:pt x="1418" y="1494"/>
                        <a:pt x="1544" y="1670"/>
                      </a:cubicBezTo>
                      <a:cubicBezTo>
                        <a:pt x="1610" y="1753"/>
                        <a:pt x="1703" y="1792"/>
                        <a:pt x="1795" y="1792"/>
                      </a:cubicBezTo>
                      <a:cubicBezTo>
                        <a:pt x="1876" y="1792"/>
                        <a:pt x="1957" y="1761"/>
                        <a:pt x="2016" y="1701"/>
                      </a:cubicBezTo>
                      <a:cubicBezTo>
                        <a:pt x="2174" y="1575"/>
                        <a:pt x="2174" y="1323"/>
                        <a:pt x="2048" y="1229"/>
                      </a:cubicBezTo>
                      <a:cubicBezTo>
                        <a:pt x="1859" y="977"/>
                        <a:pt x="1670" y="819"/>
                        <a:pt x="1418" y="756"/>
                      </a:cubicBezTo>
                      <a:lnTo>
                        <a:pt x="1418" y="347"/>
                      </a:lnTo>
                      <a:cubicBezTo>
                        <a:pt x="1418" y="158"/>
                        <a:pt x="1260" y="0"/>
                        <a:pt x="107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sp>
            <p:nvSpPr>
              <p:cNvPr id="17674" name="Google Shape;9163;p73">
                <a:extLst>
                  <a:ext uri="{FF2B5EF4-FFF2-40B4-BE49-F238E27FC236}">
                    <a16:creationId xmlns:a16="http://schemas.microsoft.com/office/drawing/2014/main" id="{6CF9E815-79F8-4616-9D5D-FE86B76A0383}"/>
                  </a:ext>
                </a:extLst>
              </p:cNvPr>
              <p:cNvSpPr/>
              <p:nvPr/>
            </p:nvSpPr>
            <p:spPr>
              <a:xfrm>
                <a:off x="3928551" y="2924655"/>
                <a:ext cx="500612" cy="500571"/>
              </a:xfrm>
              <a:custGeom>
                <a:avLst/>
                <a:gdLst/>
                <a:ahLst/>
                <a:cxnLst/>
                <a:rect l="l" t="t" r="r" b="b"/>
                <a:pathLst>
                  <a:path w="11847" h="11846" extrusionOk="0">
                    <a:moveTo>
                      <a:pt x="10744" y="3718"/>
                    </a:moveTo>
                    <a:lnTo>
                      <a:pt x="10428" y="4348"/>
                    </a:lnTo>
                    <a:cubicBezTo>
                      <a:pt x="10397" y="4442"/>
                      <a:pt x="10397" y="4568"/>
                      <a:pt x="10428" y="4663"/>
                    </a:cubicBezTo>
                    <a:lnTo>
                      <a:pt x="10744" y="5293"/>
                    </a:lnTo>
                    <a:lnTo>
                      <a:pt x="9483" y="4915"/>
                    </a:lnTo>
                    <a:lnTo>
                      <a:pt x="9105" y="4505"/>
                    </a:lnTo>
                    <a:lnTo>
                      <a:pt x="9483" y="4127"/>
                    </a:lnTo>
                    <a:lnTo>
                      <a:pt x="10744" y="3718"/>
                    </a:lnTo>
                    <a:close/>
                    <a:moveTo>
                      <a:pt x="4443" y="3497"/>
                    </a:moveTo>
                    <a:cubicBezTo>
                      <a:pt x="4884" y="3497"/>
                      <a:pt x="5262" y="3781"/>
                      <a:pt x="5419" y="4190"/>
                    </a:cubicBezTo>
                    <a:lnTo>
                      <a:pt x="4443" y="4190"/>
                    </a:lnTo>
                    <a:cubicBezTo>
                      <a:pt x="4253" y="4190"/>
                      <a:pt x="4096" y="4348"/>
                      <a:pt x="4096" y="4568"/>
                    </a:cubicBezTo>
                    <a:cubicBezTo>
                      <a:pt x="4096" y="4663"/>
                      <a:pt x="4253" y="4820"/>
                      <a:pt x="4443" y="4820"/>
                    </a:cubicBezTo>
                    <a:lnTo>
                      <a:pt x="5419" y="4820"/>
                    </a:lnTo>
                    <a:cubicBezTo>
                      <a:pt x="5262" y="5230"/>
                      <a:pt x="4915" y="5545"/>
                      <a:pt x="4443" y="5545"/>
                    </a:cubicBezTo>
                    <a:cubicBezTo>
                      <a:pt x="3844" y="5545"/>
                      <a:pt x="3434" y="5072"/>
                      <a:pt x="3434" y="4505"/>
                    </a:cubicBezTo>
                    <a:cubicBezTo>
                      <a:pt x="3434" y="3970"/>
                      <a:pt x="3907" y="3497"/>
                      <a:pt x="4443" y="3497"/>
                    </a:cubicBezTo>
                    <a:close/>
                    <a:moveTo>
                      <a:pt x="4443" y="2080"/>
                    </a:moveTo>
                    <a:cubicBezTo>
                      <a:pt x="5671" y="2080"/>
                      <a:pt x="6679" y="2993"/>
                      <a:pt x="6837" y="4159"/>
                    </a:cubicBezTo>
                    <a:lnTo>
                      <a:pt x="6144" y="4159"/>
                    </a:lnTo>
                    <a:cubicBezTo>
                      <a:pt x="5986" y="3371"/>
                      <a:pt x="5262" y="2773"/>
                      <a:pt x="4443" y="2773"/>
                    </a:cubicBezTo>
                    <a:cubicBezTo>
                      <a:pt x="3497" y="2773"/>
                      <a:pt x="2710" y="3560"/>
                      <a:pt x="2710" y="4505"/>
                    </a:cubicBezTo>
                    <a:cubicBezTo>
                      <a:pt x="2710" y="5451"/>
                      <a:pt x="3497" y="6238"/>
                      <a:pt x="4443" y="6238"/>
                    </a:cubicBezTo>
                    <a:cubicBezTo>
                      <a:pt x="5262" y="6238"/>
                      <a:pt x="5986" y="5671"/>
                      <a:pt x="6144" y="4883"/>
                    </a:cubicBezTo>
                    <a:lnTo>
                      <a:pt x="6837" y="4883"/>
                    </a:lnTo>
                    <a:cubicBezTo>
                      <a:pt x="6679" y="6049"/>
                      <a:pt x="5671" y="6963"/>
                      <a:pt x="4443" y="6963"/>
                    </a:cubicBezTo>
                    <a:cubicBezTo>
                      <a:pt x="3119" y="6963"/>
                      <a:pt x="2017" y="5860"/>
                      <a:pt x="2017" y="4505"/>
                    </a:cubicBezTo>
                    <a:cubicBezTo>
                      <a:pt x="2017" y="3182"/>
                      <a:pt x="3119" y="2080"/>
                      <a:pt x="4443" y="2080"/>
                    </a:cubicBezTo>
                    <a:close/>
                    <a:moveTo>
                      <a:pt x="4474" y="662"/>
                    </a:moveTo>
                    <a:cubicBezTo>
                      <a:pt x="6459" y="662"/>
                      <a:pt x="8097" y="2206"/>
                      <a:pt x="8255" y="4127"/>
                    </a:cubicBezTo>
                    <a:lnTo>
                      <a:pt x="7562" y="4127"/>
                    </a:lnTo>
                    <a:cubicBezTo>
                      <a:pt x="7372" y="2584"/>
                      <a:pt x="6049" y="1355"/>
                      <a:pt x="4443" y="1355"/>
                    </a:cubicBezTo>
                    <a:cubicBezTo>
                      <a:pt x="2710" y="1355"/>
                      <a:pt x="1324" y="2773"/>
                      <a:pt x="1324" y="4474"/>
                    </a:cubicBezTo>
                    <a:cubicBezTo>
                      <a:pt x="1324" y="6175"/>
                      <a:pt x="2741" y="7593"/>
                      <a:pt x="4443" y="7593"/>
                    </a:cubicBezTo>
                    <a:cubicBezTo>
                      <a:pt x="6049" y="7593"/>
                      <a:pt x="7372" y="6364"/>
                      <a:pt x="7562" y="4820"/>
                    </a:cubicBezTo>
                    <a:lnTo>
                      <a:pt x="8255" y="4820"/>
                    </a:lnTo>
                    <a:cubicBezTo>
                      <a:pt x="8097" y="6774"/>
                      <a:pt x="6459" y="8286"/>
                      <a:pt x="4474" y="8286"/>
                    </a:cubicBezTo>
                    <a:cubicBezTo>
                      <a:pt x="2395" y="8286"/>
                      <a:pt x="662" y="6616"/>
                      <a:pt x="662" y="4474"/>
                    </a:cubicBezTo>
                    <a:cubicBezTo>
                      <a:pt x="662" y="2363"/>
                      <a:pt x="2363" y="662"/>
                      <a:pt x="4474" y="662"/>
                    </a:cubicBezTo>
                    <a:close/>
                    <a:moveTo>
                      <a:pt x="5734" y="8822"/>
                    </a:moveTo>
                    <a:lnTo>
                      <a:pt x="6049" y="9767"/>
                    </a:lnTo>
                    <a:lnTo>
                      <a:pt x="2836" y="9767"/>
                    </a:lnTo>
                    <a:lnTo>
                      <a:pt x="3151" y="8822"/>
                    </a:lnTo>
                    <a:cubicBezTo>
                      <a:pt x="3529" y="8916"/>
                      <a:pt x="4001" y="9011"/>
                      <a:pt x="4443" y="9011"/>
                    </a:cubicBezTo>
                    <a:cubicBezTo>
                      <a:pt x="4884" y="9011"/>
                      <a:pt x="5356" y="8916"/>
                      <a:pt x="5734" y="8822"/>
                    </a:cubicBezTo>
                    <a:close/>
                    <a:moveTo>
                      <a:pt x="6522" y="10428"/>
                    </a:moveTo>
                    <a:cubicBezTo>
                      <a:pt x="6963" y="10428"/>
                      <a:pt x="7372" y="10680"/>
                      <a:pt x="7530" y="11121"/>
                    </a:cubicBezTo>
                    <a:lnTo>
                      <a:pt x="1418" y="11121"/>
                    </a:lnTo>
                    <a:cubicBezTo>
                      <a:pt x="1576" y="10743"/>
                      <a:pt x="1922" y="10428"/>
                      <a:pt x="2395" y="10428"/>
                    </a:cubicBezTo>
                    <a:close/>
                    <a:moveTo>
                      <a:pt x="4474" y="0"/>
                    </a:moveTo>
                    <a:cubicBezTo>
                      <a:pt x="1985" y="0"/>
                      <a:pt x="0" y="1985"/>
                      <a:pt x="0" y="4474"/>
                    </a:cubicBezTo>
                    <a:cubicBezTo>
                      <a:pt x="0" y="6238"/>
                      <a:pt x="1040" y="7813"/>
                      <a:pt x="2552" y="8538"/>
                    </a:cubicBezTo>
                    <a:lnTo>
                      <a:pt x="2143" y="9767"/>
                    </a:lnTo>
                    <a:cubicBezTo>
                      <a:pt x="1324" y="9861"/>
                      <a:pt x="693" y="10586"/>
                      <a:pt x="693" y="11499"/>
                    </a:cubicBezTo>
                    <a:cubicBezTo>
                      <a:pt x="693" y="11688"/>
                      <a:pt x="851" y="11846"/>
                      <a:pt x="1040" y="11846"/>
                    </a:cubicBezTo>
                    <a:lnTo>
                      <a:pt x="7971" y="11846"/>
                    </a:lnTo>
                    <a:cubicBezTo>
                      <a:pt x="8192" y="11846"/>
                      <a:pt x="8349" y="11688"/>
                      <a:pt x="8349" y="11499"/>
                    </a:cubicBezTo>
                    <a:cubicBezTo>
                      <a:pt x="8349" y="10617"/>
                      <a:pt x="7719" y="9924"/>
                      <a:pt x="6900" y="9767"/>
                    </a:cubicBezTo>
                    <a:lnTo>
                      <a:pt x="6490" y="8538"/>
                    </a:lnTo>
                    <a:cubicBezTo>
                      <a:pt x="7782" y="7908"/>
                      <a:pt x="8727" y="6679"/>
                      <a:pt x="8979" y="5230"/>
                    </a:cubicBezTo>
                    <a:lnTo>
                      <a:pt x="9137" y="5388"/>
                    </a:lnTo>
                    <a:cubicBezTo>
                      <a:pt x="9168" y="5419"/>
                      <a:pt x="9200" y="5451"/>
                      <a:pt x="9263" y="5451"/>
                    </a:cubicBezTo>
                    <a:lnTo>
                      <a:pt x="11374" y="6175"/>
                    </a:lnTo>
                    <a:cubicBezTo>
                      <a:pt x="11403" y="6183"/>
                      <a:pt x="11435" y="6186"/>
                      <a:pt x="11466" y="6186"/>
                    </a:cubicBezTo>
                    <a:cubicBezTo>
                      <a:pt x="11569" y="6186"/>
                      <a:pt x="11672" y="6145"/>
                      <a:pt x="11720" y="6049"/>
                    </a:cubicBezTo>
                    <a:cubicBezTo>
                      <a:pt x="11815" y="5923"/>
                      <a:pt x="11846" y="5766"/>
                      <a:pt x="11783" y="5671"/>
                    </a:cubicBezTo>
                    <a:lnTo>
                      <a:pt x="11153" y="4442"/>
                    </a:lnTo>
                    <a:lnTo>
                      <a:pt x="11783" y="3214"/>
                    </a:lnTo>
                    <a:cubicBezTo>
                      <a:pt x="11815" y="3151"/>
                      <a:pt x="11783" y="2993"/>
                      <a:pt x="11689" y="2899"/>
                    </a:cubicBezTo>
                    <a:cubicBezTo>
                      <a:pt x="11641" y="2802"/>
                      <a:pt x="11519" y="2761"/>
                      <a:pt x="11422" y="2761"/>
                    </a:cubicBezTo>
                    <a:cubicBezTo>
                      <a:pt x="11392" y="2761"/>
                      <a:pt x="11364" y="2765"/>
                      <a:pt x="11342" y="2773"/>
                    </a:cubicBezTo>
                    <a:lnTo>
                      <a:pt x="9200" y="3497"/>
                    </a:lnTo>
                    <a:cubicBezTo>
                      <a:pt x="9168" y="3497"/>
                      <a:pt x="9105" y="3529"/>
                      <a:pt x="9105" y="3560"/>
                    </a:cubicBezTo>
                    <a:lnTo>
                      <a:pt x="8916" y="3718"/>
                    </a:lnTo>
                    <a:cubicBezTo>
                      <a:pt x="8570" y="1607"/>
                      <a:pt x="6742" y="0"/>
                      <a:pt x="4474"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17675" name="Google Shape;9164;p73">
                <a:extLst>
                  <a:ext uri="{FF2B5EF4-FFF2-40B4-BE49-F238E27FC236}">
                    <a16:creationId xmlns:a16="http://schemas.microsoft.com/office/drawing/2014/main" id="{632955CF-48E1-3C12-4D6E-5C181D5F83E0}"/>
                  </a:ext>
                </a:extLst>
              </p:cNvPr>
              <p:cNvGrpSpPr/>
              <p:nvPr/>
            </p:nvGrpSpPr>
            <p:grpSpPr>
              <a:xfrm>
                <a:off x="7113533" y="1688554"/>
                <a:ext cx="497951" cy="499261"/>
                <a:chOff x="4321150" y="1946600"/>
                <a:chExt cx="294600" cy="295375"/>
              </a:xfrm>
              <a:grpFill/>
            </p:grpSpPr>
            <p:sp>
              <p:nvSpPr>
                <p:cNvPr id="17820" name="Google Shape;9165;p73">
                  <a:extLst>
                    <a:ext uri="{FF2B5EF4-FFF2-40B4-BE49-F238E27FC236}">
                      <a16:creationId xmlns:a16="http://schemas.microsoft.com/office/drawing/2014/main" id="{FDE9F7E7-11D2-6171-07EF-1340AC89381B}"/>
                    </a:ext>
                  </a:extLst>
                </p:cNvPr>
                <p:cNvSpPr/>
                <p:nvPr/>
              </p:nvSpPr>
              <p:spPr>
                <a:xfrm>
                  <a:off x="4321150" y="1946600"/>
                  <a:ext cx="294600" cy="295375"/>
                </a:xfrm>
                <a:custGeom>
                  <a:avLst/>
                  <a:gdLst/>
                  <a:ahLst/>
                  <a:cxnLst/>
                  <a:rect l="l" t="t" r="r" b="b"/>
                  <a:pathLst>
                    <a:path w="11784" h="11815" extrusionOk="0">
                      <a:moveTo>
                        <a:pt x="9043" y="662"/>
                      </a:moveTo>
                      <a:lnTo>
                        <a:pt x="9043" y="2080"/>
                      </a:lnTo>
                      <a:lnTo>
                        <a:pt x="2742" y="2080"/>
                      </a:lnTo>
                      <a:lnTo>
                        <a:pt x="2742" y="662"/>
                      </a:lnTo>
                      <a:close/>
                      <a:moveTo>
                        <a:pt x="10775" y="2742"/>
                      </a:moveTo>
                      <a:cubicBezTo>
                        <a:pt x="10996" y="2742"/>
                        <a:pt x="11153" y="2899"/>
                        <a:pt x="11153" y="3120"/>
                      </a:cubicBezTo>
                      <a:lnTo>
                        <a:pt x="11153" y="6554"/>
                      </a:lnTo>
                      <a:cubicBezTo>
                        <a:pt x="11153" y="6774"/>
                        <a:pt x="10996" y="6932"/>
                        <a:pt x="10775" y="6932"/>
                      </a:cubicBezTo>
                      <a:lnTo>
                        <a:pt x="9767" y="6932"/>
                      </a:lnTo>
                      <a:lnTo>
                        <a:pt x="9767" y="4474"/>
                      </a:lnTo>
                      <a:cubicBezTo>
                        <a:pt x="9767" y="4285"/>
                        <a:pt x="9610" y="4128"/>
                        <a:pt x="9421" y="4128"/>
                      </a:cubicBezTo>
                      <a:lnTo>
                        <a:pt x="2427" y="4128"/>
                      </a:lnTo>
                      <a:cubicBezTo>
                        <a:pt x="2238" y="4128"/>
                        <a:pt x="2080" y="4285"/>
                        <a:pt x="2080" y="4474"/>
                      </a:cubicBezTo>
                      <a:lnTo>
                        <a:pt x="2080" y="6932"/>
                      </a:lnTo>
                      <a:lnTo>
                        <a:pt x="1009" y="6932"/>
                      </a:lnTo>
                      <a:cubicBezTo>
                        <a:pt x="820" y="6932"/>
                        <a:pt x="662" y="6774"/>
                        <a:pt x="662" y="6554"/>
                      </a:cubicBezTo>
                      <a:lnTo>
                        <a:pt x="662" y="3120"/>
                      </a:lnTo>
                      <a:cubicBezTo>
                        <a:pt x="662" y="2899"/>
                        <a:pt x="820" y="2742"/>
                        <a:pt x="1009" y="2742"/>
                      </a:cubicBezTo>
                      <a:close/>
                      <a:moveTo>
                        <a:pt x="9011" y="4821"/>
                      </a:moveTo>
                      <a:lnTo>
                        <a:pt x="9011" y="11090"/>
                      </a:lnTo>
                      <a:lnTo>
                        <a:pt x="2710" y="11090"/>
                      </a:lnTo>
                      <a:lnTo>
                        <a:pt x="2710" y="4821"/>
                      </a:lnTo>
                      <a:close/>
                      <a:moveTo>
                        <a:pt x="2395" y="1"/>
                      </a:moveTo>
                      <a:cubicBezTo>
                        <a:pt x="2206" y="1"/>
                        <a:pt x="2049" y="158"/>
                        <a:pt x="2049" y="347"/>
                      </a:cubicBezTo>
                      <a:lnTo>
                        <a:pt x="2049" y="2112"/>
                      </a:lnTo>
                      <a:lnTo>
                        <a:pt x="1009" y="2112"/>
                      </a:lnTo>
                      <a:cubicBezTo>
                        <a:pt x="442" y="2112"/>
                        <a:pt x="1" y="2584"/>
                        <a:pt x="1" y="3151"/>
                      </a:cubicBezTo>
                      <a:lnTo>
                        <a:pt x="1" y="6617"/>
                      </a:lnTo>
                      <a:cubicBezTo>
                        <a:pt x="1" y="7215"/>
                        <a:pt x="473" y="7625"/>
                        <a:pt x="1009" y="7625"/>
                      </a:cubicBezTo>
                      <a:lnTo>
                        <a:pt x="2049" y="7625"/>
                      </a:lnTo>
                      <a:lnTo>
                        <a:pt x="2049" y="11468"/>
                      </a:lnTo>
                      <a:cubicBezTo>
                        <a:pt x="2049" y="11657"/>
                        <a:pt x="2206" y="11815"/>
                        <a:pt x="2395" y="11815"/>
                      </a:cubicBezTo>
                      <a:lnTo>
                        <a:pt x="9358" y="11815"/>
                      </a:lnTo>
                      <a:cubicBezTo>
                        <a:pt x="9578" y="11815"/>
                        <a:pt x="9736" y="11657"/>
                        <a:pt x="9736" y="11468"/>
                      </a:cubicBezTo>
                      <a:lnTo>
                        <a:pt x="9736" y="7625"/>
                      </a:lnTo>
                      <a:lnTo>
                        <a:pt x="10744" y="7625"/>
                      </a:lnTo>
                      <a:cubicBezTo>
                        <a:pt x="11343" y="7625"/>
                        <a:pt x="11784" y="7152"/>
                        <a:pt x="11784" y="6617"/>
                      </a:cubicBezTo>
                      <a:lnTo>
                        <a:pt x="11784" y="3151"/>
                      </a:lnTo>
                      <a:cubicBezTo>
                        <a:pt x="11784" y="2553"/>
                        <a:pt x="11311" y="2112"/>
                        <a:pt x="10744" y="2112"/>
                      </a:cubicBezTo>
                      <a:lnTo>
                        <a:pt x="9736" y="2112"/>
                      </a:lnTo>
                      <a:lnTo>
                        <a:pt x="9736" y="347"/>
                      </a:lnTo>
                      <a:cubicBezTo>
                        <a:pt x="9736" y="158"/>
                        <a:pt x="9578" y="1"/>
                        <a:pt x="9358"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821" name="Google Shape;9166;p73">
                  <a:extLst>
                    <a:ext uri="{FF2B5EF4-FFF2-40B4-BE49-F238E27FC236}">
                      <a16:creationId xmlns:a16="http://schemas.microsoft.com/office/drawing/2014/main" id="{60BC8646-A153-8FE6-985B-35ACB313EDEE}"/>
                    </a:ext>
                  </a:extLst>
                </p:cNvPr>
                <p:cNvSpPr/>
                <p:nvPr/>
              </p:nvSpPr>
              <p:spPr>
                <a:xfrm>
                  <a:off x="4564525" y="2031675"/>
                  <a:ext cx="17350" cy="18125"/>
                </a:xfrm>
                <a:custGeom>
                  <a:avLst/>
                  <a:gdLst/>
                  <a:ahLst/>
                  <a:cxnLst/>
                  <a:rect l="l" t="t" r="r" b="b"/>
                  <a:pathLst>
                    <a:path w="694" h="725" extrusionOk="0">
                      <a:moveTo>
                        <a:pt x="347" y="0"/>
                      </a:moveTo>
                      <a:cubicBezTo>
                        <a:pt x="158" y="0"/>
                        <a:pt x="1" y="189"/>
                        <a:pt x="1" y="378"/>
                      </a:cubicBezTo>
                      <a:cubicBezTo>
                        <a:pt x="1" y="599"/>
                        <a:pt x="158" y="725"/>
                        <a:pt x="347" y="725"/>
                      </a:cubicBezTo>
                      <a:cubicBezTo>
                        <a:pt x="536" y="725"/>
                        <a:pt x="694" y="567"/>
                        <a:pt x="694" y="378"/>
                      </a:cubicBezTo>
                      <a:cubicBezTo>
                        <a:pt x="694" y="189"/>
                        <a:pt x="536" y="0"/>
                        <a:pt x="347"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822" name="Google Shape;9167;p73">
                  <a:extLst>
                    <a:ext uri="{FF2B5EF4-FFF2-40B4-BE49-F238E27FC236}">
                      <a16:creationId xmlns:a16="http://schemas.microsoft.com/office/drawing/2014/main" id="{3C2FAD50-9CFB-C4B6-20FE-FD02ECED10CA}"/>
                    </a:ext>
                  </a:extLst>
                </p:cNvPr>
                <p:cNvSpPr/>
                <p:nvPr/>
              </p:nvSpPr>
              <p:spPr>
                <a:xfrm>
                  <a:off x="4414100" y="2084450"/>
                  <a:ext cx="106350" cy="122100"/>
                </a:xfrm>
                <a:custGeom>
                  <a:avLst/>
                  <a:gdLst/>
                  <a:ahLst/>
                  <a:cxnLst/>
                  <a:rect l="l" t="t" r="r" b="b"/>
                  <a:pathLst>
                    <a:path w="4254" h="4884" extrusionOk="0">
                      <a:moveTo>
                        <a:pt x="2174" y="693"/>
                      </a:moveTo>
                      <a:cubicBezTo>
                        <a:pt x="2584" y="693"/>
                        <a:pt x="2899" y="1008"/>
                        <a:pt x="2899" y="1418"/>
                      </a:cubicBezTo>
                      <a:cubicBezTo>
                        <a:pt x="2899" y="1796"/>
                        <a:pt x="2584" y="2111"/>
                        <a:pt x="2174" y="2111"/>
                      </a:cubicBezTo>
                      <a:cubicBezTo>
                        <a:pt x="1796" y="2111"/>
                        <a:pt x="1481" y="1796"/>
                        <a:pt x="1481" y="1418"/>
                      </a:cubicBezTo>
                      <a:cubicBezTo>
                        <a:pt x="1481" y="1008"/>
                        <a:pt x="1796" y="693"/>
                        <a:pt x="2174" y="693"/>
                      </a:cubicBezTo>
                      <a:close/>
                      <a:moveTo>
                        <a:pt x="2174" y="2804"/>
                      </a:moveTo>
                      <a:cubicBezTo>
                        <a:pt x="2930" y="2804"/>
                        <a:pt x="3592" y="3403"/>
                        <a:pt x="3592" y="4190"/>
                      </a:cubicBezTo>
                      <a:lnTo>
                        <a:pt x="756" y="4190"/>
                      </a:lnTo>
                      <a:cubicBezTo>
                        <a:pt x="756" y="3403"/>
                        <a:pt x="1387" y="2804"/>
                        <a:pt x="2174" y="2804"/>
                      </a:cubicBezTo>
                      <a:close/>
                      <a:moveTo>
                        <a:pt x="2143" y="0"/>
                      </a:moveTo>
                      <a:cubicBezTo>
                        <a:pt x="1387" y="0"/>
                        <a:pt x="725" y="630"/>
                        <a:pt x="725" y="1386"/>
                      </a:cubicBezTo>
                      <a:cubicBezTo>
                        <a:pt x="725" y="1733"/>
                        <a:pt x="882" y="2079"/>
                        <a:pt x="1103" y="2331"/>
                      </a:cubicBezTo>
                      <a:cubicBezTo>
                        <a:pt x="473" y="2678"/>
                        <a:pt x="0" y="3340"/>
                        <a:pt x="0" y="4159"/>
                      </a:cubicBezTo>
                      <a:lnTo>
                        <a:pt x="0" y="4537"/>
                      </a:lnTo>
                      <a:cubicBezTo>
                        <a:pt x="63" y="4726"/>
                        <a:pt x="221" y="4883"/>
                        <a:pt x="410" y="4883"/>
                      </a:cubicBezTo>
                      <a:lnTo>
                        <a:pt x="3907" y="4883"/>
                      </a:lnTo>
                      <a:cubicBezTo>
                        <a:pt x="4127" y="4883"/>
                        <a:pt x="4253" y="4726"/>
                        <a:pt x="4253" y="4537"/>
                      </a:cubicBezTo>
                      <a:lnTo>
                        <a:pt x="4253" y="4159"/>
                      </a:lnTo>
                      <a:cubicBezTo>
                        <a:pt x="4253" y="3371"/>
                        <a:pt x="3844" y="2709"/>
                        <a:pt x="3151" y="2331"/>
                      </a:cubicBezTo>
                      <a:cubicBezTo>
                        <a:pt x="3403" y="2048"/>
                        <a:pt x="3560" y="1733"/>
                        <a:pt x="3560" y="1386"/>
                      </a:cubicBezTo>
                      <a:cubicBezTo>
                        <a:pt x="3560" y="599"/>
                        <a:pt x="2930" y="0"/>
                        <a:pt x="214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sp>
            <p:nvSpPr>
              <p:cNvPr id="17676" name="Google Shape;9168;p73">
                <a:extLst>
                  <a:ext uri="{FF2B5EF4-FFF2-40B4-BE49-F238E27FC236}">
                    <a16:creationId xmlns:a16="http://schemas.microsoft.com/office/drawing/2014/main" id="{C4B78967-F10C-A41C-3A2B-D0F2DA6C15D9}"/>
                  </a:ext>
                </a:extLst>
              </p:cNvPr>
              <p:cNvSpPr/>
              <p:nvPr/>
            </p:nvSpPr>
            <p:spPr>
              <a:xfrm>
                <a:off x="7108806" y="2297591"/>
                <a:ext cx="507290" cy="467358"/>
              </a:xfrm>
              <a:custGeom>
                <a:avLst/>
                <a:gdLst/>
                <a:ahLst/>
                <a:cxnLst/>
                <a:rect l="l" t="t" r="r" b="b"/>
                <a:pathLst>
                  <a:path w="12005" h="11060" extrusionOk="0">
                    <a:moveTo>
                      <a:pt x="2049" y="2049"/>
                    </a:moveTo>
                    <a:cubicBezTo>
                      <a:pt x="2238" y="2049"/>
                      <a:pt x="2395" y="2206"/>
                      <a:pt x="2395" y="2395"/>
                    </a:cubicBezTo>
                    <a:cubicBezTo>
                      <a:pt x="2395" y="2584"/>
                      <a:pt x="2238" y="2742"/>
                      <a:pt x="2049" y="2742"/>
                    </a:cubicBezTo>
                    <a:cubicBezTo>
                      <a:pt x="1860" y="2742"/>
                      <a:pt x="1702" y="2584"/>
                      <a:pt x="1702" y="2395"/>
                    </a:cubicBezTo>
                    <a:cubicBezTo>
                      <a:pt x="1734" y="2206"/>
                      <a:pt x="1860" y="2049"/>
                      <a:pt x="2049" y="2049"/>
                    </a:cubicBezTo>
                    <a:close/>
                    <a:moveTo>
                      <a:pt x="9736" y="2049"/>
                    </a:moveTo>
                    <a:cubicBezTo>
                      <a:pt x="9925" y="2049"/>
                      <a:pt x="10082" y="2206"/>
                      <a:pt x="10082" y="2395"/>
                    </a:cubicBezTo>
                    <a:cubicBezTo>
                      <a:pt x="10082" y="2584"/>
                      <a:pt x="9925" y="2742"/>
                      <a:pt x="9736" y="2742"/>
                    </a:cubicBezTo>
                    <a:cubicBezTo>
                      <a:pt x="9515" y="2742"/>
                      <a:pt x="9358" y="2584"/>
                      <a:pt x="9358" y="2395"/>
                    </a:cubicBezTo>
                    <a:cubicBezTo>
                      <a:pt x="9358" y="2206"/>
                      <a:pt x="9515" y="2049"/>
                      <a:pt x="9736" y="2049"/>
                    </a:cubicBezTo>
                    <a:close/>
                    <a:moveTo>
                      <a:pt x="2049" y="3719"/>
                    </a:moveTo>
                    <a:lnTo>
                      <a:pt x="3151" y="5514"/>
                    </a:lnTo>
                    <a:lnTo>
                      <a:pt x="946" y="5514"/>
                    </a:lnTo>
                    <a:lnTo>
                      <a:pt x="2049" y="3719"/>
                    </a:lnTo>
                    <a:close/>
                    <a:moveTo>
                      <a:pt x="9736" y="3719"/>
                    </a:moveTo>
                    <a:lnTo>
                      <a:pt x="10838" y="5514"/>
                    </a:lnTo>
                    <a:lnTo>
                      <a:pt x="8633" y="5514"/>
                    </a:lnTo>
                    <a:lnTo>
                      <a:pt x="9736" y="3719"/>
                    </a:lnTo>
                    <a:close/>
                    <a:moveTo>
                      <a:pt x="3435" y="6207"/>
                    </a:moveTo>
                    <a:cubicBezTo>
                      <a:pt x="3466" y="6964"/>
                      <a:pt x="2836" y="7594"/>
                      <a:pt x="2049" y="7594"/>
                    </a:cubicBezTo>
                    <a:cubicBezTo>
                      <a:pt x="1292" y="7594"/>
                      <a:pt x="662" y="6964"/>
                      <a:pt x="662" y="6207"/>
                    </a:cubicBezTo>
                    <a:close/>
                    <a:moveTo>
                      <a:pt x="11090" y="6207"/>
                    </a:moveTo>
                    <a:cubicBezTo>
                      <a:pt x="11090" y="6964"/>
                      <a:pt x="10460" y="7594"/>
                      <a:pt x="9736" y="7594"/>
                    </a:cubicBezTo>
                    <a:cubicBezTo>
                      <a:pt x="8980" y="7594"/>
                      <a:pt x="8350" y="6964"/>
                      <a:pt x="8350" y="6207"/>
                    </a:cubicBezTo>
                    <a:close/>
                    <a:moveTo>
                      <a:pt x="5892" y="663"/>
                    </a:moveTo>
                    <a:cubicBezTo>
                      <a:pt x="6113" y="663"/>
                      <a:pt x="6270" y="820"/>
                      <a:pt x="6270" y="1009"/>
                    </a:cubicBezTo>
                    <a:lnTo>
                      <a:pt x="6270" y="8980"/>
                    </a:lnTo>
                    <a:lnTo>
                      <a:pt x="5546" y="8980"/>
                    </a:lnTo>
                    <a:lnTo>
                      <a:pt x="5546" y="1009"/>
                    </a:lnTo>
                    <a:cubicBezTo>
                      <a:pt x="5546" y="820"/>
                      <a:pt x="5703" y="663"/>
                      <a:pt x="5892" y="663"/>
                    </a:cubicBezTo>
                    <a:close/>
                    <a:moveTo>
                      <a:pt x="8003" y="9673"/>
                    </a:moveTo>
                    <a:cubicBezTo>
                      <a:pt x="8192" y="9673"/>
                      <a:pt x="8350" y="9830"/>
                      <a:pt x="8350" y="10020"/>
                    </a:cubicBezTo>
                    <a:lnTo>
                      <a:pt x="8350" y="10398"/>
                    </a:lnTo>
                    <a:lnTo>
                      <a:pt x="3466" y="10398"/>
                    </a:lnTo>
                    <a:lnTo>
                      <a:pt x="3466" y="10020"/>
                    </a:lnTo>
                    <a:cubicBezTo>
                      <a:pt x="3466" y="9830"/>
                      <a:pt x="3624" y="9673"/>
                      <a:pt x="3813" y="9673"/>
                    </a:cubicBezTo>
                    <a:close/>
                    <a:moveTo>
                      <a:pt x="5955" y="1"/>
                    </a:moveTo>
                    <a:cubicBezTo>
                      <a:pt x="5357" y="1"/>
                      <a:pt x="4916" y="474"/>
                      <a:pt x="4916" y="1009"/>
                    </a:cubicBezTo>
                    <a:lnTo>
                      <a:pt x="4916" y="1167"/>
                    </a:lnTo>
                    <a:cubicBezTo>
                      <a:pt x="3970" y="1671"/>
                      <a:pt x="3655" y="1891"/>
                      <a:pt x="3057" y="1954"/>
                    </a:cubicBezTo>
                    <a:cubicBezTo>
                      <a:pt x="2899" y="1608"/>
                      <a:pt x="2553" y="1324"/>
                      <a:pt x="2112" y="1324"/>
                    </a:cubicBezTo>
                    <a:cubicBezTo>
                      <a:pt x="1734" y="1324"/>
                      <a:pt x="1387" y="1576"/>
                      <a:pt x="1166" y="1923"/>
                    </a:cubicBezTo>
                    <a:cubicBezTo>
                      <a:pt x="946" y="1891"/>
                      <a:pt x="694" y="1797"/>
                      <a:pt x="505" y="1734"/>
                    </a:cubicBezTo>
                    <a:cubicBezTo>
                      <a:pt x="454" y="1708"/>
                      <a:pt x="404" y="1697"/>
                      <a:pt x="355" y="1697"/>
                    </a:cubicBezTo>
                    <a:cubicBezTo>
                      <a:pt x="224" y="1697"/>
                      <a:pt x="110" y="1784"/>
                      <a:pt x="64" y="1923"/>
                    </a:cubicBezTo>
                    <a:cubicBezTo>
                      <a:pt x="1" y="2112"/>
                      <a:pt x="64" y="2301"/>
                      <a:pt x="284" y="2364"/>
                    </a:cubicBezTo>
                    <a:cubicBezTo>
                      <a:pt x="536" y="2458"/>
                      <a:pt x="820" y="2553"/>
                      <a:pt x="1135" y="2616"/>
                    </a:cubicBezTo>
                    <a:cubicBezTo>
                      <a:pt x="1229" y="2899"/>
                      <a:pt x="1387" y="3151"/>
                      <a:pt x="1607" y="3277"/>
                    </a:cubicBezTo>
                    <a:lnTo>
                      <a:pt x="127" y="5703"/>
                    </a:lnTo>
                    <a:cubicBezTo>
                      <a:pt x="64" y="5735"/>
                      <a:pt x="64" y="5829"/>
                      <a:pt x="64" y="5892"/>
                    </a:cubicBezTo>
                    <a:lnTo>
                      <a:pt x="64" y="6239"/>
                    </a:lnTo>
                    <a:cubicBezTo>
                      <a:pt x="64" y="7405"/>
                      <a:pt x="1009" y="8350"/>
                      <a:pt x="2175" y="8350"/>
                    </a:cubicBezTo>
                    <a:cubicBezTo>
                      <a:pt x="3309" y="8350"/>
                      <a:pt x="4254" y="7405"/>
                      <a:pt x="4254" y="6239"/>
                    </a:cubicBezTo>
                    <a:lnTo>
                      <a:pt x="4254" y="5892"/>
                    </a:lnTo>
                    <a:cubicBezTo>
                      <a:pt x="4254" y="5829"/>
                      <a:pt x="4254" y="5766"/>
                      <a:pt x="4222" y="5703"/>
                    </a:cubicBezTo>
                    <a:lnTo>
                      <a:pt x="2710" y="3277"/>
                    </a:lnTo>
                    <a:cubicBezTo>
                      <a:pt x="2962" y="3183"/>
                      <a:pt x="3120" y="2931"/>
                      <a:pt x="3183" y="2647"/>
                    </a:cubicBezTo>
                    <a:cubicBezTo>
                      <a:pt x="3844" y="2553"/>
                      <a:pt x="4222" y="2332"/>
                      <a:pt x="4947" y="1954"/>
                    </a:cubicBezTo>
                    <a:lnTo>
                      <a:pt x="4947" y="8980"/>
                    </a:lnTo>
                    <a:lnTo>
                      <a:pt x="3939" y="8980"/>
                    </a:lnTo>
                    <a:cubicBezTo>
                      <a:pt x="3340" y="8980"/>
                      <a:pt x="2899" y="9421"/>
                      <a:pt x="2899" y="9988"/>
                    </a:cubicBezTo>
                    <a:lnTo>
                      <a:pt x="2899" y="10713"/>
                    </a:lnTo>
                    <a:cubicBezTo>
                      <a:pt x="2899" y="10902"/>
                      <a:pt x="3057" y="11059"/>
                      <a:pt x="3246" y="11059"/>
                    </a:cubicBezTo>
                    <a:lnTo>
                      <a:pt x="8822" y="11059"/>
                    </a:lnTo>
                    <a:cubicBezTo>
                      <a:pt x="9011" y="11059"/>
                      <a:pt x="9169" y="10902"/>
                      <a:pt x="9169" y="10713"/>
                    </a:cubicBezTo>
                    <a:lnTo>
                      <a:pt x="9169" y="9988"/>
                    </a:lnTo>
                    <a:cubicBezTo>
                      <a:pt x="9169" y="9389"/>
                      <a:pt x="8696" y="8980"/>
                      <a:pt x="8129" y="8980"/>
                    </a:cubicBezTo>
                    <a:lnTo>
                      <a:pt x="7089" y="8980"/>
                    </a:lnTo>
                    <a:lnTo>
                      <a:pt x="7089" y="1954"/>
                    </a:lnTo>
                    <a:cubicBezTo>
                      <a:pt x="7814" y="2332"/>
                      <a:pt x="8224" y="2553"/>
                      <a:pt x="8885" y="2647"/>
                    </a:cubicBezTo>
                    <a:cubicBezTo>
                      <a:pt x="8980" y="2931"/>
                      <a:pt x="9137" y="3120"/>
                      <a:pt x="9358" y="3277"/>
                    </a:cubicBezTo>
                    <a:lnTo>
                      <a:pt x="7877" y="5703"/>
                    </a:lnTo>
                    <a:cubicBezTo>
                      <a:pt x="7814" y="5735"/>
                      <a:pt x="7814" y="5829"/>
                      <a:pt x="7814" y="5892"/>
                    </a:cubicBezTo>
                    <a:lnTo>
                      <a:pt x="7814" y="6239"/>
                    </a:lnTo>
                    <a:cubicBezTo>
                      <a:pt x="7814" y="7405"/>
                      <a:pt x="8759" y="8350"/>
                      <a:pt x="9925" y="8350"/>
                    </a:cubicBezTo>
                    <a:cubicBezTo>
                      <a:pt x="11059" y="8350"/>
                      <a:pt x="12004" y="7405"/>
                      <a:pt x="12004" y="6239"/>
                    </a:cubicBezTo>
                    <a:lnTo>
                      <a:pt x="12004" y="5892"/>
                    </a:lnTo>
                    <a:cubicBezTo>
                      <a:pt x="12004" y="5829"/>
                      <a:pt x="12004" y="5766"/>
                      <a:pt x="11973" y="5703"/>
                    </a:cubicBezTo>
                    <a:lnTo>
                      <a:pt x="10460" y="3277"/>
                    </a:lnTo>
                    <a:cubicBezTo>
                      <a:pt x="10523" y="3151"/>
                      <a:pt x="10681" y="2899"/>
                      <a:pt x="10744" y="2616"/>
                    </a:cubicBezTo>
                    <a:cubicBezTo>
                      <a:pt x="11027" y="2553"/>
                      <a:pt x="11343" y="2458"/>
                      <a:pt x="11626" y="2364"/>
                    </a:cubicBezTo>
                    <a:cubicBezTo>
                      <a:pt x="11815" y="2269"/>
                      <a:pt x="11878" y="2080"/>
                      <a:pt x="11815" y="1923"/>
                    </a:cubicBezTo>
                    <a:cubicBezTo>
                      <a:pt x="11746" y="1784"/>
                      <a:pt x="11626" y="1697"/>
                      <a:pt x="11505" y="1697"/>
                    </a:cubicBezTo>
                    <a:cubicBezTo>
                      <a:pt x="11461" y="1697"/>
                      <a:pt x="11416" y="1708"/>
                      <a:pt x="11374" y="1734"/>
                    </a:cubicBezTo>
                    <a:cubicBezTo>
                      <a:pt x="11122" y="1797"/>
                      <a:pt x="10933" y="1891"/>
                      <a:pt x="10712" y="1923"/>
                    </a:cubicBezTo>
                    <a:cubicBezTo>
                      <a:pt x="10555" y="1576"/>
                      <a:pt x="10208" y="1324"/>
                      <a:pt x="9767" y="1324"/>
                    </a:cubicBezTo>
                    <a:cubicBezTo>
                      <a:pt x="9326" y="1324"/>
                      <a:pt x="8980" y="1576"/>
                      <a:pt x="8822" y="1954"/>
                    </a:cubicBezTo>
                    <a:cubicBezTo>
                      <a:pt x="8224" y="1828"/>
                      <a:pt x="7908" y="1639"/>
                      <a:pt x="6963" y="1167"/>
                    </a:cubicBezTo>
                    <a:lnTo>
                      <a:pt x="6963" y="1009"/>
                    </a:lnTo>
                    <a:cubicBezTo>
                      <a:pt x="6963" y="411"/>
                      <a:pt x="6491" y="1"/>
                      <a:pt x="5955"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77" name="Google Shape;9169;p73">
                <a:extLst>
                  <a:ext uri="{FF2B5EF4-FFF2-40B4-BE49-F238E27FC236}">
                    <a16:creationId xmlns:a16="http://schemas.microsoft.com/office/drawing/2014/main" id="{538D2A0E-FF94-8C60-10F3-247ED579D427}"/>
                  </a:ext>
                </a:extLst>
              </p:cNvPr>
              <p:cNvSpPr/>
              <p:nvPr/>
            </p:nvSpPr>
            <p:spPr>
              <a:xfrm>
                <a:off x="7109482" y="2925310"/>
                <a:ext cx="505937" cy="499261"/>
              </a:xfrm>
              <a:custGeom>
                <a:avLst/>
                <a:gdLst/>
                <a:ahLst/>
                <a:cxnLst/>
                <a:rect l="l" t="t" r="r" b="b"/>
                <a:pathLst>
                  <a:path w="11973" h="11815" extrusionOk="0">
                    <a:moveTo>
                      <a:pt x="5986" y="631"/>
                    </a:moveTo>
                    <a:cubicBezTo>
                      <a:pt x="6396" y="631"/>
                      <a:pt x="6711" y="946"/>
                      <a:pt x="6711" y="1324"/>
                    </a:cubicBezTo>
                    <a:cubicBezTo>
                      <a:pt x="6711" y="1733"/>
                      <a:pt x="6396" y="2048"/>
                      <a:pt x="5986" y="2048"/>
                    </a:cubicBezTo>
                    <a:cubicBezTo>
                      <a:pt x="5608" y="2048"/>
                      <a:pt x="5293" y="1733"/>
                      <a:pt x="5293" y="1324"/>
                    </a:cubicBezTo>
                    <a:cubicBezTo>
                      <a:pt x="5293" y="946"/>
                      <a:pt x="5608" y="631"/>
                      <a:pt x="5986" y="631"/>
                    </a:cubicBezTo>
                    <a:close/>
                    <a:moveTo>
                      <a:pt x="5986" y="2710"/>
                    </a:moveTo>
                    <a:cubicBezTo>
                      <a:pt x="6931" y="2710"/>
                      <a:pt x="7719" y="3498"/>
                      <a:pt x="7719" y="4443"/>
                    </a:cubicBezTo>
                    <a:lnTo>
                      <a:pt x="7719" y="4789"/>
                    </a:lnTo>
                    <a:lnTo>
                      <a:pt x="4253" y="4789"/>
                    </a:lnTo>
                    <a:lnTo>
                      <a:pt x="4253" y="4443"/>
                    </a:lnTo>
                    <a:cubicBezTo>
                      <a:pt x="4253" y="3498"/>
                      <a:pt x="5041" y="2710"/>
                      <a:pt x="5986" y="2710"/>
                    </a:cubicBezTo>
                    <a:close/>
                    <a:moveTo>
                      <a:pt x="3245" y="6900"/>
                    </a:moveTo>
                    <a:cubicBezTo>
                      <a:pt x="3623" y="6900"/>
                      <a:pt x="3938" y="7215"/>
                      <a:pt x="3938" y="7593"/>
                    </a:cubicBezTo>
                    <a:cubicBezTo>
                      <a:pt x="3938" y="8003"/>
                      <a:pt x="3623" y="8318"/>
                      <a:pt x="3245" y="8318"/>
                    </a:cubicBezTo>
                    <a:cubicBezTo>
                      <a:pt x="2836" y="8255"/>
                      <a:pt x="2521" y="7940"/>
                      <a:pt x="2521" y="7593"/>
                    </a:cubicBezTo>
                    <a:cubicBezTo>
                      <a:pt x="2521" y="7215"/>
                      <a:pt x="2836" y="6900"/>
                      <a:pt x="3245" y="6900"/>
                    </a:cubicBezTo>
                    <a:close/>
                    <a:moveTo>
                      <a:pt x="8759" y="6900"/>
                    </a:moveTo>
                    <a:cubicBezTo>
                      <a:pt x="9137" y="6900"/>
                      <a:pt x="9452" y="7215"/>
                      <a:pt x="9452" y="7593"/>
                    </a:cubicBezTo>
                    <a:cubicBezTo>
                      <a:pt x="9452" y="8003"/>
                      <a:pt x="9137" y="8318"/>
                      <a:pt x="8759" y="8318"/>
                    </a:cubicBezTo>
                    <a:cubicBezTo>
                      <a:pt x="8349" y="8318"/>
                      <a:pt x="8034" y="7940"/>
                      <a:pt x="8034" y="7593"/>
                    </a:cubicBezTo>
                    <a:cubicBezTo>
                      <a:pt x="8034" y="7215"/>
                      <a:pt x="8349" y="6900"/>
                      <a:pt x="8759" y="6900"/>
                    </a:cubicBezTo>
                    <a:close/>
                    <a:moveTo>
                      <a:pt x="10365" y="5545"/>
                    </a:moveTo>
                    <a:cubicBezTo>
                      <a:pt x="10523" y="5545"/>
                      <a:pt x="10680" y="5672"/>
                      <a:pt x="10712" y="5829"/>
                    </a:cubicBezTo>
                    <a:lnTo>
                      <a:pt x="11216" y="8570"/>
                    </a:lnTo>
                    <a:cubicBezTo>
                      <a:pt x="11247" y="8790"/>
                      <a:pt x="11027" y="8980"/>
                      <a:pt x="10838" y="8980"/>
                    </a:cubicBezTo>
                    <a:lnTo>
                      <a:pt x="10460" y="8980"/>
                    </a:lnTo>
                    <a:cubicBezTo>
                      <a:pt x="10239" y="8790"/>
                      <a:pt x="10019" y="8633"/>
                      <a:pt x="9767" y="8507"/>
                    </a:cubicBezTo>
                    <a:cubicBezTo>
                      <a:pt x="10019" y="8255"/>
                      <a:pt x="10145" y="7940"/>
                      <a:pt x="10145" y="7562"/>
                    </a:cubicBezTo>
                    <a:cubicBezTo>
                      <a:pt x="10145" y="6806"/>
                      <a:pt x="9515" y="6176"/>
                      <a:pt x="8759" y="6176"/>
                    </a:cubicBezTo>
                    <a:cubicBezTo>
                      <a:pt x="8002" y="6176"/>
                      <a:pt x="7372" y="6806"/>
                      <a:pt x="7372" y="7562"/>
                    </a:cubicBezTo>
                    <a:cubicBezTo>
                      <a:pt x="7372" y="7908"/>
                      <a:pt x="7498" y="8223"/>
                      <a:pt x="7719" y="8507"/>
                    </a:cubicBezTo>
                    <a:cubicBezTo>
                      <a:pt x="7498" y="8633"/>
                      <a:pt x="7246" y="8790"/>
                      <a:pt x="7057" y="8980"/>
                    </a:cubicBezTo>
                    <a:lnTo>
                      <a:pt x="4883" y="8980"/>
                    </a:lnTo>
                    <a:cubicBezTo>
                      <a:pt x="4694" y="8790"/>
                      <a:pt x="4442" y="8633"/>
                      <a:pt x="4222" y="8507"/>
                    </a:cubicBezTo>
                    <a:cubicBezTo>
                      <a:pt x="4474" y="8255"/>
                      <a:pt x="4568" y="7940"/>
                      <a:pt x="4568" y="7562"/>
                    </a:cubicBezTo>
                    <a:cubicBezTo>
                      <a:pt x="4568" y="6806"/>
                      <a:pt x="3938" y="6176"/>
                      <a:pt x="3214" y="6176"/>
                    </a:cubicBezTo>
                    <a:cubicBezTo>
                      <a:pt x="2458" y="6176"/>
                      <a:pt x="1828" y="6806"/>
                      <a:pt x="1828" y="7562"/>
                    </a:cubicBezTo>
                    <a:cubicBezTo>
                      <a:pt x="1828" y="7908"/>
                      <a:pt x="1954" y="8223"/>
                      <a:pt x="2174" y="8507"/>
                    </a:cubicBezTo>
                    <a:cubicBezTo>
                      <a:pt x="1922" y="8633"/>
                      <a:pt x="1701" y="8790"/>
                      <a:pt x="1512" y="8980"/>
                    </a:cubicBezTo>
                    <a:lnTo>
                      <a:pt x="1103" y="8980"/>
                    </a:lnTo>
                    <a:cubicBezTo>
                      <a:pt x="882" y="8980"/>
                      <a:pt x="725" y="8790"/>
                      <a:pt x="756" y="8570"/>
                    </a:cubicBezTo>
                    <a:lnTo>
                      <a:pt x="1260" y="5829"/>
                    </a:lnTo>
                    <a:cubicBezTo>
                      <a:pt x="1323" y="5672"/>
                      <a:pt x="1418" y="5545"/>
                      <a:pt x="1638" y="5545"/>
                    </a:cubicBezTo>
                    <a:close/>
                    <a:moveTo>
                      <a:pt x="3214" y="8948"/>
                    </a:moveTo>
                    <a:cubicBezTo>
                      <a:pt x="4127" y="8948"/>
                      <a:pt x="4915" y="9736"/>
                      <a:pt x="4915" y="10712"/>
                    </a:cubicBezTo>
                    <a:lnTo>
                      <a:pt x="4915" y="11059"/>
                    </a:lnTo>
                    <a:lnTo>
                      <a:pt x="1481" y="11059"/>
                    </a:lnTo>
                    <a:lnTo>
                      <a:pt x="1481" y="10712"/>
                    </a:lnTo>
                    <a:cubicBezTo>
                      <a:pt x="1481" y="9736"/>
                      <a:pt x="2269" y="8948"/>
                      <a:pt x="3214" y="8948"/>
                    </a:cubicBezTo>
                    <a:close/>
                    <a:moveTo>
                      <a:pt x="8759" y="8948"/>
                    </a:moveTo>
                    <a:cubicBezTo>
                      <a:pt x="9704" y="8948"/>
                      <a:pt x="10491" y="9736"/>
                      <a:pt x="10491" y="10712"/>
                    </a:cubicBezTo>
                    <a:lnTo>
                      <a:pt x="10491" y="11059"/>
                    </a:lnTo>
                    <a:lnTo>
                      <a:pt x="7026" y="11059"/>
                    </a:lnTo>
                    <a:lnTo>
                      <a:pt x="7026" y="10712"/>
                    </a:lnTo>
                    <a:cubicBezTo>
                      <a:pt x="7026" y="9736"/>
                      <a:pt x="7813" y="8948"/>
                      <a:pt x="8759" y="8948"/>
                    </a:cubicBezTo>
                    <a:close/>
                    <a:moveTo>
                      <a:pt x="5986" y="1"/>
                    </a:moveTo>
                    <a:cubicBezTo>
                      <a:pt x="5262" y="1"/>
                      <a:pt x="4631" y="631"/>
                      <a:pt x="4631" y="1387"/>
                    </a:cubicBezTo>
                    <a:cubicBezTo>
                      <a:pt x="4631" y="1733"/>
                      <a:pt x="4726" y="2048"/>
                      <a:pt x="4978" y="2269"/>
                    </a:cubicBezTo>
                    <a:cubicBezTo>
                      <a:pt x="4127" y="2679"/>
                      <a:pt x="3592" y="3498"/>
                      <a:pt x="3592" y="4474"/>
                    </a:cubicBezTo>
                    <a:lnTo>
                      <a:pt x="3592" y="4852"/>
                    </a:lnTo>
                    <a:lnTo>
                      <a:pt x="1670" y="4852"/>
                    </a:lnTo>
                    <a:cubicBezTo>
                      <a:pt x="1166" y="4852"/>
                      <a:pt x="725" y="5199"/>
                      <a:pt x="630" y="5703"/>
                    </a:cubicBezTo>
                    <a:lnTo>
                      <a:pt x="126" y="8475"/>
                    </a:lnTo>
                    <a:cubicBezTo>
                      <a:pt x="0" y="9043"/>
                      <a:pt x="473" y="9610"/>
                      <a:pt x="1071" y="9673"/>
                    </a:cubicBezTo>
                    <a:cubicBezTo>
                      <a:pt x="914" y="9988"/>
                      <a:pt x="819" y="10366"/>
                      <a:pt x="819" y="10744"/>
                    </a:cubicBezTo>
                    <a:lnTo>
                      <a:pt x="819" y="11468"/>
                    </a:lnTo>
                    <a:cubicBezTo>
                      <a:pt x="819" y="11657"/>
                      <a:pt x="977" y="11815"/>
                      <a:pt x="1197" y="11815"/>
                    </a:cubicBezTo>
                    <a:lnTo>
                      <a:pt x="5356" y="11815"/>
                    </a:lnTo>
                    <a:cubicBezTo>
                      <a:pt x="5545" y="11815"/>
                      <a:pt x="5703" y="11657"/>
                      <a:pt x="5703" y="11468"/>
                    </a:cubicBezTo>
                    <a:lnTo>
                      <a:pt x="5703" y="10744"/>
                    </a:lnTo>
                    <a:cubicBezTo>
                      <a:pt x="5703" y="10366"/>
                      <a:pt x="5640" y="9988"/>
                      <a:pt x="5482" y="9673"/>
                    </a:cubicBezTo>
                    <a:lnTo>
                      <a:pt x="6648" y="9673"/>
                    </a:lnTo>
                    <a:cubicBezTo>
                      <a:pt x="6490" y="9988"/>
                      <a:pt x="6427" y="10366"/>
                      <a:pt x="6427" y="10744"/>
                    </a:cubicBezTo>
                    <a:lnTo>
                      <a:pt x="6427" y="11468"/>
                    </a:lnTo>
                    <a:cubicBezTo>
                      <a:pt x="6427" y="11657"/>
                      <a:pt x="6585" y="11815"/>
                      <a:pt x="6774" y="11815"/>
                    </a:cubicBezTo>
                    <a:lnTo>
                      <a:pt x="10838" y="11815"/>
                    </a:lnTo>
                    <a:cubicBezTo>
                      <a:pt x="11027" y="11815"/>
                      <a:pt x="11184" y="11657"/>
                      <a:pt x="11184" y="11468"/>
                    </a:cubicBezTo>
                    <a:lnTo>
                      <a:pt x="11184" y="10744"/>
                    </a:lnTo>
                    <a:cubicBezTo>
                      <a:pt x="11184" y="10366"/>
                      <a:pt x="11121" y="9988"/>
                      <a:pt x="10964" y="9673"/>
                    </a:cubicBezTo>
                    <a:cubicBezTo>
                      <a:pt x="11563" y="9610"/>
                      <a:pt x="11972" y="9043"/>
                      <a:pt x="11878" y="8475"/>
                    </a:cubicBezTo>
                    <a:lnTo>
                      <a:pt x="11342" y="5703"/>
                    </a:lnTo>
                    <a:cubicBezTo>
                      <a:pt x="11279" y="5199"/>
                      <a:pt x="10838" y="4852"/>
                      <a:pt x="10334" y="4852"/>
                    </a:cubicBezTo>
                    <a:lnTo>
                      <a:pt x="8412" y="4852"/>
                    </a:lnTo>
                    <a:lnTo>
                      <a:pt x="8412" y="4474"/>
                    </a:lnTo>
                    <a:cubicBezTo>
                      <a:pt x="8412" y="3498"/>
                      <a:pt x="7845" y="2679"/>
                      <a:pt x="7026" y="2269"/>
                    </a:cubicBezTo>
                    <a:cubicBezTo>
                      <a:pt x="7246" y="2048"/>
                      <a:pt x="7372" y="1733"/>
                      <a:pt x="7372" y="1387"/>
                    </a:cubicBezTo>
                    <a:cubicBezTo>
                      <a:pt x="7372" y="631"/>
                      <a:pt x="6742" y="1"/>
                      <a:pt x="5986"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78" name="Google Shape;9170;p73">
                <a:extLst>
                  <a:ext uri="{FF2B5EF4-FFF2-40B4-BE49-F238E27FC236}">
                    <a16:creationId xmlns:a16="http://schemas.microsoft.com/office/drawing/2014/main" id="{49180716-CEA7-5E21-1801-E8F8985F9560}"/>
                  </a:ext>
                </a:extLst>
              </p:cNvPr>
              <p:cNvSpPr/>
              <p:nvPr/>
            </p:nvSpPr>
            <p:spPr>
              <a:xfrm>
                <a:off x="10369466" y="1689879"/>
                <a:ext cx="320895" cy="496599"/>
              </a:xfrm>
              <a:custGeom>
                <a:avLst/>
                <a:gdLst/>
                <a:ahLst/>
                <a:cxnLst/>
                <a:rect l="l" t="t" r="r" b="b"/>
                <a:pathLst>
                  <a:path w="7594" h="11752" extrusionOk="0">
                    <a:moveTo>
                      <a:pt x="6585" y="662"/>
                    </a:moveTo>
                    <a:cubicBezTo>
                      <a:pt x="6774" y="662"/>
                      <a:pt x="6932" y="819"/>
                      <a:pt x="6932" y="1008"/>
                    </a:cubicBezTo>
                    <a:cubicBezTo>
                      <a:pt x="6932" y="1197"/>
                      <a:pt x="6774" y="1355"/>
                      <a:pt x="6585" y="1355"/>
                    </a:cubicBezTo>
                    <a:lnTo>
                      <a:pt x="1040" y="1355"/>
                    </a:lnTo>
                    <a:cubicBezTo>
                      <a:pt x="820" y="1355"/>
                      <a:pt x="662" y="1197"/>
                      <a:pt x="662" y="1008"/>
                    </a:cubicBezTo>
                    <a:cubicBezTo>
                      <a:pt x="662" y="819"/>
                      <a:pt x="820" y="662"/>
                      <a:pt x="1040" y="662"/>
                    </a:cubicBezTo>
                    <a:close/>
                    <a:moveTo>
                      <a:pt x="6175" y="2048"/>
                    </a:moveTo>
                    <a:lnTo>
                      <a:pt x="6175" y="2867"/>
                    </a:lnTo>
                    <a:cubicBezTo>
                      <a:pt x="5435" y="3277"/>
                      <a:pt x="4600" y="3481"/>
                      <a:pt x="3765" y="3481"/>
                    </a:cubicBezTo>
                    <a:cubicBezTo>
                      <a:pt x="2930" y="3481"/>
                      <a:pt x="2096" y="3277"/>
                      <a:pt x="1355" y="2867"/>
                    </a:cubicBezTo>
                    <a:lnTo>
                      <a:pt x="1355" y="2048"/>
                    </a:lnTo>
                    <a:close/>
                    <a:moveTo>
                      <a:pt x="1418" y="3686"/>
                    </a:moveTo>
                    <a:lnTo>
                      <a:pt x="1418" y="3686"/>
                    </a:lnTo>
                    <a:cubicBezTo>
                      <a:pt x="2174" y="4001"/>
                      <a:pt x="2962" y="4190"/>
                      <a:pt x="3781" y="4190"/>
                    </a:cubicBezTo>
                    <a:cubicBezTo>
                      <a:pt x="4600" y="4190"/>
                      <a:pt x="5388" y="4033"/>
                      <a:pt x="6144" y="3686"/>
                    </a:cubicBezTo>
                    <a:lnTo>
                      <a:pt x="6144" y="3686"/>
                    </a:lnTo>
                    <a:cubicBezTo>
                      <a:pt x="5860" y="4757"/>
                      <a:pt x="4915" y="5545"/>
                      <a:pt x="3781" y="5545"/>
                    </a:cubicBezTo>
                    <a:cubicBezTo>
                      <a:pt x="2647" y="5545"/>
                      <a:pt x="1702" y="4757"/>
                      <a:pt x="1418" y="3686"/>
                    </a:cubicBezTo>
                    <a:close/>
                    <a:moveTo>
                      <a:pt x="3435" y="6238"/>
                    </a:moveTo>
                    <a:lnTo>
                      <a:pt x="3435" y="7813"/>
                    </a:lnTo>
                    <a:lnTo>
                      <a:pt x="1544" y="9704"/>
                    </a:lnTo>
                    <a:lnTo>
                      <a:pt x="1355" y="9704"/>
                    </a:lnTo>
                    <a:lnTo>
                      <a:pt x="1355" y="8695"/>
                    </a:lnTo>
                    <a:cubicBezTo>
                      <a:pt x="1355" y="7467"/>
                      <a:pt x="2237" y="6427"/>
                      <a:pt x="3435" y="6238"/>
                    </a:cubicBezTo>
                    <a:close/>
                    <a:moveTo>
                      <a:pt x="3781" y="8443"/>
                    </a:moveTo>
                    <a:lnTo>
                      <a:pt x="5041" y="9704"/>
                    </a:lnTo>
                    <a:lnTo>
                      <a:pt x="2552" y="9704"/>
                    </a:lnTo>
                    <a:lnTo>
                      <a:pt x="3781" y="8443"/>
                    </a:lnTo>
                    <a:close/>
                    <a:moveTo>
                      <a:pt x="4128" y="6238"/>
                    </a:moveTo>
                    <a:cubicBezTo>
                      <a:pt x="5325" y="6396"/>
                      <a:pt x="6207" y="7435"/>
                      <a:pt x="6207" y="8695"/>
                    </a:cubicBezTo>
                    <a:lnTo>
                      <a:pt x="6207" y="9704"/>
                    </a:lnTo>
                    <a:lnTo>
                      <a:pt x="6018" y="9704"/>
                    </a:lnTo>
                    <a:lnTo>
                      <a:pt x="4128" y="7813"/>
                    </a:lnTo>
                    <a:lnTo>
                      <a:pt x="4128" y="6238"/>
                    </a:lnTo>
                    <a:close/>
                    <a:moveTo>
                      <a:pt x="6553" y="10397"/>
                    </a:moveTo>
                    <a:cubicBezTo>
                      <a:pt x="6743" y="10428"/>
                      <a:pt x="6900" y="10586"/>
                      <a:pt x="6900" y="10743"/>
                    </a:cubicBezTo>
                    <a:cubicBezTo>
                      <a:pt x="6900" y="10932"/>
                      <a:pt x="6743" y="11090"/>
                      <a:pt x="6553" y="11090"/>
                    </a:cubicBezTo>
                    <a:lnTo>
                      <a:pt x="977" y="11090"/>
                    </a:lnTo>
                    <a:cubicBezTo>
                      <a:pt x="788" y="11090"/>
                      <a:pt x="631" y="10932"/>
                      <a:pt x="631" y="10743"/>
                    </a:cubicBezTo>
                    <a:cubicBezTo>
                      <a:pt x="631" y="10554"/>
                      <a:pt x="788" y="10397"/>
                      <a:pt x="977" y="10397"/>
                    </a:cubicBezTo>
                    <a:close/>
                    <a:moveTo>
                      <a:pt x="1009" y="0"/>
                    </a:moveTo>
                    <a:cubicBezTo>
                      <a:pt x="442" y="0"/>
                      <a:pt x="0" y="473"/>
                      <a:pt x="0" y="1008"/>
                    </a:cubicBezTo>
                    <a:cubicBezTo>
                      <a:pt x="0" y="1449"/>
                      <a:pt x="284" y="1827"/>
                      <a:pt x="694" y="1985"/>
                    </a:cubicBezTo>
                    <a:lnTo>
                      <a:pt x="694" y="3088"/>
                    </a:lnTo>
                    <a:cubicBezTo>
                      <a:pt x="694" y="4316"/>
                      <a:pt x="1387" y="5356"/>
                      <a:pt x="2395" y="5860"/>
                    </a:cubicBezTo>
                    <a:cubicBezTo>
                      <a:pt x="1387" y="6364"/>
                      <a:pt x="694" y="7435"/>
                      <a:pt x="694" y="8664"/>
                    </a:cubicBezTo>
                    <a:lnTo>
                      <a:pt x="694" y="9767"/>
                    </a:lnTo>
                    <a:cubicBezTo>
                      <a:pt x="316" y="9924"/>
                      <a:pt x="0" y="10271"/>
                      <a:pt x="0" y="10743"/>
                    </a:cubicBezTo>
                    <a:cubicBezTo>
                      <a:pt x="0" y="11342"/>
                      <a:pt x="473" y="11751"/>
                      <a:pt x="1009" y="11751"/>
                    </a:cubicBezTo>
                    <a:lnTo>
                      <a:pt x="6585" y="11751"/>
                    </a:lnTo>
                    <a:cubicBezTo>
                      <a:pt x="7152" y="11751"/>
                      <a:pt x="7593" y="11279"/>
                      <a:pt x="7593" y="10743"/>
                    </a:cubicBezTo>
                    <a:cubicBezTo>
                      <a:pt x="7593" y="10302"/>
                      <a:pt x="7310" y="9924"/>
                      <a:pt x="6900" y="9767"/>
                    </a:cubicBezTo>
                    <a:lnTo>
                      <a:pt x="6900" y="8664"/>
                    </a:lnTo>
                    <a:cubicBezTo>
                      <a:pt x="6900" y="7435"/>
                      <a:pt x="6207" y="6364"/>
                      <a:pt x="5199" y="5860"/>
                    </a:cubicBezTo>
                    <a:cubicBezTo>
                      <a:pt x="6207" y="5387"/>
                      <a:pt x="6900" y="4316"/>
                      <a:pt x="6900" y="3088"/>
                    </a:cubicBezTo>
                    <a:lnTo>
                      <a:pt x="6900" y="1985"/>
                    </a:lnTo>
                    <a:cubicBezTo>
                      <a:pt x="7278" y="1827"/>
                      <a:pt x="7593" y="1481"/>
                      <a:pt x="7593" y="1008"/>
                    </a:cubicBezTo>
                    <a:cubicBezTo>
                      <a:pt x="7593" y="410"/>
                      <a:pt x="7121" y="0"/>
                      <a:pt x="6585"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79" name="Google Shape;9171;p73">
                <a:extLst>
                  <a:ext uri="{FF2B5EF4-FFF2-40B4-BE49-F238E27FC236}">
                    <a16:creationId xmlns:a16="http://schemas.microsoft.com/office/drawing/2014/main" id="{B7562C5E-05F1-AD25-6E20-B52B235BAF7B}"/>
                  </a:ext>
                </a:extLst>
              </p:cNvPr>
              <p:cNvSpPr/>
              <p:nvPr/>
            </p:nvSpPr>
            <p:spPr>
              <a:xfrm>
                <a:off x="1401076" y="1687873"/>
                <a:ext cx="503233" cy="500612"/>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17680" name="Google Shape;9172;p73">
                <a:extLst>
                  <a:ext uri="{FF2B5EF4-FFF2-40B4-BE49-F238E27FC236}">
                    <a16:creationId xmlns:a16="http://schemas.microsoft.com/office/drawing/2014/main" id="{E7B7509D-C007-E594-CC03-2DC5EC58C591}"/>
                  </a:ext>
                </a:extLst>
              </p:cNvPr>
              <p:cNvGrpSpPr/>
              <p:nvPr/>
            </p:nvGrpSpPr>
            <p:grpSpPr>
              <a:xfrm>
                <a:off x="1400413" y="2281623"/>
                <a:ext cx="504585" cy="499303"/>
                <a:chOff x="1049375" y="2318350"/>
                <a:chExt cx="298525" cy="295400"/>
              </a:xfrm>
              <a:grpFill/>
            </p:grpSpPr>
            <p:sp>
              <p:nvSpPr>
                <p:cNvPr id="17816" name="Google Shape;9173;p73">
                  <a:extLst>
                    <a:ext uri="{FF2B5EF4-FFF2-40B4-BE49-F238E27FC236}">
                      <a16:creationId xmlns:a16="http://schemas.microsoft.com/office/drawing/2014/main" id="{D066B87F-BBD1-EEB8-4446-D6F701508A7F}"/>
                    </a:ext>
                  </a:extLst>
                </p:cNvPr>
                <p:cNvSpPr/>
                <p:nvPr/>
              </p:nvSpPr>
              <p:spPr>
                <a:xfrm>
                  <a:off x="1101350" y="2492325"/>
                  <a:ext cx="70125" cy="50525"/>
                </a:xfrm>
                <a:custGeom>
                  <a:avLst/>
                  <a:gdLst/>
                  <a:ahLst/>
                  <a:cxnLst/>
                  <a:rect l="l" t="t" r="r" b="b"/>
                  <a:pathLst>
                    <a:path w="2805" h="2021" extrusionOk="0">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817" name="Google Shape;9174;p73">
                  <a:extLst>
                    <a:ext uri="{FF2B5EF4-FFF2-40B4-BE49-F238E27FC236}">
                      <a16:creationId xmlns:a16="http://schemas.microsoft.com/office/drawing/2014/main" id="{9203B9CD-1F02-0C94-3E71-A1D56C5921EF}"/>
                    </a:ext>
                  </a:extLst>
                </p:cNvPr>
                <p:cNvSpPr/>
                <p:nvPr/>
              </p:nvSpPr>
              <p:spPr>
                <a:xfrm>
                  <a:off x="1101350" y="2440525"/>
                  <a:ext cx="70125" cy="51150"/>
                </a:xfrm>
                <a:custGeom>
                  <a:avLst/>
                  <a:gdLst/>
                  <a:ahLst/>
                  <a:cxnLst/>
                  <a:rect l="l" t="t" r="r" b="b"/>
                  <a:pathLst>
                    <a:path w="2805" h="2046" extrusionOk="0">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818" name="Google Shape;9175;p73">
                  <a:extLst>
                    <a:ext uri="{FF2B5EF4-FFF2-40B4-BE49-F238E27FC236}">
                      <a16:creationId xmlns:a16="http://schemas.microsoft.com/office/drawing/2014/main" id="{58D810BE-4F5C-28AB-E4B9-536B0F92AF8D}"/>
                    </a:ext>
                  </a:extLst>
                </p:cNvPr>
                <p:cNvSpPr/>
                <p:nvPr/>
              </p:nvSpPr>
              <p:spPr>
                <a:xfrm>
                  <a:off x="1101350" y="2388550"/>
                  <a:ext cx="70125" cy="51125"/>
                </a:xfrm>
                <a:custGeom>
                  <a:avLst/>
                  <a:gdLst/>
                  <a:ahLst/>
                  <a:cxnLst/>
                  <a:rect l="l" t="t" r="r" b="b"/>
                  <a:pathLst>
                    <a:path w="2805" h="2045" extrusionOk="0">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819" name="Google Shape;9176;p73">
                  <a:extLst>
                    <a:ext uri="{FF2B5EF4-FFF2-40B4-BE49-F238E27FC236}">
                      <a16:creationId xmlns:a16="http://schemas.microsoft.com/office/drawing/2014/main" id="{3E84E2D0-0638-5A88-98BE-CC51082D20C2}"/>
                    </a:ext>
                  </a:extLst>
                </p:cNvPr>
                <p:cNvSpPr/>
                <p:nvPr/>
              </p:nvSpPr>
              <p:spPr>
                <a:xfrm>
                  <a:off x="1049375" y="2318350"/>
                  <a:ext cx="298525" cy="295400"/>
                </a:xfrm>
                <a:custGeom>
                  <a:avLst/>
                  <a:gdLst/>
                  <a:ahLst/>
                  <a:cxnLst/>
                  <a:rect l="l" t="t" r="r" b="b"/>
                  <a:pathLst>
                    <a:path w="11941" h="11816" extrusionOk="0">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681" name="Google Shape;9177;p73">
                <a:extLst>
                  <a:ext uri="{FF2B5EF4-FFF2-40B4-BE49-F238E27FC236}">
                    <a16:creationId xmlns:a16="http://schemas.microsoft.com/office/drawing/2014/main" id="{9C392A5D-EDE3-F460-F38B-C2E0AC6A9B3F}"/>
                  </a:ext>
                </a:extLst>
              </p:cNvPr>
              <p:cNvGrpSpPr/>
              <p:nvPr/>
            </p:nvGrpSpPr>
            <p:grpSpPr>
              <a:xfrm>
                <a:off x="1401090" y="2923331"/>
                <a:ext cx="503233" cy="503233"/>
                <a:chOff x="1049375" y="2680675"/>
                <a:chExt cx="297725" cy="297725"/>
              </a:xfrm>
              <a:grpFill/>
            </p:grpSpPr>
            <p:sp>
              <p:nvSpPr>
                <p:cNvPr id="17814" name="Google Shape;9178;p73">
                  <a:extLst>
                    <a:ext uri="{FF2B5EF4-FFF2-40B4-BE49-F238E27FC236}">
                      <a16:creationId xmlns:a16="http://schemas.microsoft.com/office/drawing/2014/main" id="{22B28EC9-05C7-90F7-A476-E7AA62E66B4D}"/>
                    </a:ext>
                  </a:extLst>
                </p:cNvPr>
                <p:cNvSpPr/>
                <p:nvPr/>
              </p:nvSpPr>
              <p:spPr>
                <a:xfrm>
                  <a:off x="1113175" y="2752350"/>
                  <a:ext cx="161475" cy="155975"/>
                </a:xfrm>
                <a:custGeom>
                  <a:avLst/>
                  <a:gdLst/>
                  <a:ahLst/>
                  <a:cxnLst/>
                  <a:rect l="l" t="t" r="r" b="b"/>
                  <a:pathLst>
                    <a:path w="6459" h="6239" extrusionOk="0">
                      <a:moveTo>
                        <a:pt x="3403" y="2079"/>
                      </a:moveTo>
                      <a:cubicBezTo>
                        <a:pt x="3781" y="2079"/>
                        <a:pt x="4096" y="2394"/>
                        <a:pt x="4096" y="2773"/>
                      </a:cubicBezTo>
                      <a:cubicBezTo>
                        <a:pt x="4096" y="3182"/>
                        <a:pt x="3781" y="3497"/>
                        <a:pt x="3403" y="3497"/>
                      </a:cubicBezTo>
                      <a:cubicBezTo>
                        <a:pt x="2993" y="3434"/>
                        <a:pt x="2678" y="3119"/>
                        <a:pt x="2678" y="2773"/>
                      </a:cubicBezTo>
                      <a:cubicBezTo>
                        <a:pt x="2678" y="2394"/>
                        <a:pt x="2993" y="2079"/>
                        <a:pt x="3403" y="2079"/>
                      </a:cubicBezTo>
                      <a:close/>
                      <a:moveTo>
                        <a:pt x="3371" y="693"/>
                      </a:moveTo>
                      <a:cubicBezTo>
                        <a:pt x="4694" y="693"/>
                        <a:pt x="5765" y="1796"/>
                        <a:pt x="5765" y="3119"/>
                      </a:cubicBezTo>
                      <a:cubicBezTo>
                        <a:pt x="5765" y="3686"/>
                        <a:pt x="5545" y="4222"/>
                        <a:pt x="5198" y="4663"/>
                      </a:cubicBezTo>
                      <a:cubicBezTo>
                        <a:pt x="5072" y="4442"/>
                        <a:pt x="4915" y="4190"/>
                        <a:pt x="4694" y="4001"/>
                      </a:cubicBezTo>
                      <a:cubicBezTo>
                        <a:pt x="4568" y="3907"/>
                        <a:pt x="4442" y="3812"/>
                        <a:pt x="4348" y="3749"/>
                      </a:cubicBezTo>
                      <a:cubicBezTo>
                        <a:pt x="4568" y="3529"/>
                        <a:pt x="4726" y="3182"/>
                        <a:pt x="4726" y="2804"/>
                      </a:cubicBezTo>
                      <a:cubicBezTo>
                        <a:pt x="4726" y="2079"/>
                        <a:pt x="4096" y="1449"/>
                        <a:pt x="3340" y="1449"/>
                      </a:cubicBezTo>
                      <a:cubicBezTo>
                        <a:pt x="2615" y="1449"/>
                        <a:pt x="1985" y="2079"/>
                        <a:pt x="1985" y="2804"/>
                      </a:cubicBezTo>
                      <a:cubicBezTo>
                        <a:pt x="1985" y="3182"/>
                        <a:pt x="2142" y="3529"/>
                        <a:pt x="2363" y="3749"/>
                      </a:cubicBezTo>
                      <a:lnTo>
                        <a:pt x="2016" y="4001"/>
                      </a:lnTo>
                      <a:cubicBezTo>
                        <a:pt x="1827" y="4190"/>
                        <a:pt x="1607" y="4442"/>
                        <a:pt x="1512" y="4663"/>
                      </a:cubicBezTo>
                      <a:cubicBezTo>
                        <a:pt x="1040" y="4064"/>
                        <a:pt x="882" y="3434"/>
                        <a:pt x="945" y="2773"/>
                      </a:cubicBezTo>
                      <a:cubicBezTo>
                        <a:pt x="1103" y="1670"/>
                        <a:pt x="2111" y="693"/>
                        <a:pt x="3371" y="693"/>
                      </a:cubicBezTo>
                      <a:close/>
                      <a:moveTo>
                        <a:pt x="3371" y="4159"/>
                      </a:moveTo>
                      <a:cubicBezTo>
                        <a:pt x="4001" y="4159"/>
                        <a:pt x="4505" y="4600"/>
                        <a:pt x="4694" y="5135"/>
                      </a:cubicBezTo>
                      <a:cubicBezTo>
                        <a:pt x="4316" y="5387"/>
                        <a:pt x="3875" y="5545"/>
                        <a:pt x="3371" y="5545"/>
                      </a:cubicBezTo>
                      <a:cubicBezTo>
                        <a:pt x="2898" y="5545"/>
                        <a:pt x="2426" y="5387"/>
                        <a:pt x="2016" y="5135"/>
                      </a:cubicBezTo>
                      <a:cubicBezTo>
                        <a:pt x="2174" y="4537"/>
                        <a:pt x="2741" y="4159"/>
                        <a:pt x="3371" y="4159"/>
                      </a:cubicBezTo>
                      <a:close/>
                      <a:moveTo>
                        <a:pt x="3308" y="0"/>
                      </a:moveTo>
                      <a:cubicBezTo>
                        <a:pt x="1701" y="0"/>
                        <a:pt x="441" y="1229"/>
                        <a:pt x="252" y="2710"/>
                      </a:cubicBezTo>
                      <a:cubicBezTo>
                        <a:pt x="0" y="4600"/>
                        <a:pt x="1512" y="6238"/>
                        <a:pt x="3371" y="6238"/>
                      </a:cubicBezTo>
                      <a:cubicBezTo>
                        <a:pt x="5104" y="6238"/>
                        <a:pt x="6459" y="4820"/>
                        <a:pt x="6459" y="3119"/>
                      </a:cubicBezTo>
                      <a:cubicBezTo>
                        <a:pt x="6459" y="1386"/>
                        <a:pt x="5041" y="0"/>
                        <a:pt x="3308"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815" name="Google Shape;9179;p73">
                  <a:extLst>
                    <a:ext uri="{FF2B5EF4-FFF2-40B4-BE49-F238E27FC236}">
                      <a16:creationId xmlns:a16="http://schemas.microsoft.com/office/drawing/2014/main" id="{B50A64B9-8F4B-3A90-7B66-9878D6902722}"/>
                    </a:ext>
                  </a:extLst>
                </p:cNvPr>
                <p:cNvSpPr/>
                <p:nvPr/>
              </p:nvSpPr>
              <p:spPr>
                <a:xfrm>
                  <a:off x="1049375" y="2680675"/>
                  <a:ext cx="297725" cy="297725"/>
                </a:xfrm>
                <a:custGeom>
                  <a:avLst/>
                  <a:gdLst/>
                  <a:ahLst/>
                  <a:cxnLst/>
                  <a:rect l="l" t="t" r="r" b="b"/>
                  <a:pathLst>
                    <a:path w="11909" h="11909" extrusionOk="0">
                      <a:moveTo>
                        <a:pt x="6270" y="1512"/>
                      </a:moveTo>
                      <a:cubicBezTo>
                        <a:pt x="8475" y="1670"/>
                        <a:pt x="10239" y="3434"/>
                        <a:pt x="10397" y="5640"/>
                      </a:cubicBezTo>
                      <a:lnTo>
                        <a:pt x="10082" y="5640"/>
                      </a:lnTo>
                      <a:cubicBezTo>
                        <a:pt x="9893" y="5640"/>
                        <a:pt x="9735" y="5797"/>
                        <a:pt x="9735" y="5986"/>
                      </a:cubicBezTo>
                      <a:cubicBezTo>
                        <a:pt x="9735" y="6207"/>
                        <a:pt x="9893" y="6364"/>
                        <a:pt x="10082" y="6364"/>
                      </a:cubicBezTo>
                      <a:lnTo>
                        <a:pt x="10397" y="6364"/>
                      </a:lnTo>
                      <a:cubicBezTo>
                        <a:pt x="10239" y="8569"/>
                        <a:pt x="8475" y="10334"/>
                        <a:pt x="6270" y="10491"/>
                      </a:cubicBezTo>
                      <a:lnTo>
                        <a:pt x="6270" y="10176"/>
                      </a:lnTo>
                      <a:cubicBezTo>
                        <a:pt x="6270" y="9987"/>
                        <a:pt x="6112" y="9830"/>
                        <a:pt x="5923" y="9830"/>
                      </a:cubicBezTo>
                      <a:cubicBezTo>
                        <a:pt x="5703" y="9830"/>
                        <a:pt x="5545" y="9987"/>
                        <a:pt x="5545" y="10176"/>
                      </a:cubicBezTo>
                      <a:lnTo>
                        <a:pt x="5545" y="10491"/>
                      </a:lnTo>
                      <a:cubicBezTo>
                        <a:pt x="3340" y="10334"/>
                        <a:pt x="1575" y="8569"/>
                        <a:pt x="1418" y="6364"/>
                      </a:cubicBezTo>
                      <a:lnTo>
                        <a:pt x="1733" y="6364"/>
                      </a:lnTo>
                      <a:cubicBezTo>
                        <a:pt x="1922" y="6364"/>
                        <a:pt x="2079" y="6207"/>
                        <a:pt x="2079" y="5986"/>
                      </a:cubicBezTo>
                      <a:cubicBezTo>
                        <a:pt x="2142" y="5797"/>
                        <a:pt x="1985" y="5640"/>
                        <a:pt x="1764" y="5640"/>
                      </a:cubicBezTo>
                      <a:lnTo>
                        <a:pt x="1418" y="5640"/>
                      </a:lnTo>
                      <a:cubicBezTo>
                        <a:pt x="1575" y="3434"/>
                        <a:pt x="3340" y="1670"/>
                        <a:pt x="5545" y="1512"/>
                      </a:cubicBezTo>
                      <a:lnTo>
                        <a:pt x="5545" y="1827"/>
                      </a:lnTo>
                      <a:cubicBezTo>
                        <a:pt x="5545" y="2016"/>
                        <a:pt x="5703" y="2174"/>
                        <a:pt x="5923" y="2174"/>
                      </a:cubicBezTo>
                      <a:cubicBezTo>
                        <a:pt x="6112" y="2174"/>
                        <a:pt x="6270" y="2016"/>
                        <a:pt x="6270" y="1827"/>
                      </a:cubicBezTo>
                      <a:lnTo>
                        <a:pt x="6270" y="1512"/>
                      </a:lnTo>
                      <a:close/>
                      <a:moveTo>
                        <a:pt x="5955" y="0"/>
                      </a:moveTo>
                      <a:cubicBezTo>
                        <a:pt x="5766" y="0"/>
                        <a:pt x="5608" y="158"/>
                        <a:pt x="5608" y="347"/>
                      </a:cubicBezTo>
                      <a:lnTo>
                        <a:pt x="5608" y="756"/>
                      </a:lnTo>
                      <a:cubicBezTo>
                        <a:pt x="2993" y="914"/>
                        <a:pt x="914" y="2993"/>
                        <a:pt x="756" y="5608"/>
                      </a:cubicBezTo>
                      <a:lnTo>
                        <a:pt x="347" y="5608"/>
                      </a:lnTo>
                      <a:cubicBezTo>
                        <a:pt x="158" y="5608"/>
                        <a:pt x="0" y="5766"/>
                        <a:pt x="0" y="5955"/>
                      </a:cubicBezTo>
                      <a:cubicBezTo>
                        <a:pt x="0" y="6144"/>
                        <a:pt x="158" y="6301"/>
                        <a:pt x="347" y="6301"/>
                      </a:cubicBezTo>
                      <a:lnTo>
                        <a:pt x="756" y="6301"/>
                      </a:lnTo>
                      <a:cubicBezTo>
                        <a:pt x="914" y="8916"/>
                        <a:pt x="2993" y="10995"/>
                        <a:pt x="5608" y="11153"/>
                      </a:cubicBezTo>
                      <a:lnTo>
                        <a:pt x="5608" y="11562"/>
                      </a:lnTo>
                      <a:cubicBezTo>
                        <a:pt x="5608" y="11751"/>
                        <a:pt x="5766" y="11909"/>
                        <a:pt x="5955" y="11909"/>
                      </a:cubicBezTo>
                      <a:cubicBezTo>
                        <a:pt x="6144" y="11909"/>
                        <a:pt x="6301" y="11751"/>
                        <a:pt x="6301" y="11562"/>
                      </a:cubicBezTo>
                      <a:lnTo>
                        <a:pt x="6301" y="11153"/>
                      </a:lnTo>
                      <a:cubicBezTo>
                        <a:pt x="8916" y="10995"/>
                        <a:pt x="10995" y="8916"/>
                        <a:pt x="11153" y="6301"/>
                      </a:cubicBezTo>
                      <a:lnTo>
                        <a:pt x="11531" y="6301"/>
                      </a:lnTo>
                      <a:cubicBezTo>
                        <a:pt x="11751" y="6301"/>
                        <a:pt x="11909" y="6144"/>
                        <a:pt x="11909" y="5955"/>
                      </a:cubicBezTo>
                      <a:cubicBezTo>
                        <a:pt x="11909" y="5766"/>
                        <a:pt x="11751" y="5608"/>
                        <a:pt x="11531" y="5608"/>
                      </a:cubicBezTo>
                      <a:lnTo>
                        <a:pt x="11153" y="5608"/>
                      </a:lnTo>
                      <a:cubicBezTo>
                        <a:pt x="10995" y="2993"/>
                        <a:pt x="8916" y="914"/>
                        <a:pt x="6301" y="756"/>
                      </a:cubicBezTo>
                      <a:lnTo>
                        <a:pt x="6301" y="347"/>
                      </a:lnTo>
                      <a:cubicBezTo>
                        <a:pt x="6301" y="158"/>
                        <a:pt x="6144" y="0"/>
                        <a:pt x="5955"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682" name="Google Shape;9180;p73">
                <a:extLst>
                  <a:ext uri="{FF2B5EF4-FFF2-40B4-BE49-F238E27FC236}">
                    <a16:creationId xmlns:a16="http://schemas.microsoft.com/office/drawing/2014/main" id="{85825ABF-39E7-2034-3F46-2C6FC8EB5729}"/>
                  </a:ext>
                </a:extLst>
              </p:cNvPr>
              <p:cNvGrpSpPr/>
              <p:nvPr/>
            </p:nvGrpSpPr>
            <p:grpSpPr>
              <a:xfrm>
                <a:off x="4571962" y="1688532"/>
                <a:ext cx="499261" cy="499303"/>
                <a:chOff x="2872725" y="1954475"/>
                <a:chExt cx="295375" cy="295400"/>
              </a:xfrm>
              <a:grpFill/>
            </p:grpSpPr>
            <p:sp>
              <p:nvSpPr>
                <p:cNvPr id="17811" name="Google Shape;9181;p73">
                  <a:extLst>
                    <a:ext uri="{FF2B5EF4-FFF2-40B4-BE49-F238E27FC236}">
                      <a16:creationId xmlns:a16="http://schemas.microsoft.com/office/drawing/2014/main" id="{A6D438DA-2628-C80C-D206-3B12A4B68E5C}"/>
                    </a:ext>
                  </a:extLst>
                </p:cNvPr>
                <p:cNvSpPr/>
                <p:nvPr/>
              </p:nvSpPr>
              <p:spPr>
                <a:xfrm>
                  <a:off x="2959350" y="1954475"/>
                  <a:ext cx="122100" cy="139450"/>
                </a:xfrm>
                <a:custGeom>
                  <a:avLst/>
                  <a:gdLst/>
                  <a:ahLst/>
                  <a:cxnLst/>
                  <a:rect l="l" t="t" r="r" b="b"/>
                  <a:pathLst>
                    <a:path w="4884" h="5578" extrusionOk="0">
                      <a:moveTo>
                        <a:pt x="2395" y="694"/>
                      </a:moveTo>
                      <a:cubicBezTo>
                        <a:pt x="2805" y="694"/>
                        <a:pt x="3120" y="1009"/>
                        <a:pt x="3120" y="1418"/>
                      </a:cubicBezTo>
                      <a:cubicBezTo>
                        <a:pt x="3120" y="1797"/>
                        <a:pt x="2805" y="2112"/>
                        <a:pt x="2395" y="2112"/>
                      </a:cubicBezTo>
                      <a:cubicBezTo>
                        <a:pt x="2017" y="2112"/>
                        <a:pt x="1702" y="1797"/>
                        <a:pt x="1702" y="1418"/>
                      </a:cubicBezTo>
                      <a:cubicBezTo>
                        <a:pt x="1733" y="1009"/>
                        <a:pt x="2048" y="694"/>
                        <a:pt x="2395" y="694"/>
                      </a:cubicBezTo>
                      <a:close/>
                      <a:moveTo>
                        <a:pt x="2395" y="2742"/>
                      </a:moveTo>
                      <a:cubicBezTo>
                        <a:pt x="3340" y="2742"/>
                        <a:pt x="4128" y="3529"/>
                        <a:pt x="4128" y="4537"/>
                      </a:cubicBezTo>
                      <a:lnTo>
                        <a:pt x="4128" y="4884"/>
                      </a:lnTo>
                      <a:lnTo>
                        <a:pt x="662" y="4884"/>
                      </a:lnTo>
                      <a:lnTo>
                        <a:pt x="662" y="4537"/>
                      </a:lnTo>
                      <a:cubicBezTo>
                        <a:pt x="662" y="3529"/>
                        <a:pt x="1450" y="2742"/>
                        <a:pt x="2395" y="2742"/>
                      </a:cubicBezTo>
                      <a:close/>
                      <a:moveTo>
                        <a:pt x="2490" y="1"/>
                      </a:moveTo>
                      <a:cubicBezTo>
                        <a:pt x="1733" y="1"/>
                        <a:pt x="1103" y="631"/>
                        <a:pt x="1103" y="1387"/>
                      </a:cubicBezTo>
                      <a:cubicBezTo>
                        <a:pt x="1103" y="1734"/>
                        <a:pt x="1229" y="2049"/>
                        <a:pt x="1450" y="2332"/>
                      </a:cubicBezTo>
                      <a:cubicBezTo>
                        <a:pt x="568" y="2710"/>
                        <a:pt x="1" y="3529"/>
                        <a:pt x="1" y="4537"/>
                      </a:cubicBezTo>
                      <a:lnTo>
                        <a:pt x="1" y="5231"/>
                      </a:lnTo>
                      <a:cubicBezTo>
                        <a:pt x="1" y="5420"/>
                        <a:pt x="158" y="5577"/>
                        <a:pt x="347" y="5577"/>
                      </a:cubicBezTo>
                      <a:lnTo>
                        <a:pt x="4537" y="5577"/>
                      </a:lnTo>
                      <a:cubicBezTo>
                        <a:pt x="4726" y="5577"/>
                        <a:pt x="4884" y="5420"/>
                        <a:pt x="4884" y="5231"/>
                      </a:cubicBezTo>
                      <a:lnTo>
                        <a:pt x="4884" y="4537"/>
                      </a:lnTo>
                      <a:cubicBezTo>
                        <a:pt x="4884" y="3529"/>
                        <a:pt x="4317" y="2710"/>
                        <a:pt x="3498" y="2332"/>
                      </a:cubicBezTo>
                      <a:cubicBezTo>
                        <a:pt x="3750" y="2080"/>
                        <a:pt x="3844" y="1765"/>
                        <a:pt x="3844" y="1387"/>
                      </a:cubicBezTo>
                      <a:cubicBezTo>
                        <a:pt x="3844" y="631"/>
                        <a:pt x="3214" y="1"/>
                        <a:pt x="2490"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812" name="Google Shape;9182;p73">
                  <a:extLst>
                    <a:ext uri="{FF2B5EF4-FFF2-40B4-BE49-F238E27FC236}">
                      <a16:creationId xmlns:a16="http://schemas.microsoft.com/office/drawing/2014/main" id="{FE446367-D440-7C9D-8075-2ECD5390FA34}"/>
                    </a:ext>
                  </a:extLst>
                </p:cNvPr>
                <p:cNvSpPr/>
                <p:nvPr/>
              </p:nvSpPr>
              <p:spPr>
                <a:xfrm>
                  <a:off x="2906575" y="2146650"/>
                  <a:ext cx="191425" cy="69350"/>
                </a:xfrm>
                <a:custGeom>
                  <a:avLst/>
                  <a:gdLst/>
                  <a:ahLst/>
                  <a:cxnLst/>
                  <a:rect l="l" t="t" r="r" b="b"/>
                  <a:pathLst>
                    <a:path w="7657" h="2774" extrusionOk="0">
                      <a:moveTo>
                        <a:pt x="1419" y="694"/>
                      </a:moveTo>
                      <a:lnTo>
                        <a:pt x="1419" y="2080"/>
                      </a:lnTo>
                      <a:lnTo>
                        <a:pt x="694" y="2080"/>
                      </a:lnTo>
                      <a:lnTo>
                        <a:pt x="694" y="694"/>
                      </a:lnTo>
                      <a:close/>
                      <a:moveTo>
                        <a:pt x="2773" y="694"/>
                      </a:moveTo>
                      <a:lnTo>
                        <a:pt x="2773" y="2080"/>
                      </a:lnTo>
                      <a:lnTo>
                        <a:pt x="2080" y="2080"/>
                      </a:lnTo>
                      <a:lnTo>
                        <a:pt x="2080" y="694"/>
                      </a:lnTo>
                      <a:close/>
                      <a:moveTo>
                        <a:pt x="4159" y="694"/>
                      </a:moveTo>
                      <a:lnTo>
                        <a:pt x="4159" y="2080"/>
                      </a:lnTo>
                      <a:lnTo>
                        <a:pt x="3466" y="2080"/>
                      </a:lnTo>
                      <a:lnTo>
                        <a:pt x="3466" y="694"/>
                      </a:lnTo>
                      <a:close/>
                      <a:moveTo>
                        <a:pt x="6995" y="694"/>
                      </a:moveTo>
                      <a:lnTo>
                        <a:pt x="6995" y="2080"/>
                      </a:lnTo>
                      <a:lnTo>
                        <a:pt x="4884" y="2080"/>
                      </a:lnTo>
                      <a:lnTo>
                        <a:pt x="4884" y="694"/>
                      </a:lnTo>
                      <a:close/>
                      <a:moveTo>
                        <a:pt x="347" y="1"/>
                      </a:moveTo>
                      <a:cubicBezTo>
                        <a:pt x="158" y="1"/>
                        <a:pt x="1" y="158"/>
                        <a:pt x="1" y="347"/>
                      </a:cubicBezTo>
                      <a:lnTo>
                        <a:pt x="1" y="2427"/>
                      </a:lnTo>
                      <a:cubicBezTo>
                        <a:pt x="1" y="2616"/>
                        <a:pt x="158" y="2773"/>
                        <a:pt x="347" y="2773"/>
                      </a:cubicBezTo>
                      <a:lnTo>
                        <a:pt x="7310" y="2773"/>
                      </a:lnTo>
                      <a:cubicBezTo>
                        <a:pt x="7499" y="2773"/>
                        <a:pt x="7657" y="2616"/>
                        <a:pt x="7657" y="2427"/>
                      </a:cubicBezTo>
                      <a:lnTo>
                        <a:pt x="7657" y="347"/>
                      </a:lnTo>
                      <a:cubicBezTo>
                        <a:pt x="7657" y="127"/>
                        <a:pt x="7499" y="1"/>
                        <a:pt x="7310"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813" name="Google Shape;9183;p73">
                  <a:extLst>
                    <a:ext uri="{FF2B5EF4-FFF2-40B4-BE49-F238E27FC236}">
                      <a16:creationId xmlns:a16="http://schemas.microsoft.com/office/drawing/2014/main" id="{69A071B6-F865-959F-5756-9AAB03734A7D}"/>
                    </a:ext>
                  </a:extLst>
                </p:cNvPr>
                <p:cNvSpPr/>
                <p:nvPr/>
              </p:nvSpPr>
              <p:spPr>
                <a:xfrm>
                  <a:off x="2872725" y="2112000"/>
                  <a:ext cx="295375" cy="137875"/>
                </a:xfrm>
                <a:custGeom>
                  <a:avLst/>
                  <a:gdLst/>
                  <a:ahLst/>
                  <a:cxnLst/>
                  <a:rect l="l" t="t" r="r" b="b"/>
                  <a:pathLst>
                    <a:path w="11815" h="5515" extrusionOk="0">
                      <a:moveTo>
                        <a:pt x="11121" y="2080"/>
                      </a:moveTo>
                      <a:lnTo>
                        <a:pt x="11121" y="3466"/>
                      </a:lnTo>
                      <a:lnTo>
                        <a:pt x="10397" y="3466"/>
                      </a:lnTo>
                      <a:lnTo>
                        <a:pt x="10397" y="2080"/>
                      </a:lnTo>
                      <a:close/>
                      <a:moveTo>
                        <a:pt x="9389" y="662"/>
                      </a:moveTo>
                      <a:cubicBezTo>
                        <a:pt x="9578" y="662"/>
                        <a:pt x="9735" y="820"/>
                        <a:pt x="9735" y="1009"/>
                      </a:cubicBezTo>
                      <a:lnTo>
                        <a:pt x="9735" y="4474"/>
                      </a:lnTo>
                      <a:cubicBezTo>
                        <a:pt x="9735" y="4663"/>
                        <a:pt x="9578" y="4852"/>
                        <a:pt x="9389" y="4852"/>
                      </a:cubicBezTo>
                      <a:lnTo>
                        <a:pt x="1040" y="4852"/>
                      </a:lnTo>
                      <a:cubicBezTo>
                        <a:pt x="819" y="4852"/>
                        <a:pt x="662" y="4663"/>
                        <a:pt x="662" y="4474"/>
                      </a:cubicBezTo>
                      <a:lnTo>
                        <a:pt x="662" y="1009"/>
                      </a:lnTo>
                      <a:cubicBezTo>
                        <a:pt x="662" y="820"/>
                        <a:pt x="819" y="662"/>
                        <a:pt x="1040" y="662"/>
                      </a:cubicBezTo>
                      <a:close/>
                      <a:moveTo>
                        <a:pt x="1040" y="1"/>
                      </a:moveTo>
                      <a:cubicBezTo>
                        <a:pt x="441" y="1"/>
                        <a:pt x="0" y="473"/>
                        <a:pt x="0" y="1009"/>
                      </a:cubicBezTo>
                      <a:lnTo>
                        <a:pt x="0" y="4474"/>
                      </a:lnTo>
                      <a:cubicBezTo>
                        <a:pt x="0" y="5073"/>
                        <a:pt x="473" y="5514"/>
                        <a:pt x="1040" y="5514"/>
                      </a:cubicBezTo>
                      <a:lnTo>
                        <a:pt x="9357" y="5514"/>
                      </a:lnTo>
                      <a:cubicBezTo>
                        <a:pt x="9956" y="5514"/>
                        <a:pt x="10397" y="5041"/>
                        <a:pt x="10397" y="4474"/>
                      </a:cubicBezTo>
                      <a:lnTo>
                        <a:pt x="10397" y="4128"/>
                      </a:lnTo>
                      <a:lnTo>
                        <a:pt x="11436" y="4128"/>
                      </a:lnTo>
                      <a:cubicBezTo>
                        <a:pt x="11625" y="4128"/>
                        <a:pt x="11783" y="3970"/>
                        <a:pt x="11783" y="3781"/>
                      </a:cubicBezTo>
                      <a:lnTo>
                        <a:pt x="11783" y="1702"/>
                      </a:lnTo>
                      <a:cubicBezTo>
                        <a:pt x="11814" y="1513"/>
                        <a:pt x="11657" y="1387"/>
                        <a:pt x="11468" y="1387"/>
                      </a:cubicBezTo>
                      <a:lnTo>
                        <a:pt x="10397" y="1387"/>
                      </a:lnTo>
                      <a:lnTo>
                        <a:pt x="10397" y="1009"/>
                      </a:lnTo>
                      <a:cubicBezTo>
                        <a:pt x="10397" y="442"/>
                        <a:pt x="9924" y="1"/>
                        <a:pt x="9357"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683" name="Google Shape;9184;p73">
                <a:extLst>
                  <a:ext uri="{FF2B5EF4-FFF2-40B4-BE49-F238E27FC236}">
                    <a16:creationId xmlns:a16="http://schemas.microsoft.com/office/drawing/2014/main" id="{C8A50F2D-CF9F-8DB4-9678-E646D6A0D2DE}"/>
                  </a:ext>
                </a:extLst>
              </p:cNvPr>
              <p:cNvGrpSpPr/>
              <p:nvPr/>
            </p:nvGrpSpPr>
            <p:grpSpPr>
              <a:xfrm>
                <a:off x="4602577" y="2280292"/>
                <a:ext cx="438032" cy="501965"/>
                <a:chOff x="2890050" y="2318350"/>
                <a:chExt cx="259150" cy="296975"/>
              </a:xfrm>
              <a:grpFill/>
            </p:grpSpPr>
            <p:sp>
              <p:nvSpPr>
                <p:cNvPr id="17809" name="Google Shape;9185;p73">
                  <a:extLst>
                    <a:ext uri="{FF2B5EF4-FFF2-40B4-BE49-F238E27FC236}">
                      <a16:creationId xmlns:a16="http://schemas.microsoft.com/office/drawing/2014/main" id="{C421F685-F7E0-67EC-8F97-62B8C8D430A1}"/>
                    </a:ext>
                  </a:extLst>
                </p:cNvPr>
                <p:cNvSpPr/>
                <p:nvPr/>
              </p:nvSpPr>
              <p:spPr>
                <a:xfrm>
                  <a:off x="2936525" y="2353025"/>
                  <a:ext cx="160700" cy="155975"/>
                </a:xfrm>
                <a:custGeom>
                  <a:avLst/>
                  <a:gdLst/>
                  <a:ahLst/>
                  <a:cxnLst/>
                  <a:rect l="l" t="t" r="r" b="b"/>
                  <a:pathLst>
                    <a:path w="6428" h="6239" extrusionOk="0">
                      <a:moveTo>
                        <a:pt x="3371" y="2048"/>
                      </a:moveTo>
                      <a:cubicBezTo>
                        <a:pt x="3749" y="2048"/>
                        <a:pt x="4064" y="2363"/>
                        <a:pt x="4064" y="2773"/>
                      </a:cubicBezTo>
                      <a:cubicBezTo>
                        <a:pt x="4064" y="3151"/>
                        <a:pt x="3749" y="3466"/>
                        <a:pt x="3371" y="3466"/>
                      </a:cubicBezTo>
                      <a:cubicBezTo>
                        <a:pt x="2961" y="3466"/>
                        <a:pt x="2646" y="3151"/>
                        <a:pt x="2646" y="2773"/>
                      </a:cubicBezTo>
                      <a:cubicBezTo>
                        <a:pt x="2646" y="2363"/>
                        <a:pt x="2961" y="2048"/>
                        <a:pt x="3371" y="2048"/>
                      </a:cubicBezTo>
                      <a:close/>
                      <a:moveTo>
                        <a:pt x="3308" y="662"/>
                      </a:moveTo>
                      <a:cubicBezTo>
                        <a:pt x="4663" y="662"/>
                        <a:pt x="5734" y="1764"/>
                        <a:pt x="5734" y="3119"/>
                      </a:cubicBezTo>
                      <a:cubicBezTo>
                        <a:pt x="5734" y="3655"/>
                        <a:pt x="5513" y="4159"/>
                        <a:pt x="5167" y="4663"/>
                      </a:cubicBezTo>
                      <a:cubicBezTo>
                        <a:pt x="4978" y="4253"/>
                        <a:pt x="4694" y="3938"/>
                        <a:pt x="4316" y="3686"/>
                      </a:cubicBezTo>
                      <a:cubicBezTo>
                        <a:pt x="4537" y="3466"/>
                        <a:pt x="4694" y="3119"/>
                        <a:pt x="4694" y="2741"/>
                      </a:cubicBezTo>
                      <a:cubicBezTo>
                        <a:pt x="4694" y="2016"/>
                        <a:pt x="4064" y="1386"/>
                        <a:pt x="3308" y="1386"/>
                      </a:cubicBezTo>
                      <a:cubicBezTo>
                        <a:pt x="2583" y="1386"/>
                        <a:pt x="1953" y="2016"/>
                        <a:pt x="1953" y="2741"/>
                      </a:cubicBezTo>
                      <a:cubicBezTo>
                        <a:pt x="1953" y="3119"/>
                        <a:pt x="2111" y="3466"/>
                        <a:pt x="2331" y="3686"/>
                      </a:cubicBezTo>
                      <a:cubicBezTo>
                        <a:pt x="1953" y="3907"/>
                        <a:pt x="1670" y="4253"/>
                        <a:pt x="1481" y="4663"/>
                      </a:cubicBezTo>
                      <a:cubicBezTo>
                        <a:pt x="1008" y="4096"/>
                        <a:pt x="851" y="3434"/>
                        <a:pt x="914" y="2773"/>
                      </a:cubicBezTo>
                      <a:cubicBezTo>
                        <a:pt x="1071" y="1670"/>
                        <a:pt x="2048" y="662"/>
                        <a:pt x="3308" y="662"/>
                      </a:cubicBezTo>
                      <a:close/>
                      <a:moveTo>
                        <a:pt x="3308" y="4190"/>
                      </a:moveTo>
                      <a:cubicBezTo>
                        <a:pt x="3938" y="4190"/>
                        <a:pt x="4442" y="4600"/>
                        <a:pt x="4663" y="5167"/>
                      </a:cubicBezTo>
                      <a:cubicBezTo>
                        <a:pt x="4253" y="5387"/>
                        <a:pt x="3844" y="5545"/>
                        <a:pt x="3308" y="5545"/>
                      </a:cubicBezTo>
                      <a:cubicBezTo>
                        <a:pt x="2835" y="5545"/>
                        <a:pt x="2363" y="5387"/>
                        <a:pt x="1985" y="5167"/>
                      </a:cubicBezTo>
                      <a:cubicBezTo>
                        <a:pt x="2142" y="4568"/>
                        <a:pt x="2678" y="4190"/>
                        <a:pt x="3308" y="4190"/>
                      </a:cubicBezTo>
                      <a:close/>
                      <a:moveTo>
                        <a:pt x="3308" y="0"/>
                      </a:moveTo>
                      <a:cubicBezTo>
                        <a:pt x="1701" y="0"/>
                        <a:pt x="410" y="1229"/>
                        <a:pt x="252" y="2678"/>
                      </a:cubicBezTo>
                      <a:cubicBezTo>
                        <a:pt x="0" y="4600"/>
                        <a:pt x="1481" y="6238"/>
                        <a:pt x="3308" y="6238"/>
                      </a:cubicBezTo>
                      <a:cubicBezTo>
                        <a:pt x="5041" y="6238"/>
                        <a:pt x="6427" y="4820"/>
                        <a:pt x="6427" y="3119"/>
                      </a:cubicBezTo>
                      <a:cubicBezTo>
                        <a:pt x="6427" y="1386"/>
                        <a:pt x="5009" y="0"/>
                        <a:pt x="3308"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810" name="Google Shape;9186;p73">
                  <a:extLst>
                    <a:ext uri="{FF2B5EF4-FFF2-40B4-BE49-F238E27FC236}">
                      <a16:creationId xmlns:a16="http://schemas.microsoft.com/office/drawing/2014/main" id="{3C1663A0-D951-719B-BE2F-6A83A8E09B7A}"/>
                    </a:ext>
                  </a:extLst>
                </p:cNvPr>
                <p:cNvSpPr/>
                <p:nvPr/>
              </p:nvSpPr>
              <p:spPr>
                <a:xfrm>
                  <a:off x="2890050" y="2318350"/>
                  <a:ext cx="259150" cy="296975"/>
                </a:xfrm>
                <a:custGeom>
                  <a:avLst/>
                  <a:gdLst/>
                  <a:ahLst/>
                  <a:cxnLst/>
                  <a:rect l="l" t="t" r="r" b="b"/>
                  <a:pathLst>
                    <a:path w="10366" h="11879" extrusionOk="0">
                      <a:moveTo>
                        <a:pt x="5167" y="694"/>
                      </a:moveTo>
                      <a:cubicBezTo>
                        <a:pt x="7309" y="694"/>
                        <a:pt x="9011" y="2427"/>
                        <a:pt x="9011" y="4506"/>
                      </a:cubicBezTo>
                      <a:cubicBezTo>
                        <a:pt x="9011" y="5640"/>
                        <a:pt x="8475" y="6711"/>
                        <a:pt x="7656" y="7405"/>
                      </a:cubicBezTo>
                      <a:lnTo>
                        <a:pt x="5167" y="9547"/>
                      </a:lnTo>
                      <a:lnTo>
                        <a:pt x="2710" y="7405"/>
                      </a:lnTo>
                      <a:cubicBezTo>
                        <a:pt x="1796" y="6585"/>
                        <a:pt x="1229" y="5420"/>
                        <a:pt x="1386" y="4034"/>
                      </a:cubicBezTo>
                      <a:cubicBezTo>
                        <a:pt x="1575" y="2206"/>
                        <a:pt x="3151" y="694"/>
                        <a:pt x="5167" y="694"/>
                      </a:cubicBezTo>
                      <a:close/>
                      <a:moveTo>
                        <a:pt x="8475" y="8980"/>
                      </a:moveTo>
                      <a:lnTo>
                        <a:pt x="9546" y="11122"/>
                      </a:lnTo>
                      <a:lnTo>
                        <a:pt x="977" y="11122"/>
                      </a:lnTo>
                      <a:lnTo>
                        <a:pt x="2017" y="8980"/>
                      </a:lnTo>
                      <a:lnTo>
                        <a:pt x="3529" y="8980"/>
                      </a:lnTo>
                      <a:lnTo>
                        <a:pt x="4978" y="10240"/>
                      </a:lnTo>
                      <a:cubicBezTo>
                        <a:pt x="5073" y="10272"/>
                        <a:pt x="5136" y="10335"/>
                        <a:pt x="5230" y="10335"/>
                      </a:cubicBezTo>
                      <a:cubicBezTo>
                        <a:pt x="5293" y="10335"/>
                        <a:pt x="5388" y="10272"/>
                        <a:pt x="5451" y="10240"/>
                      </a:cubicBezTo>
                      <a:lnTo>
                        <a:pt x="6900" y="8980"/>
                      </a:lnTo>
                      <a:close/>
                      <a:moveTo>
                        <a:pt x="5107" y="1"/>
                      </a:moveTo>
                      <a:cubicBezTo>
                        <a:pt x="2772" y="1"/>
                        <a:pt x="912" y="1815"/>
                        <a:pt x="662" y="3939"/>
                      </a:cubicBezTo>
                      <a:cubicBezTo>
                        <a:pt x="441" y="5483"/>
                        <a:pt x="1040" y="6932"/>
                        <a:pt x="2174" y="7940"/>
                      </a:cubicBezTo>
                      <a:lnTo>
                        <a:pt x="2615" y="8318"/>
                      </a:lnTo>
                      <a:lnTo>
                        <a:pt x="1638" y="8318"/>
                      </a:lnTo>
                      <a:cubicBezTo>
                        <a:pt x="1575" y="8318"/>
                        <a:pt x="1481" y="8413"/>
                        <a:pt x="1449" y="8507"/>
                      </a:cubicBezTo>
                      <a:lnTo>
                        <a:pt x="63" y="11343"/>
                      </a:lnTo>
                      <a:cubicBezTo>
                        <a:pt x="0" y="11469"/>
                        <a:pt x="0" y="11595"/>
                        <a:pt x="63" y="11721"/>
                      </a:cubicBezTo>
                      <a:cubicBezTo>
                        <a:pt x="126" y="11815"/>
                        <a:pt x="221" y="11878"/>
                        <a:pt x="347" y="11878"/>
                      </a:cubicBezTo>
                      <a:lnTo>
                        <a:pt x="10019" y="11878"/>
                      </a:lnTo>
                      <a:cubicBezTo>
                        <a:pt x="10145" y="11878"/>
                        <a:pt x="10271" y="11784"/>
                        <a:pt x="10302" y="11721"/>
                      </a:cubicBezTo>
                      <a:cubicBezTo>
                        <a:pt x="10365" y="11595"/>
                        <a:pt x="10365" y="11469"/>
                        <a:pt x="10302" y="11343"/>
                      </a:cubicBezTo>
                      <a:lnTo>
                        <a:pt x="8916" y="8507"/>
                      </a:lnTo>
                      <a:cubicBezTo>
                        <a:pt x="8885" y="8413"/>
                        <a:pt x="8727" y="8318"/>
                        <a:pt x="8601" y="8318"/>
                      </a:cubicBezTo>
                      <a:lnTo>
                        <a:pt x="7624" y="8318"/>
                      </a:lnTo>
                      <a:lnTo>
                        <a:pt x="8065" y="7940"/>
                      </a:lnTo>
                      <a:cubicBezTo>
                        <a:pt x="9042" y="7090"/>
                        <a:pt x="9641" y="5829"/>
                        <a:pt x="9641" y="4506"/>
                      </a:cubicBezTo>
                      <a:cubicBezTo>
                        <a:pt x="9641" y="2049"/>
                        <a:pt x="7656" y="1"/>
                        <a:pt x="5167" y="1"/>
                      </a:cubicBezTo>
                      <a:cubicBezTo>
                        <a:pt x="5147" y="1"/>
                        <a:pt x="5127" y="1"/>
                        <a:pt x="5107"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sp>
            <p:nvSpPr>
              <p:cNvPr id="17684" name="Google Shape;9187;p73">
                <a:extLst>
                  <a:ext uri="{FF2B5EF4-FFF2-40B4-BE49-F238E27FC236}">
                    <a16:creationId xmlns:a16="http://schemas.microsoft.com/office/drawing/2014/main" id="{B3F317AC-55C1-DCA2-31E6-87062C0E776E}"/>
                  </a:ext>
                </a:extLst>
              </p:cNvPr>
              <p:cNvSpPr/>
              <p:nvPr/>
            </p:nvSpPr>
            <p:spPr>
              <a:xfrm>
                <a:off x="4659775" y="2923979"/>
                <a:ext cx="323559" cy="501923"/>
              </a:xfrm>
              <a:custGeom>
                <a:avLst/>
                <a:gdLst/>
                <a:ahLst/>
                <a:cxnLst/>
                <a:rect l="l" t="t" r="r" b="b"/>
                <a:pathLst>
                  <a:path w="7657" h="11878" extrusionOk="0">
                    <a:moveTo>
                      <a:pt x="3813" y="1387"/>
                    </a:moveTo>
                    <a:cubicBezTo>
                      <a:pt x="4254" y="1387"/>
                      <a:pt x="4664" y="1670"/>
                      <a:pt x="4821" y="2112"/>
                    </a:cubicBezTo>
                    <a:lnTo>
                      <a:pt x="2836" y="2112"/>
                    </a:lnTo>
                    <a:cubicBezTo>
                      <a:pt x="2994" y="1702"/>
                      <a:pt x="3372" y="1387"/>
                      <a:pt x="3813" y="1387"/>
                    </a:cubicBezTo>
                    <a:close/>
                    <a:moveTo>
                      <a:pt x="4947" y="2805"/>
                    </a:moveTo>
                    <a:cubicBezTo>
                      <a:pt x="5199" y="2805"/>
                      <a:pt x="5357" y="3057"/>
                      <a:pt x="5294" y="3277"/>
                    </a:cubicBezTo>
                    <a:lnTo>
                      <a:pt x="4947" y="4222"/>
                    </a:lnTo>
                    <a:lnTo>
                      <a:pt x="2679" y="4222"/>
                    </a:lnTo>
                    <a:lnTo>
                      <a:pt x="2364" y="3277"/>
                    </a:lnTo>
                    <a:cubicBezTo>
                      <a:pt x="2332" y="3025"/>
                      <a:pt x="2490" y="2805"/>
                      <a:pt x="2710" y="2805"/>
                    </a:cubicBezTo>
                    <a:close/>
                    <a:moveTo>
                      <a:pt x="4916" y="4852"/>
                    </a:moveTo>
                    <a:lnTo>
                      <a:pt x="5514" y="8381"/>
                    </a:lnTo>
                    <a:lnTo>
                      <a:pt x="2175" y="8381"/>
                    </a:lnTo>
                    <a:lnTo>
                      <a:pt x="2773" y="4852"/>
                    </a:lnTo>
                    <a:close/>
                    <a:moveTo>
                      <a:pt x="5955" y="9074"/>
                    </a:moveTo>
                    <a:cubicBezTo>
                      <a:pt x="6144" y="9074"/>
                      <a:pt x="6302" y="9232"/>
                      <a:pt x="6302" y="9421"/>
                    </a:cubicBezTo>
                    <a:lnTo>
                      <a:pt x="6302" y="9799"/>
                    </a:lnTo>
                    <a:lnTo>
                      <a:pt x="1450" y="9799"/>
                    </a:lnTo>
                    <a:lnTo>
                      <a:pt x="1450" y="9421"/>
                    </a:lnTo>
                    <a:cubicBezTo>
                      <a:pt x="1419" y="9232"/>
                      <a:pt x="1576" y="9074"/>
                      <a:pt x="1765" y="9074"/>
                    </a:cubicBezTo>
                    <a:close/>
                    <a:moveTo>
                      <a:pt x="6648" y="10460"/>
                    </a:moveTo>
                    <a:cubicBezTo>
                      <a:pt x="6806" y="10460"/>
                      <a:pt x="6964" y="10618"/>
                      <a:pt x="6964" y="10807"/>
                    </a:cubicBezTo>
                    <a:lnTo>
                      <a:pt x="6964" y="11153"/>
                    </a:lnTo>
                    <a:lnTo>
                      <a:pt x="757" y="11153"/>
                    </a:lnTo>
                    <a:lnTo>
                      <a:pt x="757" y="10807"/>
                    </a:lnTo>
                    <a:cubicBezTo>
                      <a:pt x="757" y="10618"/>
                      <a:pt x="915" y="10460"/>
                      <a:pt x="1104" y="10460"/>
                    </a:cubicBezTo>
                    <a:close/>
                    <a:moveTo>
                      <a:pt x="3782" y="1"/>
                    </a:moveTo>
                    <a:cubicBezTo>
                      <a:pt x="3592" y="1"/>
                      <a:pt x="3435" y="158"/>
                      <a:pt x="3435" y="379"/>
                    </a:cubicBezTo>
                    <a:lnTo>
                      <a:pt x="3435" y="757"/>
                    </a:lnTo>
                    <a:cubicBezTo>
                      <a:pt x="2679" y="914"/>
                      <a:pt x="2143" y="1544"/>
                      <a:pt x="2049" y="2301"/>
                    </a:cubicBezTo>
                    <a:cubicBezTo>
                      <a:pt x="1702" y="2521"/>
                      <a:pt x="1545" y="3025"/>
                      <a:pt x="1671" y="3466"/>
                    </a:cubicBezTo>
                    <a:lnTo>
                      <a:pt x="1891" y="4191"/>
                    </a:lnTo>
                    <a:lnTo>
                      <a:pt x="1702" y="4191"/>
                    </a:lnTo>
                    <a:cubicBezTo>
                      <a:pt x="1513" y="4191"/>
                      <a:pt x="1356" y="4348"/>
                      <a:pt x="1356" y="4537"/>
                    </a:cubicBezTo>
                    <a:cubicBezTo>
                      <a:pt x="1356" y="4758"/>
                      <a:pt x="1513" y="4915"/>
                      <a:pt x="1702" y="4915"/>
                    </a:cubicBezTo>
                    <a:lnTo>
                      <a:pt x="1986" y="4915"/>
                    </a:lnTo>
                    <a:lnTo>
                      <a:pt x="1387" y="8444"/>
                    </a:lnTo>
                    <a:cubicBezTo>
                      <a:pt x="1009" y="8570"/>
                      <a:pt x="726" y="8948"/>
                      <a:pt x="726" y="9421"/>
                    </a:cubicBezTo>
                    <a:lnTo>
                      <a:pt x="726" y="9830"/>
                    </a:lnTo>
                    <a:cubicBezTo>
                      <a:pt x="316" y="9988"/>
                      <a:pt x="1" y="10334"/>
                      <a:pt x="1" y="10807"/>
                    </a:cubicBezTo>
                    <a:lnTo>
                      <a:pt x="1" y="11531"/>
                    </a:lnTo>
                    <a:cubicBezTo>
                      <a:pt x="1" y="11720"/>
                      <a:pt x="158" y="11878"/>
                      <a:pt x="347" y="11878"/>
                    </a:cubicBezTo>
                    <a:lnTo>
                      <a:pt x="7279" y="11878"/>
                    </a:lnTo>
                    <a:cubicBezTo>
                      <a:pt x="7499" y="11878"/>
                      <a:pt x="7657" y="11720"/>
                      <a:pt x="7657" y="11531"/>
                    </a:cubicBezTo>
                    <a:lnTo>
                      <a:pt x="7657" y="10807"/>
                    </a:lnTo>
                    <a:cubicBezTo>
                      <a:pt x="7657" y="10366"/>
                      <a:pt x="7373" y="9988"/>
                      <a:pt x="6932" y="9830"/>
                    </a:cubicBezTo>
                    <a:lnTo>
                      <a:pt x="6932" y="9421"/>
                    </a:lnTo>
                    <a:cubicBezTo>
                      <a:pt x="6932" y="8948"/>
                      <a:pt x="6617" y="8570"/>
                      <a:pt x="6176" y="8444"/>
                    </a:cubicBezTo>
                    <a:lnTo>
                      <a:pt x="5609" y="4915"/>
                    </a:lnTo>
                    <a:lnTo>
                      <a:pt x="5861" y="4915"/>
                    </a:lnTo>
                    <a:cubicBezTo>
                      <a:pt x="6081" y="4915"/>
                      <a:pt x="6207" y="4758"/>
                      <a:pt x="6207" y="4537"/>
                    </a:cubicBezTo>
                    <a:cubicBezTo>
                      <a:pt x="6207" y="4348"/>
                      <a:pt x="6081" y="4191"/>
                      <a:pt x="5861" y="4191"/>
                    </a:cubicBezTo>
                    <a:lnTo>
                      <a:pt x="5672" y="4191"/>
                    </a:lnTo>
                    <a:lnTo>
                      <a:pt x="5924" y="3466"/>
                    </a:lnTo>
                    <a:cubicBezTo>
                      <a:pt x="6081" y="3025"/>
                      <a:pt x="5861" y="2584"/>
                      <a:pt x="5514" y="2301"/>
                    </a:cubicBezTo>
                    <a:cubicBezTo>
                      <a:pt x="5451" y="1513"/>
                      <a:pt x="4884" y="914"/>
                      <a:pt x="4128" y="757"/>
                    </a:cubicBezTo>
                    <a:lnTo>
                      <a:pt x="4128" y="379"/>
                    </a:lnTo>
                    <a:cubicBezTo>
                      <a:pt x="4128" y="158"/>
                      <a:pt x="3971" y="1"/>
                      <a:pt x="378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17685" name="Google Shape;9188;p73">
                <a:extLst>
                  <a:ext uri="{FF2B5EF4-FFF2-40B4-BE49-F238E27FC236}">
                    <a16:creationId xmlns:a16="http://schemas.microsoft.com/office/drawing/2014/main" id="{4A041CA6-466D-A5DC-F156-8A1F69E6C097}"/>
                  </a:ext>
                </a:extLst>
              </p:cNvPr>
              <p:cNvGrpSpPr/>
              <p:nvPr/>
            </p:nvGrpSpPr>
            <p:grpSpPr>
              <a:xfrm>
                <a:off x="7744368" y="1689229"/>
                <a:ext cx="497908" cy="497908"/>
                <a:chOff x="4685050" y="1945825"/>
                <a:chExt cx="294575" cy="294575"/>
              </a:xfrm>
              <a:grpFill/>
            </p:grpSpPr>
            <p:sp>
              <p:nvSpPr>
                <p:cNvPr id="17804" name="Google Shape;9189;p73">
                  <a:extLst>
                    <a:ext uri="{FF2B5EF4-FFF2-40B4-BE49-F238E27FC236}">
                      <a16:creationId xmlns:a16="http://schemas.microsoft.com/office/drawing/2014/main" id="{23869CD7-5EBE-147C-B3BC-7015A85CA954}"/>
                    </a:ext>
                  </a:extLst>
                </p:cNvPr>
                <p:cNvSpPr/>
                <p:nvPr/>
              </p:nvSpPr>
              <p:spPr>
                <a:xfrm>
                  <a:off x="4720475" y="2086025"/>
                  <a:ext cx="104775" cy="121300"/>
                </a:xfrm>
                <a:custGeom>
                  <a:avLst/>
                  <a:gdLst/>
                  <a:ahLst/>
                  <a:cxnLst/>
                  <a:rect l="l" t="t" r="r" b="b"/>
                  <a:pathLst>
                    <a:path w="4191" h="4852" extrusionOk="0">
                      <a:moveTo>
                        <a:pt x="2017" y="693"/>
                      </a:moveTo>
                      <a:cubicBezTo>
                        <a:pt x="2427" y="693"/>
                        <a:pt x="2742" y="1008"/>
                        <a:pt x="2742" y="1386"/>
                      </a:cubicBezTo>
                      <a:cubicBezTo>
                        <a:pt x="2742" y="1796"/>
                        <a:pt x="2427" y="2111"/>
                        <a:pt x="2017" y="2111"/>
                      </a:cubicBezTo>
                      <a:cubicBezTo>
                        <a:pt x="1639" y="2111"/>
                        <a:pt x="1324" y="1796"/>
                        <a:pt x="1324" y="1386"/>
                      </a:cubicBezTo>
                      <a:cubicBezTo>
                        <a:pt x="1324" y="1008"/>
                        <a:pt x="1639" y="693"/>
                        <a:pt x="2017" y="693"/>
                      </a:cubicBezTo>
                      <a:close/>
                      <a:moveTo>
                        <a:pt x="2017" y="2772"/>
                      </a:moveTo>
                      <a:cubicBezTo>
                        <a:pt x="2773" y="2772"/>
                        <a:pt x="3403" y="3403"/>
                        <a:pt x="3403" y="4127"/>
                      </a:cubicBezTo>
                      <a:lnTo>
                        <a:pt x="631" y="4127"/>
                      </a:lnTo>
                      <a:cubicBezTo>
                        <a:pt x="631" y="3403"/>
                        <a:pt x="1261" y="2772"/>
                        <a:pt x="2017" y="2772"/>
                      </a:cubicBezTo>
                      <a:close/>
                      <a:moveTo>
                        <a:pt x="2049" y="0"/>
                      </a:moveTo>
                      <a:cubicBezTo>
                        <a:pt x="1324" y="0"/>
                        <a:pt x="694" y="630"/>
                        <a:pt x="694" y="1386"/>
                      </a:cubicBezTo>
                      <a:cubicBezTo>
                        <a:pt x="694" y="1733"/>
                        <a:pt x="851" y="2111"/>
                        <a:pt x="1072" y="2331"/>
                      </a:cubicBezTo>
                      <a:cubicBezTo>
                        <a:pt x="442" y="2678"/>
                        <a:pt x="1" y="3340"/>
                        <a:pt x="1" y="4127"/>
                      </a:cubicBezTo>
                      <a:lnTo>
                        <a:pt x="1" y="4505"/>
                      </a:lnTo>
                      <a:cubicBezTo>
                        <a:pt x="1" y="4694"/>
                        <a:pt x="158" y="4852"/>
                        <a:pt x="379" y="4852"/>
                      </a:cubicBezTo>
                      <a:lnTo>
                        <a:pt x="3844" y="4852"/>
                      </a:lnTo>
                      <a:cubicBezTo>
                        <a:pt x="4033" y="4852"/>
                        <a:pt x="4191" y="4694"/>
                        <a:pt x="4191" y="4505"/>
                      </a:cubicBezTo>
                      <a:lnTo>
                        <a:pt x="4191" y="4127"/>
                      </a:lnTo>
                      <a:cubicBezTo>
                        <a:pt x="4096" y="3340"/>
                        <a:pt x="3687" y="2678"/>
                        <a:pt x="3057" y="2331"/>
                      </a:cubicBezTo>
                      <a:cubicBezTo>
                        <a:pt x="3277" y="2111"/>
                        <a:pt x="3435" y="1733"/>
                        <a:pt x="3435" y="1386"/>
                      </a:cubicBezTo>
                      <a:cubicBezTo>
                        <a:pt x="3435" y="630"/>
                        <a:pt x="2805" y="0"/>
                        <a:pt x="2049"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805" name="Google Shape;9190;p73">
                  <a:extLst>
                    <a:ext uri="{FF2B5EF4-FFF2-40B4-BE49-F238E27FC236}">
                      <a16:creationId xmlns:a16="http://schemas.microsoft.com/office/drawing/2014/main" id="{C0F8D9FE-21D7-7D40-EE5D-830D24E1C3BC}"/>
                    </a:ext>
                  </a:extLst>
                </p:cNvPr>
                <p:cNvSpPr/>
                <p:nvPr/>
              </p:nvSpPr>
              <p:spPr>
                <a:xfrm>
                  <a:off x="4685050" y="1945825"/>
                  <a:ext cx="294575" cy="294575"/>
                </a:xfrm>
                <a:custGeom>
                  <a:avLst/>
                  <a:gdLst/>
                  <a:ahLst/>
                  <a:cxnLst/>
                  <a:rect l="l" t="t" r="r" b="b"/>
                  <a:pathLst>
                    <a:path w="11783" h="11783" extrusionOk="0">
                      <a:moveTo>
                        <a:pt x="6900" y="693"/>
                      </a:moveTo>
                      <a:lnTo>
                        <a:pt x="6900" y="1418"/>
                      </a:lnTo>
                      <a:lnTo>
                        <a:pt x="4820" y="1418"/>
                      </a:lnTo>
                      <a:lnTo>
                        <a:pt x="4820" y="693"/>
                      </a:lnTo>
                      <a:close/>
                      <a:moveTo>
                        <a:pt x="7215" y="2111"/>
                      </a:moveTo>
                      <a:cubicBezTo>
                        <a:pt x="7404" y="2111"/>
                        <a:pt x="7561" y="2269"/>
                        <a:pt x="7561" y="2458"/>
                      </a:cubicBezTo>
                      <a:cubicBezTo>
                        <a:pt x="7561" y="2678"/>
                        <a:pt x="7404" y="2836"/>
                        <a:pt x="7215" y="2836"/>
                      </a:cubicBezTo>
                      <a:lnTo>
                        <a:pt x="4474" y="2836"/>
                      </a:lnTo>
                      <a:cubicBezTo>
                        <a:pt x="4253" y="2836"/>
                        <a:pt x="4096" y="2678"/>
                        <a:pt x="4096" y="2458"/>
                      </a:cubicBezTo>
                      <a:cubicBezTo>
                        <a:pt x="4096" y="2269"/>
                        <a:pt x="4316" y="2111"/>
                        <a:pt x="4474" y="2111"/>
                      </a:cubicBezTo>
                      <a:close/>
                      <a:moveTo>
                        <a:pt x="6900" y="3497"/>
                      </a:moveTo>
                      <a:lnTo>
                        <a:pt x="6900" y="4568"/>
                      </a:lnTo>
                      <a:cubicBezTo>
                        <a:pt x="6900" y="4757"/>
                        <a:pt x="6742" y="4915"/>
                        <a:pt x="6553" y="4915"/>
                      </a:cubicBezTo>
                      <a:lnTo>
                        <a:pt x="5167" y="4915"/>
                      </a:lnTo>
                      <a:cubicBezTo>
                        <a:pt x="4978" y="4915"/>
                        <a:pt x="4820" y="4757"/>
                        <a:pt x="4820" y="4568"/>
                      </a:cubicBezTo>
                      <a:lnTo>
                        <a:pt x="4820" y="3497"/>
                      </a:lnTo>
                      <a:close/>
                      <a:moveTo>
                        <a:pt x="10775" y="4883"/>
                      </a:moveTo>
                      <a:cubicBezTo>
                        <a:pt x="10964" y="4883"/>
                        <a:pt x="11121" y="5041"/>
                        <a:pt x="11121" y="5230"/>
                      </a:cubicBezTo>
                      <a:lnTo>
                        <a:pt x="11121" y="10775"/>
                      </a:lnTo>
                      <a:cubicBezTo>
                        <a:pt x="11121" y="10964"/>
                        <a:pt x="10964" y="11121"/>
                        <a:pt x="10775" y="11121"/>
                      </a:cubicBezTo>
                      <a:lnTo>
                        <a:pt x="1008" y="11121"/>
                      </a:lnTo>
                      <a:cubicBezTo>
                        <a:pt x="788" y="11121"/>
                        <a:pt x="630" y="10964"/>
                        <a:pt x="630" y="10775"/>
                      </a:cubicBezTo>
                      <a:lnTo>
                        <a:pt x="630" y="5230"/>
                      </a:lnTo>
                      <a:cubicBezTo>
                        <a:pt x="630" y="5041"/>
                        <a:pt x="788" y="4883"/>
                        <a:pt x="1008" y="4883"/>
                      </a:cubicBezTo>
                      <a:lnTo>
                        <a:pt x="4190" y="4883"/>
                      </a:lnTo>
                      <a:cubicBezTo>
                        <a:pt x="4348" y="5261"/>
                        <a:pt x="4694" y="5577"/>
                        <a:pt x="5167" y="5577"/>
                      </a:cubicBezTo>
                      <a:lnTo>
                        <a:pt x="6553" y="5577"/>
                      </a:lnTo>
                      <a:cubicBezTo>
                        <a:pt x="6994" y="5577"/>
                        <a:pt x="7372" y="5293"/>
                        <a:pt x="7530" y="4883"/>
                      </a:cubicBezTo>
                      <a:close/>
                      <a:moveTo>
                        <a:pt x="4505" y="0"/>
                      </a:moveTo>
                      <a:cubicBezTo>
                        <a:pt x="4316" y="0"/>
                        <a:pt x="4159" y="158"/>
                        <a:pt x="4159" y="347"/>
                      </a:cubicBezTo>
                      <a:lnTo>
                        <a:pt x="4159" y="1449"/>
                      </a:lnTo>
                      <a:cubicBezTo>
                        <a:pt x="3749" y="1607"/>
                        <a:pt x="3434" y="1953"/>
                        <a:pt x="3434" y="2426"/>
                      </a:cubicBezTo>
                      <a:cubicBezTo>
                        <a:pt x="3434" y="2867"/>
                        <a:pt x="3718" y="3245"/>
                        <a:pt x="4159" y="3403"/>
                      </a:cubicBezTo>
                      <a:lnTo>
                        <a:pt x="4159" y="4190"/>
                      </a:lnTo>
                      <a:lnTo>
                        <a:pt x="1040" y="4190"/>
                      </a:lnTo>
                      <a:cubicBezTo>
                        <a:pt x="441" y="4190"/>
                        <a:pt x="0" y="4663"/>
                        <a:pt x="0" y="5230"/>
                      </a:cubicBezTo>
                      <a:lnTo>
                        <a:pt x="0" y="10775"/>
                      </a:lnTo>
                      <a:cubicBezTo>
                        <a:pt x="0" y="11373"/>
                        <a:pt x="473" y="11783"/>
                        <a:pt x="1040" y="11783"/>
                      </a:cubicBezTo>
                      <a:lnTo>
                        <a:pt x="10775" y="11783"/>
                      </a:lnTo>
                      <a:cubicBezTo>
                        <a:pt x="11342" y="11783"/>
                        <a:pt x="11783" y="11310"/>
                        <a:pt x="11783" y="10775"/>
                      </a:cubicBezTo>
                      <a:lnTo>
                        <a:pt x="11783" y="5230"/>
                      </a:lnTo>
                      <a:cubicBezTo>
                        <a:pt x="11783" y="4663"/>
                        <a:pt x="11342" y="4190"/>
                        <a:pt x="10775" y="4190"/>
                      </a:cubicBezTo>
                      <a:lnTo>
                        <a:pt x="7624" y="4190"/>
                      </a:lnTo>
                      <a:lnTo>
                        <a:pt x="7624" y="3403"/>
                      </a:lnTo>
                      <a:cubicBezTo>
                        <a:pt x="8002" y="3245"/>
                        <a:pt x="8317" y="2899"/>
                        <a:pt x="8317" y="2426"/>
                      </a:cubicBezTo>
                      <a:cubicBezTo>
                        <a:pt x="8317" y="1985"/>
                        <a:pt x="8034" y="1607"/>
                        <a:pt x="7624" y="1449"/>
                      </a:cubicBezTo>
                      <a:lnTo>
                        <a:pt x="7624" y="347"/>
                      </a:lnTo>
                      <a:cubicBezTo>
                        <a:pt x="7624" y="158"/>
                        <a:pt x="7467" y="0"/>
                        <a:pt x="7246"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806" name="Google Shape;9191;p73">
                  <a:extLst>
                    <a:ext uri="{FF2B5EF4-FFF2-40B4-BE49-F238E27FC236}">
                      <a16:creationId xmlns:a16="http://schemas.microsoft.com/office/drawing/2014/main" id="{DB8F0F58-24B7-E672-140B-C976BD876E0E}"/>
                    </a:ext>
                  </a:extLst>
                </p:cNvPr>
                <p:cNvSpPr/>
                <p:nvPr/>
              </p:nvSpPr>
              <p:spPr>
                <a:xfrm>
                  <a:off x="4840200" y="2103350"/>
                  <a:ext cx="104775" cy="17350"/>
                </a:xfrm>
                <a:custGeom>
                  <a:avLst/>
                  <a:gdLst/>
                  <a:ahLst/>
                  <a:cxnLst/>
                  <a:rect l="l" t="t" r="r" b="b"/>
                  <a:pathLst>
                    <a:path w="4191" h="694" extrusionOk="0">
                      <a:moveTo>
                        <a:pt x="347" y="0"/>
                      </a:moveTo>
                      <a:cubicBezTo>
                        <a:pt x="158" y="0"/>
                        <a:pt x="0" y="158"/>
                        <a:pt x="0" y="347"/>
                      </a:cubicBezTo>
                      <a:cubicBezTo>
                        <a:pt x="0" y="536"/>
                        <a:pt x="158" y="693"/>
                        <a:pt x="347" y="693"/>
                      </a:cubicBezTo>
                      <a:lnTo>
                        <a:pt x="3844" y="693"/>
                      </a:lnTo>
                      <a:cubicBezTo>
                        <a:pt x="4033" y="693"/>
                        <a:pt x="4191" y="536"/>
                        <a:pt x="4191" y="347"/>
                      </a:cubicBezTo>
                      <a:cubicBezTo>
                        <a:pt x="4191" y="158"/>
                        <a:pt x="4033" y="0"/>
                        <a:pt x="3844"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807" name="Google Shape;9192;p73">
                  <a:extLst>
                    <a:ext uri="{FF2B5EF4-FFF2-40B4-BE49-F238E27FC236}">
                      <a16:creationId xmlns:a16="http://schemas.microsoft.com/office/drawing/2014/main" id="{D365CA78-01DE-0539-6937-068C281E9DBD}"/>
                    </a:ext>
                  </a:extLst>
                </p:cNvPr>
                <p:cNvSpPr/>
                <p:nvPr/>
              </p:nvSpPr>
              <p:spPr>
                <a:xfrm>
                  <a:off x="4840200" y="2137200"/>
                  <a:ext cx="104775" cy="18150"/>
                </a:xfrm>
                <a:custGeom>
                  <a:avLst/>
                  <a:gdLst/>
                  <a:ahLst/>
                  <a:cxnLst/>
                  <a:rect l="l" t="t" r="r" b="b"/>
                  <a:pathLst>
                    <a:path w="4191" h="726" extrusionOk="0">
                      <a:moveTo>
                        <a:pt x="347" y="1"/>
                      </a:moveTo>
                      <a:cubicBezTo>
                        <a:pt x="158" y="1"/>
                        <a:pt x="0" y="158"/>
                        <a:pt x="0" y="379"/>
                      </a:cubicBezTo>
                      <a:cubicBezTo>
                        <a:pt x="0" y="568"/>
                        <a:pt x="158" y="725"/>
                        <a:pt x="347" y="725"/>
                      </a:cubicBezTo>
                      <a:lnTo>
                        <a:pt x="3844" y="725"/>
                      </a:lnTo>
                      <a:cubicBezTo>
                        <a:pt x="4033" y="725"/>
                        <a:pt x="4191" y="568"/>
                        <a:pt x="4191" y="379"/>
                      </a:cubicBezTo>
                      <a:cubicBezTo>
                        <a:pt x="4191" y="158"/>
                        <a:pt x="4033" y="1"/>
                        <a:pt x="3844"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808" name="Google Shape;9193;p73">
                  <a:extLst>
                    <a:ext uri="{FF2B5EF4-FFF2-40B4-BE49-F238E27FC236}">
                      <a16:creationId xmlns:a16="http://schemas.microsoft.com/office/drawing/2014/main" id="{92CAAA88-FAB1-0F47-8C02-5701AF71B020}"/>
                    </a:ext>
                  </a:extLst>
                </p:cNvPr>
                <p:cNvSpPr/>
                <p:nvPr/>
              </p:nvSpPr>
              <p:spPr>
                <a:xfrm>
                  <a:off x="4840200" y="2171875"/>
                  <a:ext cx="104775" cy="18125"/>
                </a:xfrm>
                <a:custGeom>
                  <a:avLst/>
                  <a:gdLst/>
                  <a:ahLst/>
                  <a:cxnLst/>
                  <a:rect l="l" t="t" r="r" b="b"/>
                  <a:pathLst>
                    <a:path w="4191" h="725" extrusionOk="0">
                      <a:moveTo>
                        <a:pt x="347" y="0"/>
                      </a:moveTo>
                      <a:cubicBezTo>
                        <a:pt x="158" y="0"/>
                        <a:pt x="0" y="158"/>
                        <a:pt x="0" y="347"/>
                      </a:cubicBezTo>
                      <a:cubicBezTo>
                        <a:pt x="0" y="567"/>
                        <a:pt x="158" y="725"/>
                        <a:pt x="347" y="725"/>
                      </a:cubicBezTo>
                      <a:lnTo>
                        <a:pt x="3844" y="725"/>
                      </a:lnTo>
                      <a:cubicBezTo>
                        <a:pt x="4033" y="725"/>
                        <a:pt x="4191" y="567"/>
                        <a:pt x="4191" y="347"/>
                      </a:cubicBezTo>
                      <a:cubicBezTo>
                        <a:pt x="4191" y="158"/>
                        <a:pt x="4033" y="0"/>
                        <a:pt x="3844"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sp>
            <p:nvSpPr>
              <p:cNvPr id="17686" name="Google Shape;9194;p73">
                <a:extLst>
                  <a:ext uri="{FF2B5EF4-FFF2-40B4-BE49-F238E27FC236}">
                    <a16:creationId xmlns:a16="http://schemas.microsoft.com/office/drawing/2014/main" id="{30B65611-99EA-10D9-D997-4C48DC3F10C2}"/>
                  </a:ext>
                </a:extLst>
              </p:cNvPr>
              <p:cNvSpPr/>
              <p:nvPr/>
            </p:nvSpPr>
            <p:spPr>
              <a:xfrm>
                <a:off x="7743630" y="2282294"/>
                <a:ext cx="499261" cy="497951"/>
              </a:xfrm>
              <a:custGeom>
                <a:avLst/>
                <a:gdLst/>
                <a:ahLst/>
                <a:cxnLst/>
                <a:rect l="l" t="t" r="r" b="b"/>
                <a:pathLst>
                  <a:path w="11815" h="11784" extrusionOk="0">
                    <a:moveTo>
                      <a:pt x="5923" y="2080"/>
                    </a:moveTo>
                    <a:cubicBezTo>
                      <a:pt x="6459" y="2080"/>
                      <a:pt x="6932" y="2552"/>
                      <a:pt x="6932" y="3119"/>
                    </a:cubicBezTo>
                    <a:lnTo>
                      <a:pt x="6932" y="3466"/>
                    </a:lnTo>
                    <a:lnTo>
                      <a:pt x="4884" y="3466"/>
                    </a:lnTo>
                    <a:lnTo>
                      <a:pt x="4884" y="3119"/>
                    </a:lnTo>
                    <a:cubicBezTo>
                      <a:pt x="4884" y="2521"/>
                      <a:pt x="5356" y="2080"/>
                      <a:pt x="5923" y="2080"/>
                    </a:cubicBezTo>
                    <a:close/>
                    <a:moveTo>
                      <a:pt x="5923" y="662"/>
                    </a:moveTo>
                    <a:cubicBezTo>
                      <a:pt x="7247" y="662"/>
                      <a:pt x="8349" y="1765"/>
                      <a:pt x="8349" y="3119"/>
                    </a:cubicBezTo>
                    <a:lnTo>
                      <a:pt x="8349" y="3466"/>
                    </a:lnTo>
                    <a:lnTo>
                      <a:pt x="7656" y="3466"/>
                    </a:lnTo>
                    <a:lnTo>
                      <a:pt x="7656" y="3119"/>
                    </a:lnTo>
                    <a:cubicBezTo>
                      <a:pt x="7656" y="2174"/>
                      <a:pt x="6869" y="1387"/>
                      <a:pt x="5923" y="1387"/>
                    </a:cubicBezTo>
                    <a:cubicBezTo>
                      <a:pt x="4978" y="1387"/>
                      <a:pt x="4191" y="2174"/>
                      <a:pt x="4191" y="3119"/>
                    </a:cubicBezTo>
                    <a:lnTo>
                      <a:pt x="4191" y="3466"/>
                    </a:lnTo>
                    <a:lnTo>
                      <a:pt x="3466" y="3466"/>
                    </a:lnTo>
                    <a:lnTo>
                      <a:pt x="3466" y="3119"/>
                    </a:lnTo>
                    <a:cubicBezTo>
                      <a:pt x="3466" y="1765"/>
                      <a:pt x="4569" y="662"/>
                      <a:pt x="5923" y="662"/>
                    </a:cubicBezTo>
                    <a:close/>
                    <a:moveTo>
                      <a:pt x="1387" y="4191"/>
                    </a:moveTo>
                    <a:lnTo>
                      <a:pt x="1387" y="6742"/>
                    </a:lnTo>
                    <a:cubicBezTo>
                      <a:pt x="946" y="6490"/>
                      <a:pt x="662" y="6018"/>
                      <a:pt x="662" y="5545"/>
                    </a:cubicBezTo>
                    <a:lnTo>
                      <a:pt x="662" y="4537"/>
                    </a:lnTo>
                    <a:cubicBezTo>
                      <a:pt x="662" y="4348"/>
                      <a:pt x="820" y="4191"/>
                      <a:pt x="1040" y="4191"/>
                    </a:cubicBezTo>
                    <a:close/>
                    <a:moveTo>
                      <a:pt x="10775" y="4128"/>
                    </a:moveTo>
                    <a:cubicBezTo>
                      <a:pt x="10996" y="4128"/>
                      <a:pt x="11153" y="4285"/>
                      <a:pt x="11153" y="4506"/>
                    </a:cubicBezTo>
                    <a:lnTo>
                      <a:pt x="11153" y="5545"/>
                    </a:lnTo>
                    <a:cubicBezTo>
                      <a:pt x="11153" y="6081"/>
                      <a:pt x="10870" y="6490"/>
                      <a:pt x="10429" y="6742"/>
                    </a:cubicBezTo>
                    <a:lnTo>
                      <a:pt x="10429" y="4128"/>
                    </a:lnTo>
                    <a:close/>
                    <a:moveTo>
                      <a:pt x="8349" y="4191"/>
                    </a:moveTo>
                    <a:lnTo>
                      <a:pt x="8349" y="6931"/>
                    </a:lnTo>
                    <a:lnTo>
                      <a:pt x="3498" y="6931"/>
                    </a:lnTo>
                    <a:lnTo>
                      <a:pt x="3498" y="4191"/>
                    </a:lnTo>
                    <a:close/>
                    <a:moveTo>
                      <a:pt x="6270" y="7593"/>
                    </a:moveTo>
                    <a:lnTo>
                      <a:pt x="6270" y="7971"/>
                    </a:lnTo>
                    <a:cubicBezTo>
                      <a:pt x="6270" y="8160"/>
                      <a:pt x="6112" y="8318"/>
                      <a:pt x="5923" y="8318"/>
                    </a:cubicBezTo>
                    <a:cubicBezTo>
                      <a:pt x="5703" y="8318"/>
                      <a:pt x="5545" y="8160"/>
                      <a:pt x="5545" y="7971"/>
                    </a:cubicBezTo>
                    <a:lnTo>
                      <a:pt x="5545" y="7593"/>
                    </a:lnTo>
                    <a:close/>
                    <a:moveTo>
                      <a:pt x="662" y="7089"/>
                    </a:moveTo>
                    <a:cubicBezTo>
                      <a:pt x="883" y="7278"/>
                      <a:pt x="1103" y="7404"/>
                      <a:pt x="1387" y="7467"/>
                    </a:cubicBezTo>
                    <a:lnTo>
                      <a:pt x="1387" y="11153"/>
                    </a:lnTo>
                    <a:lnTo>
                      <a:pt x="1040" y="11153"/>
                    </a:lnTo>
                    <a:cubicBezTo>
                      <a:pt x="820" y="11153"/>
                      <a:pt x="662" y="10996"/>
                      <a:pt x="662" y="10807"/>
                    </a:cubicBezTo>
                    <a:lnTo>
                      <a:pt x="662" y="7089"/>
                    </a:lnTo>
                    <a:close/>
                    <a:moveTo>
                      <a:pt x="2804" y="4191"/>
                    </a:moveTo>
                    <a:lnTo>
                      <a:pt x="2804" y="11153"/>
                    </a:lnTo>
                    <a:lnTo>
                      <a:pt x="2080" y="11153"/>
                    </a:lnTo>
                    <a:lnTo>
                      <a:pt x="2080" y="4191"/>
                    </a:lnTo>
                    <a:close/>
                    <a:moveTo>
                      <a:pt x="8318" y="7656"/>
                    </a:moveTo>
                    <a:lnTo>
                      <a:pt x="8318" y="11153"/>
                    </a:lnTo>
                    <a:lnTo>
                      <a:pt x="3498" y="11153"/>
                    </a:lnTo>
                    <a:lnTo>
                      <a:pt x="3498" y="7656"/>
                    </a:lnTo>
                    <a:lnTo>
                      <a:pt x="4884" y="7656"/>
                    </a:lnTo>
                    <a:lnTo>
                      <a:pt x="4884" y="8003"/>
                    </a:lnTo>
                    <a:cubicBezTo>
                      <a:pt x="4884" y="8601"/>
                      <a:pt x="5356" y="9011"/>
                      <a:pt x="5923" y="9011"/>
                    </a:cubicBezTo>
                    <a:cubicBezTo>
                      <a:pt x="6459" y="9011"/>
                      <a:pt x="6932" y="8538"/>
                      <a:pt x="6932" y="8003"/>
                    </a:cubicBezTo>
                    <a:lnTo>
                      <a:pt x="6932" y="7656"/>
                    </a:lnTo>
                    <a:close/>
                    <a:moveTo>
                      <a:pt x="9767" y="4191"/>
                    </a:moveTo>
                    <a:lnTo>
                      <a:pt x="9767" y="11153"/>
                    </a:lnTo>
                    <a:lnTo>
                      <a:pt x="9074" y="11153"/>
                    </a:lnTo>
                    <a:lnTo>
                      <a:pt x="9074" y="4191"/>
                    </a:lnTo>
                    <a:close/>
                    <a:moveTo>
                      <a:pt x="11153" y="7120"/>
                    </a:moveTo>
                    <a:lnTo>
                      <a:pt x="11153" y="10807"/>
                    </a:lnTo>
                    <a:cubicBezTo>
                      <a:pt x="11153" y="10996"/>
                      <a:pt x="10996" y="11153"/>
                      <a:pt x="10807" y="11153"/>
                    </a:cubicBezTo>
                    <a:lnTo>
                      <a:pt x="10429" y="11153"/>
                    </a:lnTo>
                    <a:lnTo>
                      <a:pt x="10429" y="7530"/>
                    </a:lnTo>
                    <a:cubicBezTo>
                      <a:pt x="10712" y="7436"/>
                      <a:pt x="10964" y="7278"/>
                      <a:pt x="11153" y="7120"/>
                    </a:cubicBezTo>
                    <a:close/>
                    <a:moveTo>
                      <a:pt x="5923" y="0"/>
                    </a:moveTo>
                    <a:cubicBezTo>
                      <a:pt x="4191" y="0"/>
                      <a:pt x="2804" y="1418"/>
                      <a:pt x="2804" y="3119"/>
                    </a:cubicBezTo>
                    <a:lnTo>
                      <a:pt x="2804" y="3466"/>
                    </a:lnTo>
                    <a:lnTo>
                      <a:pt x="1040" y="3466"/>
                    </a:lnTo>
                    <a:cubicBezTo>
                      <a:pt x="442" y="3466"/>
                      <a:pt x="1" y="3939"/>
                      <a:pt x="1" y="4474"/>
                    </a:cubicBezTo>
                    <a:lnTo>
                      <a:pt x="1" y="5514"/>
                    </a:lnTo>
                    <a:lnTo>
                      <a:pt x="1" y="10744"/>
                    </a:lnTo>
                    <a:cubicBezTo>
                      <a:pt x="1" y="11342"/>
                      <a:pt x="473" y="11783"/>
                      <a:pt x="1040" y="11783"/>
                    </a:cubicBezTo>
                    <a:lnTo>
                      <a:pt x="10807" y="11783"/>
                    </a:lnTo>
                    <a:cubicBezTo>
                      <a:pt x="11374" y="11783"/>
                      <a:pt x="11815" y="11311"/>
                      <a:pt x="11815" y="10744"/>
                    </a:cubicBezTo>
                    <a:lnTo>
                      <a:pt x="11815" y="5514"/>
                    </a:lnTo>
                    <a:lnTo>
                      <a:pt x="11815" y="4474"/>
                    </a:lnTo>
                    <a:cubicBezTo>
                      <a:pt x="11815" y="3939"/>
                      <a:pt x="11374" y="3466"/>
                      <a:pt x="10807" y="3466"/>
                    </a:cubicBezTo>
                    <a:lnTo>
                      <a:pt x="9011" y="3466"/>
                    </a:lnTo>
                    <a:lnTo>
                      <a:pt x="9011" y="3119"/>
                    </a:lnTo>
                    <a:cubicBezTo>
                      <a:pt x="9011" y="1387"/>
                      <a:pt x="7593" y="0"/>
                      <a:pt x="592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87" name="Google Shape;9195;p73">
                <a:extLst>
                  <a:ext uri="{FF2B5EF4-FFF2-40B4-BE49-F238E27FC236}">
                    <a16:creationId xmlns:a16="http://schemas.microsoft.com/office/drawing/2014/main" id="{0913EBB4-4091-56EB-E986-AFCB8B39DE20}"/>
                  </a:ext>
                </a:extLst>
              </p:cNvPr>
              <p:cNvSpPr/>
              <p:nvPr/>
            </p:nvSpPr>
            <p:spPr>
              <a:xfrm>
                <a:off x="7773590" y="2923979"/>
                <a:ext cx="439341" cy="501923"/>
              </a:xfrm>
              <a:custGeom>
                <a:avLst/>
                <a:gdLst/>
                <a:ahLst/>
                <a:cxnLst/>
                <a:rect l="l" t="t" r="r" b="b"/>
                <a:pathLst>
                  <a:path w="10397" h="11878" extrusionOk="0">
                    <a:moveTo>
                      <a:pt x="5135" y="725"/>
                    </a:moveTo>
                    <a:cubicBezTo>
                      <a:pt x="6868" y="725"/>
                      <a:pt x="8254" y="2142"/>
                      <a:pt x="8254" y="3844"/>
                    </a:cubicBezTo>
                    <a:lnTo>
                      <a:pt x="8254" y="5923"/>
                    </a:lnTo>
                    <a:cubicBezTo>
                      <a:pt x="8254" y="6112"/>
                      <a:pt x="8097" y="6270"/>
                      <a:pt x="7908" y="6270"/>
                    </a:cubicBezTo>
                    <a:lnTo>
                      <a:pt x="7498" y="6270"/>
                    </a:lnTo>
                    <a:cubicBezTo>
                      <a:pt x="7561" y="6144"/>
                      <a:pt x="7561" y="6049"/>
                      <a:pt x="7561" y="5923"/>
                    </a:cubicBezTo>
                    <a:lnTo>
                      <a:pt x="7561" y="3844"/>
                    </a:lnTo>
                    <a:cubicBezTo>
                      <a:pt x="7561" y="3623"/>
                      <a:pt x="7404" y="3466"/>
                      <a:pt x="7183" y="3466"/>
                    </a:cubicBezTo>
                    <a:lnTo>
                      <a:pt x="6490" y="3466"/>
                    </a:lnTo>
                    <a:cubicBezTo>
                      <a:pt x="5892" y="3466"/>
                      <a:pt x="5450" y="2993"/>
                      <a:pt x="5450" y="2458"/>
                    </a:cubicBezTo>
                    <a:lnTo>
                      <a:pt x="5450" y="1733"/>
                    </a:lnTo>
                    <a:cubicBezTo>
                      <a:pt x="5450" y="1544"/>
                      <a:pt x="5293" y="1386"/>
                      <a:pt x="5104" y="1386"/>
                    </a:cubicBezTo>
                    <a:cubicBezTo>
                      <a:pt x="4915" y="1386"/>
                      <a:pt x="4757" y="1544"/>
                      <a:pt x="4757" y="1733"/>
                    </a:cubicBezTo>
                    <a:lnTo>
                      <a:pt x="4757" y="2458"/>
                    </a:lnTo>
                    <a:cubicBezTo>
                      <a:pt x="4757" y="3056"/>
                      <a:pt x="4285" y="3466"/>
                      <a:pt x="3718" y="3466"/>
                    </a:cubicBezTo>
                    <a:lnTo>
                      <a:pt x="3088" y="3466"/>
                    </a:lnTo>
                    <a:cubicBezTo>
                      <a:pt x="2899" y="3466"/>
                      <a:pt x="2741" y="3623"/>
                      <a:pt x="2741" y="3844"/>
                    </a:cubicBezTo>
                    <a:lnTo>
                      <a:pt x="2741" y="5923"/>
                    </a:lnTo>
                    <a:cubicBezTo>
                      <a:pt x="2741" y="6049"/>
                      <a:pt x="2741" y="6144"/>
                      <a:pt x="2773" y="6270"/>
                    </a:cubicBezTo>
                    <a:lnTo>
                      <a:pt x="2395" y="6270"/>
                    </a:lnTo>
                    <a:cubicBezTo>
                      <a:pt x="2205" y="6270"/>
                      <a:pt x="2048" y="6112"/>
                      <a:pt x="2048" y="5923"/>
                    </a:cubicBezTo>
                    <a:lnTo>
                      <a:pt x="2048" y="3844"/>
                    </a:lnTo>
                    <a:cubicBezTo>
                      <a:pt x="2048" y="2111"/>
                      <a:pt x="3466" y="725"/>
                      <a:pt x="5135" y="725"/>
                    </a:cubicBezTo>
                    <a:close/>
                    <a:moveTo>
                      <a:pt x="5230" y="3466"/>
                    </a:moveTo>
                    <a:cubicBezTo>
                      <a:pt x="5545" y="3907"/>
                      <a:pt x="6049" y="4190"/>
                      <a:pt x="6585" y="4190"/>
                    </a:cubicBezTo>
                    <a:lnTo>
                      <a:pt x="6963" y="4190"/>
                    </a:lnTo>
                    <a:lnTo>
                      <a:pt x="6963" y="5955"/>
                    </a:lnTo>
                    <a:lnTo>
                      <a:pt x="6931" y="5955"/>
                    </a:lnTo>
                    <a:cubicBezTo>
                      <a:pt x="6931" y="6553"/>
                      <a:pt x="6459" y="6994"/>
                      <a:pt x="5892" y="6994"/>
                    </a:cubicBezTo>
                    <a:lnTo>
                      <a:pt x="4505" y="6994"/>
                    </a:lnTo>
                    <a:cubicBezTo>
                      <a:pt x="3938" y="6994"/>
                      <a:pt x="3497" y="6522"/>
                      <a:pt x="3497" y="5955"/>
                    </a:cubicBezTo>
                    <a:lnTo>
                      <a:pt x="3497" y="4190"/>
                    </a:lnTo>
                    <a:lnTo>
                      <a:pt x="3844" y="4190"/>
                    </a:lnTo>
                    <a:cubicBezTo>
                      <a:pt x="4379" y="4190"/>
                      <a:pt x="4915" y="3907"/>
                      <a:pt x="5230" y="3466"/>
                    </a:cubicBezTo>
                    <a:close/>
                    <a:moveTo>
                      <a:pt x="6301" y="7624"/>
                    </a:moveTo>
                    <a:cubicBezTo>
                      <a:pt x="6396" y="8034"/>
                      <a:pt x="6805" y="8349"/>
                      <a:pt x="7278" y="8349"/>
                    </a:cubicBezTo>
                    <a:lnTo>
                      <a:pt x="7624" y="8349"/>
                    </a:lnTo>
                    <a:lnTo>
                      <a:pt x="7624" y="9200"/>
                    </a:lnTo>
                    <a:cubicBezTo>
                      <a:pt x="6852" y="9546"/>
                      <a:pt x="6025" y="9719"/>
                      <a:pt x="5198" y="9719"/>
                    </a:cubicBezTo>
                    <a:cubicBezTo>
                      <a:pt x="4371" y="9719"/>
                      <a:pt x="3544" y="9546"/>
                      <a:pt x="2773" y="9200"/>
                    </a:cubicBezTo>
                    <a:lnTo>
                      <a:pt x="2773" y="8349"/>
                    </a:lnTo>
                    <a:lnTo>
                      <a:pt x="3119" y="8349"/>
                    </a:lnTo>
                    <a:cubicBezTo>
                      <a:pt x="3560" y="8349"/>
                      <a:pt x="3970" y="8034"/>
                      <a:pt x="4127" y="7624"/>
                    </a:cubicBezTo>
                    <a:cubicBezTo>
                      <a:pt x="4253" y="7656"/>
                      <a:pt x="4411" y="7656"/>
                      <a:pt x="4505" y="7656"/>
                    </a:cubicBezTo>
                    <a:lnTo>
                      <a:pt x="5892" y="7656"/>
                    </a:lnTo>
                    <a:cubicBezTo>
                      <a:pt x="6018" y="7656"/>
                      <a:pt x="6175" y="7656"/>
                      <a:pt x="6301" y="7624"/>
                    </a:cubicBezTo>
                    <a:close/>
                    <a:moveTo>
                      <a:pt x="2079" y="8349"/>
                    </a:moveTo>
                    <a:lnTo>
                      <a:pt x="2079" y="11153"/>
                    </a:lnTo>
                    <a:lnTo>
                      <a:pt x="693" y="11153"/>
                    </a:lnTo>
                    <a:lnTo>
                      <a:pt x="693" y="9389"/>
                    </a:lnTo>
                    <a:cubicBezTo>
                      <a:pt x="693" y="8790"/>
                      <a:pt x="1166" y="8349"/>
                      <a:pt x="1733" y="8349"/>
                    </a:cubicBezTo>
                    <a:close/>
                    <a:moveTo>
                      <a:pt x="7656" y="9924"/>
                    </a:moveTo>
                    <a:lnTo>
                      <a:pt x="7656" y="11153"/>
                    </a:lnTo>
                    <a:lnTo>
                      <a:pt x="2773" y="11153"/>
                    </a:lnTo>
                    <a:lnTo>
                      <a:pt x="2773" y="9924"/>
                    </a:lnTo>
                    <a:cubicBezTo>
                      <a:pt x="3560" y="10239"/>
                      <a:pt x="4411" y="10397"/>
                      <a:pt x="5230" y="10397"/>
                    </a:cubicBezTo>
                    <a:cubicBezTo>
                      <a:pt x="6049" y="10397"/>
                      <a:pt x="6868" y="10239"/>
                      <a:pt x="7656" y="9924"/>
                    </a:cubicBezTo>
                    <a:close/>
                    <a:moveTo>
                      <a:pt x="8664" y="8349"/>
                    </a:moveTo>
                    <a:cubicBezTo>
                      <a:pt x="9231" y="8349"/>
                      <a:pt x="9672" y="8821"/>
                      <a:pt x="9672" y="9389"/>
                    </a:cubicBezTo>
                    <a:lnTo>
                      <a:pt x="9672" y="11153"/>
                    </a:lnTo>
                    <a:lnTo>
                      <a:pt x="8286" y="11153"/>
                    </a:lnTo>
                    <a:lnTo>
                      <a:pt x="8286" y="8349"/>
                    </a:lnTo>
                    <a:close/>
                    <a:moveTo>
                      <a:pt x="5198" y="0"/>
                    </a:moveTo>
                    <a:cubicBezTo>
                      <a:pt x="3088" y="0"/>
                      <a:pt x="1355" y="1701"/>
                      <a:pt x="1355" y="3844"/>
                    </a:cubicBezTo>
                    <a:lnTo>
                      <a:pt x="1355" y="5923"/>
                    </a:lnTo>
                    <a:cubicBezTo>
                      <a:pt x="1355" y="6522"/>
                      <a:pt x="1827" y="6931"/>
                      <a:pt x="2395" y="6931"/>
                    </a:cubicBezTo>
                    <a:lnTo>
                      <a:pt x="3088" y="6931"/>
                    </a:lnTo>
                    <a:cubicBezTo>
                      <a:pt x="3182" y="7057"/>
                      <a:pt x="3308" y="7183"/>
                      <a:pt x="3466" y="7309"/>
                    </a:cubicBezTo>
                    <a:cubicBezTo>
                      <a:pt x="3466" y="7530"/>
                      <a:pt x="3308" y="7687"/>
                      <a:pt x="3088" y="7687"/>
                    </a:cubicBezTo>
                    <a:lnTo>
                      <a:pt x="1733" y="7687"/>
                    </a:lnTo>
                    <a:cubicBezTo>
                      <a:pt x="788" y="7687"/>
                      <a:pt x="0" y="8475"/>
                      <a:pt x="0" y="9420"/>
                    </a:cubicBezTo>
                    <a:lnTo>
                      <a:pt x="0" y="11499"/>
                    </a:lnTo>
                    <a:cubicBezTo>
                      <a:pt x="0" y="11720"/>
                      <a:pt x="158" y="11877"/>
                      <a:pt x="347" y="11877"/>
                    </a:cubicBezTo>
                    <a:lnTo>
                      <a:pt x="10019" y="11877"/>
                    </a:lnTo>
                    <a:cubicBezTo>
                      <a:pt x="10239" y="11877"/>
                      <a:pt x="10397" y="11720"/>
                      <a:pt x="10397" y="11499"/>
                    </a:cubicBezTo>
                    <a:lnTo>
                      <a:pt x="10397" y="9420"/>
                    </a:lnTo>
                    <a:cubicBezTo>
                      <a:pt x="10397" y="8475"/>
                      <a:pt x="9609" y="7687"/>
                      <a:pt x="8664" y="7687"/>
                    </a:cubicBezTo>
                    <a:lnTo>
                      <a:pt x="7278" y="7687"/>
                    </a:lnTo>
                    <a:cubicBezTo>
                      <a:pt x="7089" y="7687"/>
                      <a:pt x="6931" y="7530"/>
                      <a:pt x="6931" y="7341"/>
                    </a:cubicBezTo>
                    <a:cubicBezTo>
                      <a:pt x="7026" y="7246"/>
                      <a:pt x="7152" y="7152"/>
                      <a:pt x="7278" y="6994"/>
                    </a:cubicBezTo>
                    <a:lnTo>
                      <a:pt x="7971" y="6994"/>
                    </a:lnTo>
                    <a:cubicBezTo>
                      <a:pt x="8569" y="6994"/>
                      <a:pt x="9011" y="6522"/>
                      <a:pt x="9011" y="5955"/>
                    </a:cubicBezTo>
                    <a:lnTo>
                      <a:pt x="9011" y="3844"/>
                    </a:lnTo>
                    <a:cubicBezTo>
                      <a:pt x="9011" y="1733"/>
                      <a:pt x="7309" y="0"/>
                      <a:pt x="5198"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17688" name="Google Shape;9196;p73">
                <a:extLst>
                  <a:ext uri="{FF2B5EF4-FFF2-40B4-BE49-F238E27FC236}">
                    <a16:creationId xmlns:a16="http://schemas.microsoft.com/office/drawing/2014/main" id="{7A830820-7BB6-0E77-AF78-ACCCEC6B3CE7}"/>
                  </a:ext>
                </a:extLst>
              </p:cNvPr>
              <p:cNvGrpSpPr/>
              <p:nvPr/>
            </p:nvGrpSpPr>
            <p:grpSpPr>
              <a:xfrm>
                <a:off x="10280367" y="2282300"/>
                <a:ext cx="499261" cy="497951"/>
                <a:chOff x="6131900" y="2301825"/>
                <a:chExt cx="295375" cy="294600"/>
              </a:xfrm>
              <a:grpFill/>
            </p:grpSpPr>
            <p:sp>
              <p:nvSpPr>
                <p:cNvPr id="17800" name="Google Shape;9197;p73">
                  <a:extLst>
                    <a:ext uri="{FF2B5EF4-FFF2-40B4-BE49-F238E27FC236}">
                      <a16:creationId xmlns:a16="http://schemas.microsoft.com/office/drawing/2014/main" id="{D605DBE8-2D91-4C05-148F-3BB361487085}"/>
                    </a:ext>
                  </a:extLst>
                </p:cNvPr>
                <p:cNvSpPr/>
                <p:nvPr/>
              </p:nvSpPr>
              <p:spPr>
                <a:xfrm>
                  <a:off x="6131900" y="2301825"/>
                  <a:ext cx="295375" cy="294600"/>
                </a:xfrm>
                <a:custGeom>
                  <a:avLst/>
                  <a:gdLst/>
                  <a:ahLst/>
                  <a:cxnLst/>
                  <a:rect l="l" t="t" r="r" b="b"/>
                  <a:pathLst>
                    <a:path w="11815" h="11784" extrusionOk="0">
                      <a:moveTo>
                        <a:pt x="3813" y="630"/>
                      </a:moveTo>
                      <a:cubicBezTo>
                        <a:pt x="4002" y="630"/>
                        <a:pt x="4159" y="788"/>
                        <a:pt x="4159" y="977"/>
                      </a:cubicBezTo>
                      <a:lnTo>
                        <a:pt x="4159" y="1355"/>
                      </a:lnTo>
                      <a:lnTo>
                        <a:pt x="1387" y="1355"/>
                      </a:lnTo>
                      <a:lnTo>
                        <a:pt x="1387" y="977"/>
                      </a:lnTo>
                      <a:lnTo>
                        <a:pt x="1355" y="977"/>
                      </a:lnTo>
                      <a:cubicBezTo>
                        <a:pt x="1355" y="788"/>
                        <a:pt x="1513" y="630"/>
                        <a:pt x="1733" y="630"/>
                      </a:cubicBezTo>
                      <a:close/>
                      <a:moveTo>
                        <a:pt x="10114" y="1355"/>
                      </a:moveTo>
                      <a:cubicBezTo>
                        <a:pt x="10303" y="1355"/>
                        <a:pt x="10460" y="1513"/>
                        <a:pt x="10460" y="1702"/>
                      </a:cubicBezTo>
                      <a:lnTo>
                        <a:pt x="10460" y="3434"/>
                      </a:lnTo>
                      <a:lnTo>
                        <a:pt x="7688" y="3434"/>
                      </a:lnTo>
                      <a:cubicBezTo>
                        <a:pt x="7656" y="3277"/>
                        <a:pt x="7656" y="1859"/>
                        <a:pt x="7656" y="1702"/>
                      </a:cubicBezTo>
                      <a:cubicBezTo>
                        <a:pt x="7656" y="1513"/>
                        <a:pt x="7814" y="1355"/>
                        <a:pt x="8034" y="1355"/>
                      </a:cubicBezTo>
                      <a:close/>
                      <a:moveTo>
                        <a:pt x="4128" y="2048"/>
                      </a:moveTo>
                      <a:lnTo>
                        <a:pt x="4128" y="4821"/>
                      </a:lnTo>
                      <a:lnTo>
                        <a:pt x="1355" y="4821"/>
                      </a:lnTo>
                      <a:lnTo>
                        <a:pt x="1355" y="2048"/>
                      </a:lnTo>
                      <a:close/>
                      <a:moveTo>
                        <a:pt x="6617" y="2048"/>
                      </a:moveTo>
                      <a:cubicBezTo>
                        <a:pt x="6806" y="2048"/>
                        <a:pt x="6963" y="2206"/>
                        <a:pt x="6963" y="2395"/>
                      </a:cubicBezTo>
                      <a:lnTo>
                        <a:pt x="6963" y="4852"/>
                      </a:lnTo>
                      <a:lnTo>
                        <a:pt x="4821" y="4852"/>
                      </a:lnTo>
                      <a:lnTo>
                        <a:pt x="4821" y="2395"/>
                      </a:lnTo>
                      <a:cubicBezTo>
                        <a:pt x="4821" y="2206"/>
                        <a:pt x="4978" y="2048"/>
                        <a:pt x="5167" y="2048"/>
                      </a:cubicBezTo>
                      <a:close/>
                      <a:moveTo>
                        <a:pt x="10429" y="4127"/>
                      </a:moveTo>
                      <a:lnTo>
                        <a:pt x="10429" y="4852"/>
                      </a:lnTo>
                      <a:lnTo>
                        <a:pt x="7656" y="4852"/>
                      </a:lnTo>
                      <a:lnTo>
                        <a:pt x="7656" y="4127"/>
                      </a:lnTo>
                      <a:close/>
                      <a:moveTo>
                        <a:pt x="10775" y="5514"/>
                      </a:moveTo>
                      <a:cubicBezTo>
                        <a:pt x="10964" y="5514"/>
                        <a:pt x="11122" y="5671"/>
                        <a:pt x="11122" y="5860"/>
                      </a:cubicBezTo>
                      <a:lnTo>
                        <a:pt x="11122" y="10744"/>
                      </a:lnTo>
                      <a:cubicBezTo>
                        <a:pt x="11122" y="10964"/>
                        <a:pt x="10964" y="11122"/>
                        <a:pt x="10775" y="11122"/>
                      </a:cubicBezTo>
                      <a:lnTo>
                        <a:pt x="1009" y="11122"/>
                      </a:lnTo>
                      <a:cubicBezTo>
                        <a:pt x="820" y="11122"/>
                        <a:pt x="662" y="10964"/>
                        <a:pt x="662" y="10744"/>
                      </a:cubicBezTo>
                      <a:lnTo>
                        <a:pt x="662" y="5860"/>
                      </a:lnTo>
                      <a:cubicBezTo>
                        <a:pt x="662" y="5671"/>
                        <a:pt x="820" y="5514"/>
                        <a:pt x="1009" y="5514"/>
                      </a:cubicBezTo>
                      <a:close/>
                      <a:moveTo>
                        <a:pt x="1733" y="0"/>
                      </a:moveTo>
                      <a:cubicBezTo>
                        <a:pt x="1135" y="0"/>
                        <a:pt x="694" y="473"/>
                        <a:pt x="694" y="1040"/>
                      </a:cubicBezTo>
                      <a:lnTo>
                        <a:pt x="694" y="4884"/>
                      </a:lnTo>
                      <a:cubicBezTo>
                        <a:pt x="316" y="5041"/>
                        <a:pt x="1" y="5388"/>
                        <a:pt x="1" y="5860"/>
                      </a:cubicBezTo>
                      <a:lnTo>
                        <a:pt x="1" y="10744"/>
                      </a:lnTo>
                      <a:cubicBezTo>
                        <a:pt x="1" y="11342"/>
                        <a:pt x="473" y="11783"/>
                        <a:pt x="1009" y="11783"/>
                      </a:cubicBezTo>
                      <a:lnTo>
                        <a:pt x="10775" y="11783"/>
                      </a:lnTo>
                      <a:cubicBezTo>
                        <a:pt x="11374" y="11783"/>
                        <a:pt x="11815" y="11311"/>
                        <a:pt x="11815" y="10744"/>
                      </a:cubicBezTo>
                      <a:lnTo>
                        <a:pt x="11815" y="5860"/>
                      </a:lnTo>
                      <a:cubicBezTo>
                        <a:pt x="11815" y="5388"/>
                        <a:pt x="11531" y="5010"/>
                        <a:pt x="11122" y="4884"/>
                      </a:cubicBezTo>
                      <a:lnTo>
                        <a:pt x="11122" y="1702"/>
                      </a:lnTo>
                      <a:cubicBezTo>
                        <a:pt x="11122" y="1103"/>
                        <a:pt x="10649" y="662"/>
                        <a:pt x="10114" y="662"/>
                      </a:cubicBezTo>
                      <a:lnTo>
                        <a:pt x="8034" y="662"/>
                      </a:lnTo>
                      <a:cubicBezTo>
                        <a:pt x="7530" y="662"/>
                        <a:pt x="7152" y="977"/>
                        <a:pt x="7026" y="1418"/>
                      </a:cubicBezTo>
                      <a:cubicBezTo>
                        <a:pt x="6932" y="1387"/>
                        <a:pt x="6806" y="1355"/>
                        <a:pt x="6648" y="1355"/>
                      </a:cubicBezTo>
                      <a:lnTo>
                        <a:pt x="5230" y="1355"/>
                      </a:lnTo>
                      <a:cubicBezTo>
                        <a:pt x="5104" y="1355"/>
                        <a:pt x="4978" y="1387"/>
                        <a:pt x="4884" y="1418"/>
                      </a:cubicBezTo>
                      <a:lnTo>
                        <a:pt x="4884" y="1040"/>
                      </a:lnTo>
                      <a:cubicBezTo>
                        <a:pt x="4884" y="441"/>
                        <a:pt x="4380" y="0"/>
                        <a:pt x="3844"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801" name="Google Shape;9198;p73">
                  <a:extLst>
                    <a:ext uri="{FF2B5EF4-FFF2-40B4-BE49-F238E27FC236}">
                      <a16:creationId xmlns:a16="http://schemas.microsoft.com/office/drawing/2014/main" id="{9D0919B2-F457-A7D1-B1E8-885BFC2D8245}"/>
                    </a:ext>
                  </a:extLst>
                </p:cNvPr>
                <p:cNvSpPr/>
                <p:nvPr/>
              </p:nvSpPr>
              <p:spPr>
                <a:xfrm>
                  <a:off x="6218550" y="2456200"/>
                  <a:ext cx="122100" cy="51225"/>
                </a:xfrm>
                <a:custGeom>
                  <a:avLst/>
                  <a:gdLst/>
                  <a:ahLst/>
                  <a:cxnLst/>
                  <a:rect l="l" t="t" r="r" b="b"/>
                  <a:pathLst>
                    <a:path w="4884" h="2049" extrusionOk="0">
                      <a:moveTo>
                        <a:pt x="3844" y="725"/>
                      </a:moveTo>
                      <a:cubicBezTo>
                        <a:pt x="4033" y="725"/>
                        <a:pt x="4190" y="882"/>
                        <a:pt x="4190" y="1071"/>
                      </a:cubicBezTo>
                      <a:cubicBezTo>
                        <a:pt x="4190" y="1260"/>
                        <a:pt x="4033" y="1418"/>
                        <a:pt x="3844" y="1418"/>
                      </a:cubicBezTo>
                      <a:lnTo>
                        <a:pt x="1008" y="1418"/>
                      </a:lnTo>
                      <a:cubicBezTo>
                        <a:pt x="819" y="1418"/>
                        <a:pt x="662" y="1260"/>
                        <a:pt x="662" y="1071"/>
                      </a:cubicBezTo>
                      <a:cubicBezTo>
                        <a:pt x="662" y="882"/>
                        <a:pt x="819" y="725"/>
                        <a:pt x="1008" y="725"/>
                      </a:cubicBezTo>
                      <a:close/>
                      <a:moveTo>
                        <a:pt x="1008" y="0"/>
                      </a:moveTo>
                      <a:cubicBezTo>
                        <a:pt x="410" y="0"/>
                        <a:pt x="0" y="473"/>
                        <a:pt x="0" y="1040"/>
                      </a:cubicBezTo>
                      <a:cubicBezTo>
                        <a:pt x="0" y="1639"/>
                        <a:pt x="473" y="2048"/>
                        <a:pt x="1008" y="2048"/>
                      </a:cubicBezTo>
                      <a:lnTo>
                        <a:pt x="3844" y="2048"/>
                      </a:lnTo>
                      <a:cubicBezTo>
                        <a:pt x="4442" y="2048"/>
                        <a:pt x="4883" y="1576"/>
                        <a:pt x="4883" y="1040"/>
                      </a:cubicBezTo>
                      <a:cubicBezTo>
                        <a:pt x="4852" y="473"/>
                        <a:pt x="4411" y="0"/>
                        <a:pt x="3844"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802" name="Google Shape;9199;p73">
                  <a:extLst>
                    <a:ext uri="{FF2B5EF4-FFF2-40B4-BE49-F238E27FC236}">
                      <a16:creationId xmlns:a16="http://schemas.microsoft.com/office/drawing/2014/main" id="{8401C5CE-1D05-4067-3756-C02C95CEACF3}"/>
                    </a:ext>
                  </a:extLst>
                </p:cNvPr>
                <p:cNvSpPr/>
                <p:nvPr/>
              </p:nvSpPr>
              <p:spPr>
                <a:xfrm>
                  <a:off x="6340625" y="2353025"/>
                  <a:ext cx="35475" cy="18125"/>
                </a:xfrm>
                <a:custGeom>
                  <a:avLst/>
                  <a:gdLst/>
                  <a:ahLst/>
                  <a:cxnLst/>
                  <a:rect l="l" t="t" r="r" b="b"/>
                  <a:pathLst>
                    <a:path w="1419" h="725" extrusionOk="0">
                      <a:moveTo>
                        <a:pt x="347" y="0"/>
                      </a:moveTo>
                      <a:cubicBezTo>
                        <a:pt x="158" y="0"/>
                        <a:pt x="0" y="158"/>
                        <a:pt x="0" y="347"/>
                      </a:cubicBezTo>
                      <a:cubicBezTo>
                        <a:pt x="0" y="567"/>
                        <a:pt x="158" y="725"/>
                        <a:pt x="347" y="725"/>
                      </a:cubicBezTo>
                      <a:lnTo>
                        <a:pt x="1040" y="725"/>
                      </a:lnTo>
                      <a:cubicBezTo>
                        <a:pt x="1261" y="725"/>
                        <a:pt x="1418" y="567"/>
                        <a:pt x="1418" y="347"/>
                      </a:cubicBezTo>
                      <a:cubicBezTo>
                        <a:pt x="1355" y="158"/>
                        <a:pt x="1198" y="0"/>
                        <a:pt x="1040"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803" name="Google Shape;9200;p73">
                  <a:extLst>
                    <a:ext uri="{FF2B5EF4-FFF2-40B4-BE49-F238E27FC236}">
                      <a16:creationId xmlns:a16="http://schemas.microsoft.com/office/drawing/2014/main" id="{857908A3-309F-6083-EC61-E82E8EE4DDE8}"/>
                    </a:ext>
                  </a:extLst>
                </p:cNvPr>
                <p:cNvSpPr/>
                <p:nvPr/>
              </p:nvSpPr>
              <p:spPr>
                <a:xfrm>
                  <a:off x="6183100" y="2369550"/>
                  <a:ext cx="35475" cy="18150"/>
                </a:xfrm>
                <a:custGeom>
                  <a:avLst/>
                  <a:gdLst/>
                  <a:ahLst/>
                  <a:cxnLst/>
                  <a:rect l="l" t="t" r="r" b="b"/>
                  <a:pathLst>
                    <a:path w="1419" h="726" extrusionOk="0">
                      <a:moveTo>
                        <a:pt x="347" y="1"/>
                      </a:moveTo>
                      <a:cubicBezTo>
                        <a:pt x="158" y="1"/>
                        <a:pt x="0" y="158"/>
                        <a:pt x="0" y="379"/>
                      </a:cubicBezTo>
                      <a:cubicBezTo>
                        <a:pt x="0" y="568"/>
                        <a:pt x="158" y="725"/>
                        <a:pt x="347" y="725"/>
                      </a:cubicBezTo>
                      <a:lnTo>
                        <a:pt x="1040" y="725"/>
                      </a:lnTo>
                      <a:cubicBezTo>
                        <a:pt x="1261" y="725"/>
                        <a:pt x="1418" y="568"/>
                        <a:pt x="1418" y="379"/>
                      </a:cubicBezTo>
                      <a:cubicBezTo>
                        <a:pt x="1418" y="158"/>
                        <a:pt x="1261" y="1"/>
                        <a:pt x="1040"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689" name="Google Shape;9201;p73">
                <a:extLst>
                  <a:ext uri="{FF2B5EF4-FFF2-40B4-BE49-F238E27FC236}">
                    <a16:creationId xmlns:a16="http://schemas.microsoft.com/office/drawing/2014/main" id="{1387A87B-73CA-352A-F258-948A7F29DBE4}"/>
                  </a:ext>
                </a:extLst>
              </p:cNvPr>
              <p:cNvGrpSpPr/>
              <p:nvPr/>
            </p:nvGrpSpPr>
            <p:grpSpPr>
              <a:xfrm>
                <a:off x="2036574" y="1687877"/>
                <a:ext cx="503276" cy="500612"/>
                <a:chOff x="1412450" y="1954475"/>
                <a:chExt cx="297750" cy="296175"/>
              </a:xfrm>
              <a:grpFill/>
            </p:grpSpPr>
            <p:sp>
              <p:nvSpPr>
                <p:cNvPr id="17798" name="Google Shape;9202;p73">
                  <a:extLst>
                    <a:ext uri="{FF2B5EF4-FFF2-40B4-BE49-F238E27FC236}">
                      <a16:creationId xmlns:a16="http://schemas.microsoft.com/office/drawing/2014/main" id="{F7E0F87E-81C1-811A-8898-60478222D4AA}"/>
                    </a:ext>
                  </a:extLst>
                </p:cNvPr>
                <p:cNvSpPr/>
                <p:nvPr/>
              </p:nvSpPr>
              <p:spPr>
                <a:xfrm>
                  <a:off x="1483350" y="2023800"/>
                  <a:ext cx="155975" cy="155975"/>
                </a:xfrm>
                <a:custGeom>
                  <a:avLst/>
                  <a:gdLst/>
                  <a:ahLst/>
                  <a:cxnLst/>
                  <a:rect l="l" t="t" r="r" b="b"/>
                  <a:pathLst>
                    <a:path w="6239" h="6239" extrusionOk="0">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99" name="Google Shape;9203;p73">
                  <a:extLst>
                    <a:ext uri="{FF2B5EF4-FFF2-40B4-BE49-F238E27FC236}">
                      <a16:creationId xmlns:a16="http://schemas.microsoft.com/office/drawing/2014/main" id="{C96C9B9A-ABD3-5E2A-FF8B-7DDB43400319}"/>
                    </a:ext>
                  </a:extLst>
                </p:cNvPr>
                <p:cNvSpPr/>
                <p:nvPr/>
              </p:nvSpPr>
              <p:spPr>
                <a:xfrm>
                  <a:off x="1412450" y="1954475"/>
                  <a:ext cx="297750" cy="296175"/>
                </a:xfrm>
                <a:custGeom>
                  <a:avLst/>
                  <a:gdLst/>
                  <a:ahLst/>
                  <a:cxnLst/>
                  <a:rect l="l" t="t" r="r" b="b"/>
                  <a:pathLst>
                    <a:path w="11910" h="11847" extrusionOk="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sp>
            <p:nvSpPr>
              <p:cNvPr id="17690" name="Google Shape;9204;p73">
                <a:extLst>
                  <a:ext uri="{FF2B5EF4-FFF2-40B4-BE49-F238E27FC236}">
                    <a16:creationId xmlns:a16="http://schemas.microsoft.com/office/drawing/2014/main" id="{900A24A2-F68C-BF82-E986-CDC53962C43F}"/>
                  </a:ext>
                </a:extLst>
              </p:cNvPr>
              <p:cNvSpPr/>
              <p:nvPr/>
            </p:nvSpPr>
            <p:spPr>
              <a:xfrm>
                <a:off x="2038541" y="2283625"/>
                <a:ext cx="499303" cy="495289"/>
              </a:xfrm>
              <a:custGeom>
                <a:avLst/>
                <a:gdLst/>
                <a:ahLst/>
                <a:cxnLst/>
                <a:rect l="l" t="t" r="r" b="b"/>
                <a:pathLst>
                  <a:path w="11816" h="11721" extrusionOk="0">
                    <a:moveTo>
                      <a:pt x="2395" y="631"/>
                    </a:moveTo>
                    <a:cubicBezTo>
                      <a:pt x="2584" y="631"/>
                      <a:pt x="2742" y="789"/>
                      <a:pt x="2742" y="978"/>
                    </a:cubicBezTo>
                    <a:cubicBezTo>
                      <a:pt x="2742" y="1167"/>
                      <a:pt x="2584" y="1324"/>
                      <a:pt x="2395" y="1324"/>
                    </a:cubicBezTo>
                    <a:lnTo>
                      <a:pt x="1009" y="1324"/>
                    </a:lnTo>
                    <a:cubicBezTo>
                      <a:pt x="820" y="1324"/>
                      <a:pt x="663" y="1167"/>
                      <a:pt x="663" y="978"/>
                    </a:cubicBezTo>
                    <a:cubicBezTo>
                      <a:pt x="663" y="789"/>
                      <a:pt x="820" y="631"/>
                      <a:pt x="1009" y="631"/>
                    </a:cubicBezTo>
                    <a:close/>
                    <a:moveTo>
                      <a:pt x="6554" y="631"/>
                    </a:moveTo>
                    <a:cubicBezTo>
                      <a:pt x="6774" y="631"/>
                      <a:pt x="6932" y="789"/>
                      <a:pt x="6932" y="978"/>
                    </a:cubicBezTo>
                    <a:cubicBezTo>
                      <a:pt x="6932" y="1167"/>
                      <a:pt x="6774" y="1324"/>
                      <a:pt x="6554" y="1324"/>
                    </a:cubicBezTo>
                    <a:lnTo>
                      <a:pt x="5199" y="1324"/>
                    </a:lnTo>
                    <a:cubicBezTo>
                      <a:pt x="4979" y="1324"/>
                      <a:pt x="4821" y="1167"/>
                      <a:pt x="4821" y="978"/>
                    </a:cubicBezTo>
                    <a:cubicBezTo>
                      <a:pt x="4821" y="789"/>
                      <a:pt x="4979" y="631"/>
                      <a:pt x="5199" y="631"/>
                    </a:cubicBezTo>
                    <a:close/>
                    <a:moveTo>
                      <a:pt x="10776" y="631"/>
                    </a:moveTo>
                    <a:cubicBezTo>
                      <a:pt x="10965" y="631"/>
                      <a:pt x="11122" y="789"/>
                      <a:pt x="11122" y="978"/>
                    </a:cubicBezTo>
                    <a:cubicBezTo>
                      <a:pt x="11122" y="1167"/>
                      <a:pt x="10965" y="1324"/>
                      <a:pt x="10776" y="1324"/>
                    </a:cubicBezTo>
                    <a:lnTo>
                      <a:pt x="9389" y="1324"/>
                    </a:lnTo>
                    <a:cubicBezTo>
                      <a:pt x="9200" y="1324"/>
                      <a:pt x="9043" y="1167"/>
                      <a:pt x="9043" y="978"/>
                    </a:cubicBezTo>
                    <a:cubicBezTo>
                      <a:pt x="9043" y="789"/>
                      <a:pt x="9200" y="631"/>
                      <a:pt x="9389" y="631"/>
                    </a:cubicBezTo>
                    <a:close/>
                    <a:moveTo>
                      <a:pt x="7279" y="4790"/>
                    </a:moveTo>
                    <a:cubicBezTo>
                      <a:pt x="7468" y="4790"/>
                      <a:pt x="7625" y="4947"/>
                      <a:pt x="7625" y="5136"/>
                    </a:cubicBezTo>
                    <a:lnTo>
                      <a:pt x="7625" y="6554"/>
                    </a:lnTo>
                    <a:cubicBezTo>
                      <a:pt x="7625" y="6775"/>
                      <a:pt x="7468" y="6932"/>
                      <a:pt x="7279" y="6932"/>
                    </a:cubicBezTo>
                    <a:lnTo>
                      <a:pt x="4506" y="6932"/>
                    </a:lnTo>
                    <a:cubicBezTo>
                      <a:pt x="4317" y="6932"/>
                      <a:pt x="4160" y="6775"/>
                      <a:pt x="4160" y="6554"/>
                    </a:cubicBezTo>
                    <a:lnTo>
                      <a:pt x="4160" y="5136"/>
                    </a:lnTo>
                    <a:cubicBezTo>
                      <a:pt x="4160" y="4947"/>
                      <a:pt x="4317" y="4790"/>
                      <a:pt x="4506" y="4790"/>
                    </a:cubicBezTo>
                    <a:close/>
                    <a:moveTo>
                      <a:pt x="2395" y="10398"/>
                    </a:moveTo>
                    <a:cubicBezTo>
                      <a:pt x="2584" y="10398"/>
                      <a:pt x="2742" y="10555"/>
                      <a:pt x="2742" y="10744"/>
                    </a:cubicBezTo>
                    <a:cubicBezTo>
                      <a:pt x="2742" y="10933"/>
                      <a:pt x="2584" y="11091"/>
                      <a:pt x="2395" y="11091"/>
                    </a:cubicBezTo>
                    <a:lnTo>
                      <a:pt x="1009" y="11091"/>
                    </a:lnTo>
                    <a:cubicBezTo>
                      <a:pt x="820" y="11091"/>
                      <a:pt x="663" y="10933"/>
                      <a:pt x="663" y="10744"/>
                    </a:cubicBezTo>
                    <a:cubicBezTo>
                      <a:pt x="663" y="10555"/>
                      <a:pt x="820" y="10398"/>
                      <a:pt x="1009" y="10398"/>
                    </a:cubicBezTo>
                    <a:close/>
                    <a:moveTo>
                      <a:pt x="6585" y="10398"/>
                    </a:moveTo>
                    <a:cubicBezTo>
                      <a:pt x="6806" y="10398"/>
                      <a:pt x="6964" y="10555"/>
                      <a:pt x="6964" y="10744"/>
                    </a:cubicBezTo>
                    <a:cubicBezTo>
                      <a:pt x="6964" y="10933"/>
                      <a:pt x="6806" y="11091"/>
                      <a:pt x="6585" y="11091"/>
                    </a:cubicBezTo>
                    <a:lnTo>
                      <a:pt x="5231" y="11091"/>
                    </a:lnTo>
                    <a:cubicBezTo>
                      <a:pt x="5010" y="11091"/>
                      <a:pt x="4853" y="10933"/>
                      <a:pt x="4853" y="10744"/>
                    </a:cubicBezTo>
                    <a:cubicBezTo>
                      <a:pt x="4853" y="10555"/>
                      <a:pt x="5010" y="10398"/>
                      <a:pt x="5231" y="10398"/>
                    </a:cubicBezTo>
                    <a:close/>
                    <a:moveTo>
                      <a:pt x="10776" y="10398"/>
                    </a:moveTo>
                    <a:cubicBezTo>
                      <a:pt x="10965" y="10398"/>
                      <a:pt x="11122" y="10555"/>
                      <a:pt x="11122" y="10744"/>
                    </a:cubicBezTo>
                    <a:cubicBezTo>
                      <a:pt x="11122" y="10933"/>
                      <a:pt x="10965" y="11091"/>
                      <a:pt x="10776" y="11091"/>
                    </a:cubicBezTo>
                    <a:lnTo>
                      <a:pt x="9389" y="11091"/>
                    </a:lnTo>
                    <a:cubicBezTo>
                      <a:pt x="9200" y="11091"/>
                      <a:pt x="9043" y="10933"/>
                      <a:pt x="9043" y="10744"/>
                    </a:cubicBezTo>
                    <a:cubicBezTo>
                      <a:pt x="9043" y="10555"/>
                      <a:pt x="9200" y="10398"/>
                      <a:pt x="9389" y="10398"/>
                    </a:cubicBezTo>
                    <a:close/>
                    <a:moveTo>
                      <a:pt x="1009" y="1"/>
                    </a:moveTo>
                    <a:cubicBezTo>
                      <a:pt x="410" y="1"/>
                      <a:pt x="1" y="474"/>
                      <a:pt x="1" y="1009"/>
                    </a:cubicBezTo>
                    <a:cubicBezTo>
                      <a:pt x="1" y="1608"/>
                      <a:pt x="473" y="2049"/>
                      <a:pt x="1009" y="2049"/>
                    </a:cubicBezTo>
                    <a:lnTo>
                      <a:pt x="1356" y="2049"/>
                    </a:lnTo>
                    <a:lnTo>
                      <a:pt x="1356" y="2395"/>
                    </a:lnTo>
                    <a:cubicBezTo>
                      <a:pt x="1356" y="2994"/>
                      <a:pt x="1828" y="3403"/>
                      <a:pt x="2395" y="3403"/>
                    </a:cubicBezTo>
                    <a:lnTo>
                      <a:pt x="5546" y="3403"/>
                    </a:lnTo>
                    <a:lnTo>
                      <a:pt x="5546" y="4128"/>
                    </a:lnTo>
                    <a:lnTo>
                      <a:pt x="4506" y="4128"/>
                    </a:lnTo>
                    <a:cubicBezTo>
                      <a:pt x="3939" y="4128"/>
                      <a:pt x="3466" y="4601"/>
                      <a:pt x="3466" y="5136"/>
                    </a:cubicBezTo>
                    <a:lnTo>
                      <a:pt x="3466" y="6554"/>
                    </a:lnTo>
                    <a:cubicBezTo>
                      <a:pt x="3466" y="7153"/>
                      <a:pt x="3939" y="7594"/>
                      <a:pt x="4506" y="7594"/>
                    </a:cubicBezTo>
                    <a:lnTo>
                      <a:pt x="5546" y="7594"/>
                    </a:lnTo>
                    <a:lnTo>
                      <a:pt x="5546" y="8287"/>
                    </a:lnTo>
                    <a:lnTo>
                      <a:pt x="2395" y="8287"/>
                    </a:lnTo>
                    <a:cubicBezTo>
                      <a:pt x="1797" y="8287"/>
                      <a:pt x="1356" y="8759"/>
                      <a:pt x="1356" y="9326"/>
                    </a:cubicBezTo>
                    <a:lnTo>
                      <a:pt x="1356" y="9673"/>
                    </a:lnTo>
                    <a:lnTo>
                      <a:pt x="1009" y="9673"/>
                    </a:lnTo>
                    <a:cubicBezTo>
                      <a:pt x="410" y="9673"/>
                      <a:pt x="1" y="10146"/>
                      <a:pt x="1" y="10713"/>
                    </a:cubicBezTo>
                    <a:cubicBezTo>
                      <a:pt x="1" y="11280"/>
                      <a:pt x="473" y="11721"/>
                      <a:pt x="1009" y="11721"/>
                    </a:cubicBezTo>
                    <a:lnTo>
                      <a:pt x="2395" y="11721"/>
                    </a:lnTo>
                    <a:cubicBezTo>
                      <a:pt x="2994" y="11721"/>
                      <a:pt x="3403" y="11248"/>
                      <a:pt x="3403" y="10713"/>
                    </a:cubicBezTo>
                    <a:cubicBezTo>
                      <a:pt x="3403" y="10114"/>
                      <a:pt x="2931" y="9673"/>
                      <a:pt x="2395" y="9673"/>
                    </a:cubicBezTo>
                    <a:lnTo>
                      <a:pt x="2049" y="9673"/>
                    </a:lnTo>
                    <a:lnTo>
                      <a:pt x="2049" y="9326"/>
                    </a:lnTo>
                    <a:cubicBezTo>
                      <a:pt x="2049" y="9137"/>
                      <a:pt x="2206" y="8980"/>
                      <a:pt x="2395" y="8980"/>
                    </a:cubicBezTo>
                    <a:lnTo>
                      <a:pt x="5546" y="8980"/>
                    </a:lnTo>
                    <a:lnTo>
                      <a:pt x="5546" y="9673"/>
                    </a:lnTo>
                    <a:lnTo>
                      <a:pt x="5199" y="9673"/>
                    </a:lnTo>
                    <a:cubicBezTo>
                      <a:pt x="4601" y="9673"/>
                      <a:pt x="4160" y="10146"/>
                      <a:pt x="4160" y="10713"/>
                    </a:cubicBezTo>
                    <a:cubicBezTo>
                      <a:pt x="4160" y="11280"/>
                      <a:pt x="4632" y="11721"/>
                      <a:pt x="5199" y="11721"/>
                    </a:cubicBezTo>
                    <a:lnTo>
                      <a:pt x="6554" y="11721"/>
                    </a:lnTo>
                    <a:cubicBezTo>
                      <a:pt x="7153" y="11721"/>
                      <a:pt x="7594" y="11248"/>
                      <a:pt x="7594" y="10713"/>
                    </a:cubicBezTo>
                    <a:cubicBezTo>
                      <a:pt x="7594" y="10114"/>
                      <a:pt x="7121" y="9673"/>
                      <a:pt x="6554" y="9673"/>
                    </a:cubicBezTo>
                    <a:lnTo>
                      <a:pt x="6207" y="9673"/>
                    </a:lnTo>
                    <a:lnTo>
                      <a:pt x="6207" y="8980"/>
                    </a:lnTo>
                    <a:lnTo>
                      <a:pt x="9358" y="8980"/>
                    </a:lnTo>
                    <a:cubicBezTo>
                      <a:pt x="9547" y="8980"/>
                      <a:pt x="9704" y="9137"/>
                      <a:pt x="9704" y="9326"/>
                    </a:cubicBezTo>
                    <a:lnTo>
                      <a:pt x="9704" y="9673"/>
                    </a:lnTo>
                    <a:lnTo>
                      <a:pt x="9358" y="9673"/>
                    </a:lnTo>
                    <a:cubicBezTo>
                      <a:pt x="8759" y="9673"/>
                      <a:pt x="8350" y="10146"/>
                      <a:pt x="8350" y="10713"/>
                    </a:cubicBezTo>
                    <a:cubicBezTo>
                      <a:pt x="8350" y="11280"/>
                      <a:pt x="8791" y="11721"/>
                      <a:pt x="9358" y="11721"/>
                    </a:cubicBezTo>
                    <a:lnTo>
                      <a:pt x="10744" y="11721"/>
                    </a:lnTo>
                    <a:cubicBezTo>
                      <a:pt x="11311" y="11721"/>
                      <a:pt x="11752" y="11248"/>
                      <a:pt x="11752" y="10713"/>
                    </a:cubicBezTo>
                    <a:cubicBezTo>
                      <a:pt x="11752" y="10114"/>
                      <a:pt x="11280" y="9673"/>
                      <a:pt x="10744" y="9673"/>
                    </a:cubicBezTo>
                    <a:lnTo>
                      <a:pt x="10366" y="9673"/>
                    </a:lnTo>
                    <a:lnTo>
                      <a:pt x="10366" y="9326"/>
                    </a:lnTo>
                    <a:cubicBezTo>
                      <a:pt x="10366" y="8728"/>
                      <a:pt x="9925" y="8287"/>
                      <a:pt x="9358" y="8287"/>
                    </a:cubicBezTo>
                    <a:lnTo>
                      <a:pt x="6207" y="8287"/>
                    </a:lnTo>
                    <a:lnTo>
                      <a:pt x="6207" y="7594"/>
                    </a:lnTo>
                    <a:lnTo>
                      <a:pt x="7216" y="7594"/>
                    </a:lnTo>
                    <a:cubicBezTo>
                      <a:pt x="7814" y="7594"/>
                      <a:pt x="8287" y="7121"/>
                      <a:pt x="8287" y="6554"/>
                    </a:cubicBezTo>
                    <a:lnTo>
                      <a:pt x="8287" y="5136"/>
                    </a:lnTo>
                    <a:cubicBezTo>
                      <a:pt x="8287" y="4569"/>
                      <a:pt x="7814" y="4128"/>
                      <a:pt x="7216" y="4128"/>
                    </a:cubicBezTo>
                    <a:lnTo>
                      <a:pt x="6207" y="4128"/>
                    </a:lnTo>
                    <a:lnTo>
                      <a:pt x="6207" y="3403"/>
                    </a:lnTo>
                    <a:lnTo>
                      <a:pt x="9389" y="3403"/>
                    </a:lnTo>
                    <a:cubicBezTo>
                      <a:pt x="9988" y="3403"/>
                      <a:pt x="10429" y="2931"/>
                      <a:pt x="10429" y="2395"/>
                    </a:cubicBezTo>
                    <a:lnTo>
                      <a:pt x="10429" y="2049"/>
                    </a:lnTo>
                    <a:lnTo>
                      <a:pt x="10776" y="2049"/>
                    </a:lnTo>
                    <a:cubicBezTo>
                      <a:pt x="11374" y="2049"/>
                      <a:pt x="11815" y="1576"/>
                      <a:pt x="11815" y="1009"/>
                    </a:cubicBezTo>
                    <a:cubicBezTo>
                      <a:pt x="11815" y="411"/>
                      <a:pt x="11343" y="1"/>
                      <a:pt x="10776" y="1"/>
                    </a:cubicBezTo>
                    <a:lnTo>
                      <a:pt x="9389" y="1"/>
                    </a:lnTo>
                    <a:cubicBezTo>
                      <a:pt x="8822" y="1"/>
                      <a:pt x="8381" y="474"/>
                      <a:pt x="8381" y="1009"/>
                    </a:cubicBezTo>
                    <a:cubicBezTo>
                      <a:pt x="8381" y="1608"/>
                      <a:pt x="8854" y="2049"/>
                      <a:pt x="9389" y="2049"/>
                    </a:cubicBezTo>
                    <a:lnTo>
                      <a:pt x="9767" y="2049"/>
                    </a:lnTo>
                    <a:lnTo>
                      <a:pt x="9767" y="2395"/>
                    </a:lnTo>
                    <a:cubicBezTo>
                      <a:pt x="9767" y="2584"/>
                      <a:pt x="9610" y="2742"/>
                      <a:pt x="9389" y="2742"/>
                    </a:cubicBezTo>
                    <a:lnTo>
                      <a:pt x="6239" y="2742"/>
                    </a:lnTo>
                    <a:lnTo>
                      <a:pt x="6239" y="2049"/>
                    </a:lnTo>
                    <a:lnTo>
                      <a:pt x="6617" y="2049"/>
                    </a:lnTo>
                    <a:cubicBezTo>
                      <a:pt x="7184" y="2049"/>
                      <a:pt x="7625" y="1576"/>
                      <a:pt x="7625" y="1009"/>
                    </a:cubicBezTo>
                    <a:cubicBezTo>
                      <a:pt x="7625" y="411"/>
                      <a:pt x="7153" y="1"/>
                      <a:pt x="6617" y="1"/>
                    </a:cubicBezTo>
                    <a:lnTo>
                      <a:pt x="5231" y="1"/>
                    </a:lnTo>
                    <a:cubicBezTo>
                      <a:pt x="4632" y="1"/>
                      <a:pt x="4191" y="474"/>
                      <a:pt x="4191" y="1009"/>
                    </a:cubicBezTo>
                    <a:cubicBezTo>
                      <a:pt x="4191" y="1608"/>
                      <a:pt x="4664" y="2049"/>
                      <a:pt x="5231" y="2049"/>
                    </a:cubicBezTo>
                    <a:lnTo>
                      <a:pt x="5577" y="2049"/>
                    </a:lnTo>
                    <a:lnTo>
                      <a:pt x="5577" y="2742"/>
                    </a:lnTo>
                    <a:lnTo>
                      <a:pt x="2427" y="2742"/>
                    </a:lnTo>
                    <a:cubicBezTo>
                      <a:pt x="2238" y="2742"/>
                      <a:pt x="2080" y="2584"/>
                      <a:pt x="2080" y="2395"/>
                    </a:cubicBezTo>
                    <a:lnTo>
                      <a:pt x="2080" y="2049"/>
                    </a:lnTo>
                    <a:lnTo>
                      <a:pt x="2427" y="2049"/>
                    </a:lnTo>
                    <a:cubicBezTo>
                      <a:pt x="3025" y="2049"/>
                      <a:pt x="3466" y="1576"/>
                      <a:pt x="3466" y="1009"/>
                    </a:cubicBezTo>
                    <a:cubicBezTo>
                      <a:pt x="3466" y="411"/>
                      <a:pt x="2994" y="1"/>
                      <a:pt x="2427"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17691" name="Google Shape;9205;p73">
                <a:extLst>
                  <a:ext uri="{FF2B5EF4-FFF2-40B4-BE49-F238E27FC236}">
                    <a16:creationId xmlns:a16="http://schemas.microsoft.com/office/drawing/2014/main" id="{7A9BFFDA-D51E-F8D4-97E6-6A807C828885}"/>
                  </a:ext>
                </a:extLst>
              </p:cNvPr>
              <p:cNvGrpSpPr/>
              <p:nvPr/>
            </p:nvGrpSpPr>
            <p:grpSpPr>
              <a:xfrm>
                <a:off x="2036574" y="2923500"/>
                <a:ext cx="503276" cy="502894"/>
                <a:chOff x="1413250" y="2680675"/>
                <a:chExt cx="297750" cy="297525"/>
              </a:xfrm>
              <a:grpFill/>
            </p:grpSpPr>
            <p:sp>
              <p:nvSpPr>
                <p:cNvPr id="17794" name="Google Shape;9206;p73">
                  <a:extLst>
                    <a:ext uri="{FF2B5EF4-FFF2-40B4-BE49-F238E27FC236}">
                      <a16:creationId xmlns:a16="http://schemas.microsoft.com/office/drawing/2014/main" id="{FB528597-CE47-7CA6-F636-974363AA2717}"/>
                    </a:ext>
                  </a:extLst>
                </p:cNvPr>
                <p:cNvSpPr/>
                <p:nvPr/>
              </p:nvSpPr>
              <p:spPr>
                <a:xfrm>
                  <a:off x="1413250" y="2680675"/>
                  <a:ext cx="297750" cy="297525"/>
                </a:xfrm>
                <a:custGeom>
                  <a:avLst/>
                  <a:gdLst/>
                  <a:ahLst/>
                  <a:cxnLst/>
                  <a:rect l="l" t="t" r="r" b="b"/>
                  <a:pathLst>
                    <a:path w="11910" h="11901" extrusionOk="0">
                      <a:moveTo>
                        <a:pt x="10460" y="1418"/>
                      </a:moveTo>
                      <a:lnTo>
                        <a:pt x="10460" y="7719"/>
                      </a:lnTo>
                      <a:lnTo>
                        <a:pt x="1387" y="7719"/>
                      </a:lnTo>
                      <a:lnTo>
                        <a:pt x="1387" y="1418"/>
                      </a:lnTo>
                      <a:close/>
                      <a:moveTo>
                        <a:pt x="5577" y="8380"/>
                      </a:moveTo>
                      <a:lnTo>
                        <a:pt x="5577" y="9105"/>
                      </a:lnTo>
                      <a:lnTo>
                        <a:pt x="5167" y="9105"/>
                      </a:lnTo>
                      <a:lnTo>
                        <a:pt x="5451" y="8380"/>
                      </a:lnTo>
                      <a:close/>
                      <a:moveTo>
                        <a:pt x="6396" y="8380"/>
                      </a:moveTo>
                      <a:lnTo>
                        <a:pt x="6679" y="9105"/>
                      </a:lnTo>
                      <a:lnTo>
                        <a:pt x="6270" y="9105"/>
                      </a:lnTo>
                      <a:lnTo>
                        <a:pt x="6270" y="8380"/>
                      </a:lnTo>
                      <a:close/>
                      <a:moveTo>
                        <a:pt x="5955" y="0"/>
                      </a:moveTo>
                      <a:cubicBezTo>
                        <a:pt x="5766" y="0"/>
                        <a:pt x="5608" y="158"/>
                        <a:pt x="5608" y="347"/>
                      </a:cubicBezTo>
                      <a:lnTo>
                        <a:pt x="5608" y="725"/>
                      </a:lnTo>
                      <a:lnTo>
                        <a:pt x="378" y="725"/>
                      </a:lnTo>
                      <a:cubicBezTo>
                        <a:pt x="158" y="725"/>
                        <a:pt x="0" y="882"/>
                        <a:pt x="0" y="1071"/>
                      </a:cubicBezTo>
                      <a:cubicBezTo>
                        <a:pt x="0" y="1260"/>
                        <a:pt x="158" y="1418"/>
                        <a:pt x="378" y="1418"/>
                      </a:cubicBezTo>
                      <a:lnTo>
                        <a:pt x="725" y="1418"/>
                      </a:lnTo>
                      <a:lnTo>
                        <a:pt x="725" y="7719"/>
                      </a:lnTo>
                      <a:lnTo>
                        <a:pt x="378" y="7719"/>
                      </a:lnTo>
                      <a:cubicBezTo>
                        <a:pt x="189" y="7719"/>
                        <a:pt x="32" y="7876"/>
                        <a:pt x="32" y="8097"/>
                      </a:cubicBezTo>
                      <a:cubicBezTo>
                        <a:pt x="32" y="8286"/>
                        <a:pt x="189" y="8443"/>
                        <a:pt x="378" y="8443"/>
                      </a:cubicBezTo>
                      <a:lnTo>
                        <a:pt x="4758" y="8443"/>
                      </a:lnTo>
                      <a:lnTo>
                        <a:pt x="3560" y="11436"/>
                      </a:lnTo>
                      <a:cubicBezTo>
                        <a:pt x="3497" y="11625"/>
                        <a:pt x="3560" y="11814"/>
                        <a:pt x="3749" y="11877"/>
                      </a:cubicBezTo>
                      <a:cubicBezTo>
                        <a:pt x="3803" y="11893"/>
                        <a:pt x="3855" y="11901"/>
                        <a:pt x="3903" y="11901"/>
                      </a:cubicBezTo>
                      <a:cubicBezTo>
                        <a:pt x="4052" y="11901"/>
                        <a:pt x="4167" y="11824"/>
                        <a:pt x="4191" y="11657"/>
                      </a:cubicBezTo>
                      <a:lnTo>
                        <a:pt x="4947" y="9830"/>
                      </a:lnTo>
                      <a:lnTo>
                        <a:pt x="5608" y="9830"/>
                      </a:lnTo>
                      <a:lnTo>
                        <a:pt x="5608" y="10838"/>
                      </a:lnTo>
                      <a:cubicBezTo>
                        <a:pt x="5608" y="11027"/>
                        <a:pt x="5766" y="11184"/>
                        <a:pt x="5955" y="11184"/>
                      </a:cubicBezTo>
                      <a:cubicBezTo>
                        <a:pt x="6175" y="11184"/>
                        <a:pt x="6333" y="11027"/>
                        <a:pt x="6333" y="10838"/>
                      </a:cubicBezTo>
                      <a:lnTo>
                        <a:pt x="6333" y="9830"/>
                      </a:lnTo>
                      <a:lnTo>
                        <a:pt x="6995" y="9830"/>
                      </a:lnTo>
                      <a:lnTo>
                        <a:pt x="7751" y="11657"/>
                      </a:lnTo>
                      <a:cubicBezTo>
                        <a:pt x="7798" y="11824"/>
                        <a:pt x="7918" y="11901"/>
                        <a:pt x="8042" y="11901"/>
                      </a:cubicBezTo>
                      <a:cubicBezTo>
                        <a:pt x="8082" y="11901"/>
                        <a:pt x="8122" y="11893"/>
                        <a:pt x="8160" y="11877"/>
                      </a:cubicBezTo>
                      <a:cubicBezTo>
                        <a:pt x="8381" y="11783"/>
                        <a:pt x="8444" y="11594"/>
                        <a:pt x="8381" y="11436"/>
                      </a:cubicBezTo>
                      <a:lnTo>
                        <a:pt x="7184" y="8443"/>
                      </a:lnTo>
                      <a:lnTo>
                        <a:pt x="11563" y="8443"/>
                      </a:lnTo>
                      <a:cubicBezTo>
                        <a:pt x="11752" y="8443"/>
                        <a:pt x="11909" y="8286"/>
                        <a:pt x="11909" y="8097"/>
                      </a:cubicBezTo>
                      <a:cubicBezTo>
                        <a:pt x="11909" y="7876"/>
                        <a:pt x="11752" y="7719"/>
                        <a:pt x="11563" y="7719"/>
                      </a:cubicBezTo>
                      <a:lnTo>
                        <a:pt x="11185" y="7719"/>
                      </a:lnTo>
                      <a:lnTo>
                        <a:pt x="11185" y="1418"/>
                      </a:lnTo>
                      <a:lnTo>
                        <a:pt x="11563" y="1418"/>
                      </a:lnTo>
                      <a:cubicBezTo>
                        <a:pt x="11752" y="1418"/>
                        <a:pt x="11909" y="1260"/>
                        <a:pt x="11909" y="1071"/>
                      </a:cubicBezTo>
                      <a:cubicBezTo>
                        <a:pt x="11909" y="882"/>
                        <a:pt x="11752" y="725"/>
                        <a:pt x="11563" y="725"/>
                      </a:cubicBezTo>
                      <a:lnTo>
                        <a:pt x="6301" y="725"/>
                      </a:lnTo>
                      <a:lnTo>
                        <a:pt x="6301" y="347"/>
                      </a:lnTo>
                      <a:cubicBezTo>
                        <a:pt x="6301" y="158"/>
                        <a:pt x="6144" y="0"/>
                        <a:pt x="5955"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95" name="Google Shape;9207;p73">
                  <a:extLst>
                    <a:ext uri="{FF2B5EF4-FFF2-40B4-BE49-F238E27FC236}">
                      <a16:creationId xmlns:a16="http://schemas.microsoft.com/office/drawing/2014/main" id="{41385DAC-2DB4-C9AA-D23A-E6C253E3C427}"/>
                    </a:ext>
                  </a:extLst>
                </p:cNvPr>
                <p:cNvSpPr/>
                <p:nvPr/>
              </p:nvSpPr>
              <p:spPr>
                <a:xfrm>
                  <a:off x="1465225" y="2805100"/>
                  <a:ext cx="52800" cy="52025"/>
                </a:xfrm>
                <a:custGeom>
                  <a:avLst/>
                  <a:gdLst/>
                  <a:ahLst/>
                  <a:cxnLst/>
                  <a:rect l="l" t="t" r="r" b="b"/>
                  <a:pathLst>
                    <a:path w="2112" h="2081" extrusionOk="0">
                      <a:moveTo>
                        <a:pt x="1387" y="663"/>
                      </a:moveTo>
                      <a:lnTo>
                        <a:pt x="1387" y="1387"/>
                      </a:lnTo>
                      <a:lnTo>
                        <a:pt x="694" y="1387"/>
                      </a:lnTo>
                      <a:lnTo>
                        <a:pt x="694" y="663"/>
                      </a:lnTo>
                      <a:close/>
                      <a:moveTo>
                        <a:pt x="347" y="1"/>
                      </a:moveTo>
                      <a:cubicBezTo>
                        <a:pt x="158" y="1"/>
                        <a:pt x="1" y="158"/>
                        <a:pt x="1" y="347"/>
                      </a:cubicBezTo>
                      <a:lnTo>
                        <a:pt x="1" y="1734"/>
                      </a:lnTo>
                      <a:cubicBezTo>
                        <a:pt x="1" y="1923"/>
                        <a:pt x="158" y="2080"/>
                        <a:pt x="347" y="2080"/>
                      </a:cubicBezTo>
                      <a:lnTo>
                        <a:pt x="1765" y="2080"/>
                      </a:lnTo>
                      <a:cubicBezTo>
                        <a:pt x="1954" y="2080"/>
                        <a:pt x="2112" y="1923"/>
                        <a:pt x="2112" y="1734"/>
                      </a:cubicBezTo>
                      <a:lnTo>
                        <a:pt x="2112" y="347"/>
                      </a:lnTo>
                      <a:cubicBezTo>
                        <a:pt x="2112" y="158"/>
                        <a:pt x="1954" y="1"/>
                        <a:pt x="1765"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96" name="Google Shape;9208;p73">
                  <a:extLst>
                    <a:ext uri="{FF2B5EF4-FFF2-40B4-BE49-F238E27FC236}">
                      <a16:creationId xmlns:a16="http://schemas.microsoft.com/office/drawing/2014/main" id="{3C6F1576-E814-BBB8-3992-0505242023DB}"/>
                    </a:ext>
                  </a:extLst>
                </p:cNvPr>
                <p:cNvSpPr/>
                <p:nvPr/>
              </p:nvSpPr>
              <p:spPr>
                <a:xfrm>
                  <a:off x="1535325" y="2769675"/>
                  <a:ext cx="52800" cy="87450"/>
                </a:xfrm>
                <a:custGeom>
                  <a:avLst/>
                  <a:gdLst/>
                  <a:ahLst/>
                  <a:cxnLst/>
                  <a:rect l="l" t="t" r="r" b="b"/>
                  <a:pathLst>
                    <a:path w="2112" h="3498" extrusionOk="0">
                      <a:moveTo>
                        <a:pt x="1387" y="662"/>
                      </a:moveTo>
                      <a:lnTo>
                        <a:pt x="1387" y="2741"/>
                      </a:lnTo>
                      <a:lnTo>
                        <a:pt x="694" y="2741"/>
                      </a:lnTo>
                      <a:lnTo>
                        <a:pt x="694" y="662"/>
                      </a:lnTo>
                      <a:close/>
                      <a:moveTo>
                        <a:pt x="379" y="0"/>
                      </a:moveTo>
                      <a:cubicBezTo>
                        <a:pt x="158" y="0"/>
                        <a:pt x="1" y="158"/>
                        <a:pt x="1" y="347"/>
                      </a:cubicBezTo>
                      <a:lnTo>
                        <a:pt x="1" y="3151"/>
                      </a:lnTo>
                      <a:cubicBezTo>
                        <a:pt x="1" y="3340"/>
                        <a:pt x="158" y="3497"/>
                        <a:pt x="379" y="3497"/>
                      </a:cubicBezTo>
                      <a:lnTo>
                        <a:pt x="1733" y="3497"/>
                      </a:lnTo>
                      <a:lnTo>
                        <a:pt x="1733" y="3466"/>
                      </a:lnTo>
                      <a:cubicBezTo>
                        <a:pt x="1954" y="3466"/>
                        <a:pt x="2112" y="3308"/>
                        <a:pt x="2112" y="3119"/>
                      </a:cubicBezTo>
                      <a:lnTo>
                        <a:pt x="2112" y="347"/>
                      </a:lnTo>
                      <a:cubicBezTo>
                        <a:pt x="2112" y="158"/>
                        <a:pt x="1954" y="0"/>
                        <a:pt x="173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97" name="Google Shape;9209;p73">
                  <a:extLst>
                    <a:ext uri="{FF2B5EF4-FFF2-40B4-BE49-F238E27FC236}">
                      <a16:creationId xmlns:a16="http://schemas.microsoft.com/office/drawing/2014/main" id="{794AF971-0298-C130-061E-275B0A1AA8D0}"/>
                    </a:ext>
                  </a:extLst>
                </p:cNvPr>
                <p:cNvSpPr/>
                <p:nvPr/>
              </p:nvSpPr>
              <p:spPr>
                <a:xfrm>
                  <a:off x="1604650" y="2733425"/>
                  <a:ext cx="52775" cy="122900"/>
                </a:xfrm>
                <a:custGeom>
                  <a:avLst/>
                  <a:gdLst/>
                  <a:ahLst/>
                  <a:cxnLst/>
                  <a:rect l="l" t="t" r="r" b="b"/>
                  <a:pathLst>
                    <a:path w="2111" h="4916" extrusionOk="0">
                      <a:moveTo>
                        <a:pt x="1418" y="726"/>
                      </a:moveTo>
                      <a:lnTo>
                        <a:pt x="1418" y="4254"/>
                      </a:lnTo>
                      <a:lnTo>
                        <a:pt x="725" y="4254"/>
                      </a:lnTo>
                      <a:lnTo>
                        <a:pt x="725" y="726"/>
                      </a:lnTo>
                      <a:close/>
                      <a:moveTo>
                        <a:pt x="347" y="1"/>
                      </a:moveTo>
                      <a:cubicBezTo>
                        <a:pt x="158" y="1"/>
                        <a:pt x="0" y="159"/>
                        <a:pt x="0" y="348"/>
                      </a:cubicBezTo>
                      <a:lnTo>
                        <a:pt x="0" y="4569"/>
                      </a:lnTo>
                      <a:cubicBezTo>
                        <a:pt x="0" y="4758"/>
                        <a:pt x="158" y="4916"/>
                        <a:pt x="347" y="4916"/>
                      </a:cubicBezTo>
                      <a:lnTo>
                        <a:pt x="1764" y="4916"/>
                      </a:lnTo>
                      <a:cubicBezTo>
                        <a:pt x="1953" y="4916"/>
                        <a:pt x="2111" y="4758"/>
                        <a:pt x="2111" y="4569"/>
                      </a:cubicBezTo>
                      <a:lnTo>
                        <a:pt x="2111" y="348"/>
                      </a:lnTo>
                      <a:cubicBezTo>
                        <a:pt x="2111" y="159"/>
                        <a:pt x="1953" y="1"/>
                        <a:pt x="1764"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sp>
            <p:nvSpPr>
              <p:cNvPr id="17692" name="Google Shape;9210;p73">
                <a:extLst>
                  <a:ext uri="{FF2B5EF4-FFF2-40B4-BE49-F238E27FC236}">
                    <a16:creationId xmlns:a16="http://schemas.microsoft.com/office/drawing/2014/main" id="{3F6D89FD-0118-8D9F-74A9-072A424462B8}"/>
                  </a:ext>
                </a:extLst>
              </p:cNvPr>
              <p:cNvSpPr/>
              <p:nvPr/>
            </p:nvSpPr>
            <p:spPr>
              <a:xfrm>
                <a:off x="5271859" y="1687892"/>
                <a:ext cx="387450" cy="500571"/>
              </a:xfrm>
              <a:custGeom>
                <a:avLst/>
                <a:gdLst/>
                <a:ahLst/>
                <a:cxnLst/>
                <a:rect l="l" t="t" r="r" b="b"/>
                <a:pathLst>
                  <a:path w="9169" h="11846" extrusionOk="0">
                    <a:moveTo>
                      <a:pt x="4695" y="2079"/>
                    </a:moveTo>
                    <a:cubicBezTo>
                      <a:pt x="5073" y="2079"/>
                      <a:pt x="5388" y="2394"/>
                      <a:pt x="5388" y="2772"/>
                    </a:cubicBezTo>
                    <a:cubicBezTo>
                      <a:pt x="5388" y="3181"/>
                      <a:pt x="5073" y="3496"/>
                      <a:pt x="4695" y="3496"/>
                    </a:cubicBezTo>
                    <a:cubicBezTo>
                      <a:pt x="4285" y="3496"/>
                      <a:pt x="3970" y="3181"/>
                      <a:pt x="3970" y="2772"/>
                    </a:cubicBezTo>
                    <a:cubicBezTo>
                      <a:pt x="3970" y="2394"/>
                      <a:pt x="4285" y="2079"/>
                      <a:pt x="4695" y="2079"/>
                    </a:cubicBezTo>
                    <a:close/>
                    <a:moveTo>
                      <a:pt x="4695" y="4189"/>
                    </a:moveTo>
                    <a:cubicBezTo>
                      <a:pt x="5640" y="4189"/>
                      <a:pt x="6428" y="4977"/>
                      <a:pt x="6428" y="5922"/>
                    </a:cubicBezTo>
                    <a:lnTo>
                      <a:pt x="6428" y="6300"/>
                    </a:lnTo>
                    <a:lnTo>
                      <a:pt x="2962" y="6300"/>
                    </a:lnTo>
                    <a:lnTo>
                      <a:pt x="2962" y="5922"/>
                    </a:lnTo>
                    <a:cubicBezTo>
                      <a:pt x="2962" y="4945"/>
                      <a:pt x="3750" y="4189"/>
                      <a:pt x="4695" y="4189"/>
                    </a:cubicBezTo>
                    <a:close/>
                    <a:moveTo>
                      <a:pt x="4730" y="664"/>
                    </a:moveTo>
                    <a:cubicBezTo>
                      <a:pt x="6870" y="664"/>
                      <a:pt x="8538" y="2418"/>
                      <a:pt x="8538" y="4473"/>
                    </a:cubicBezTo>
                    <a:cubicBezTo>
                      <a:pt x="8538" y="5544"/>
                      <a:pt x="8097" y="6552"/>
                      <a:pt x="7310" y="7277"/>
                    </a:cubicBezTo>
                    <a:cubicBezTo>
                      <a:pt x="7215" y="7403"/>
                      <a:pt x="7121" y="7466"/>
                      <a:pt x="6995" y="7497"/>
                    </a:cubicBezTo>
                    <a:cubicBezTo>
                      <a:pt x="6774" y="7718"/>
                      <a:pt x="6522" y="7907"/>
                      <a:pt x="6459" y="8285"/>
                    </a:cubicBezTo>
                    <a:lnTo>
                      <a:pt x="5041" y="8285"/>
                    </a:lnTo>
                    <a:lnTo>
                      <a:pt x="5041" y="6993"/>
                    </a:lnTo>
                    <a:lnTo>
                      <a:pt x="6774" y="6993"/>
                    </a:lnTo>
                    <a:cubicBezTo>
                      <a:pt x="6963" y="6993"/>
                      <a:pt x="7121" y="6836"/>
                      <a:pt x="7121" y="6647"/>
                    </a:cubicBezTo>
                    <a:lnTo>
                      <a:pt x="7121" y="5922"/>
                    </a:lnTo>
                    <a:cubicBezTo>
                      <a:pt x="7121" y="4945"/>
                      <a:pt x="6585" y="4126"/>
                      <a:pt x="5734" y="3717"/>
                    </a:cubicBezTo>
                    <a:cubicBezTo>
                      <a:pt x="5987" y="3496"/>
                      <a:pt x="6113" y="3181"/>
                      <a:pt x="6113" y="2835"/>
                    </a:cubicBezTo>
                    <a:cubicBezTo>
                      <a:pt x="6113" y="2079"/>
                      <a:pt x="5482" y="1448"/>
                      <a:pt x="4726" y="1448"/>
                    </a:cubicBezTo>
                    <a:cubicBezTo>
                      <a:pt x="3970" y="1448"/>
                      <a:pt x="3340" y="2079"/>
                      <a:pt x="3340" y="2835"/>
                    </a:cubicBezTo>
                    <a:cubicBezTo>
                      <a:pt x="3340" y="3181"/>
                      <a:pt x="3466" y="3496"/>
                      <a:pt x="3687" y="3717"/>
                    </a:cubicBezTo>
                    <a:cubicBezTo>
                      <a:pt x="2868" y="4126"/>
                      <a:pt x="2332" y="4945"/>
                      <a:pt x="2332" y="5922"/>
                    </a:cubicBezTo>
                    <a:lnTo>
                      <a:pt x="2332" y="6647"/>
                    </a:lnTo>
                    <a:cubicBezTo>
                      <a:pt x="2332" y="6836"/>
                      <a:pt x="2489" y="6993"/>
                      <a:pt x="2679" y="6993"/>
                    </a:cubicBezTo>
                    <a:lnTo>
                      <a:pt x="4411" y="6993"/>
                    </a:lnTo>
                    <a:lnTo>
                      <a:pt x="4411" y="8411"/>
                    </a:lnTo>
                    <a:lnTo>
                      <a:pt x="2931" y="8411"/>
                    </a:lnTo>
                    <a:lnTo>
                      <a:pt x="2931" y="8380"/>
                    </a:lnTo>
                    <a:cubicBezTo>
                      <a:pt x="2836" y="7938"/>
                      <a:pt x="2615" y="7749"/>
                      <a:pt x="2363" y="7560"/>
                    </a:cubicBezTo>
                    <a:cubicBezTo>
                      <a:pt x="2300" y="7466"/>
                      <a:pt x="2174" y="7403"/>
                      <a:pt x="2048" y="7277"/>
                    </a:cubicBezTo>
                    <a:cubicBezTo>
                      <a:pt x="1135" y="6395"/>
                      <a:pt x="757" y="5135"/>
                      <a:pt x="946" y="3874"/>
                    </a:cubicBezTo>
                    <a:cubicBezTo>
                      <a:pt x="1198" y="2236"/>
                      <a:pt x="2615" y="881"/>
                      <a:pt x="4254" y="692"/>
                    </a:cubicBezTo>
                    <a:cubicBezTo>
                      <a:pt x="4415" y="673"/>
                      <a:pt x="4574" y="664"/>
                      <a:pt x="4730" y="664"/>
                    </a:cubicBezTo>
                    <a:close/>
                    <a:moveTo>
                      <a:pt x="6428" y="9073"/>
                    </a:moveTo>
                    <a:lnTo>
                      <a:pt x="6428" y="9419"/>
                    </a:lnTo>
                    <a:cubicBezTo>
                      <a:pt x="6428" y="9640"/>
                      <a:pt x="6270" y="9797"/>
                      <a:pt x="6081" y="9797"/>
                    </a:cubicBezTo>
                    <a:lnTo>
                      <a:pt x="3309" y="9797"/>
                    </a:lnTo>
                    <a:cubicBezTo>
                      <a:pt x="3120" y="9797"/>
                      <a:pt x="2962" y="9640"/>
                      <a:pt x="2962" y="9419"/>
                    </a:cubicBezTo>
                    <a:lnTo>
                      <a:pt x="2962" y="9073"/>
                    </a:lnTo>
                    <a:close/>
                    <a:moveTo>
                      <a:pt x="5703" y="10459"/>
                    </a:moveTo>
                    <a:lnTo>
                      <a:pt x="5703" y="10805"/>
                    </a:lnTo>
                    <a:cubicBezTo>
                      <a:pt x="5703" y="10994"/>
                      <a:pt x="5545" y="11183"/>
                      <a:pt x="5356" y="11183"/>
                    </a:cubicBezTo>
                    <a:lnTo>
                      <a:pt x="3970" y="11183"/>
                    </a:lnTo>
                    <a:cubicBezTo>
                      <a:pt x="3781" y="11183"/>
                      <a:pt x="3624" y="10994"/>
                      <a:pt x="3624" y="10805"/>
                    </a:cubicBezTo>
                    <a:lnTo>
                      <a:pt x="3624" y="10459"/>
                    </a:lnTo>
                    <a:close/>
                    <a:moveTo>
                      <a:pt x="4662" y="0"/>
                    </a:moveTo>
                    <a:cubicBezTo>
                      <a:pt x="4486" y="0"/>
                      <a:pt x="4308" y="10"/>
                      <a:pt x="4128" y="31"/>
                    </a:cubicBezTo>
                    <a:cubicBezTo>
                      <a:pt x="2174" y="251"/>
                      <a:pt x="568" y="1827"/>
                      <a:pt x="253" y="3780"/>
                    </a:cubicBezTo>
                    <a:cubicBezTo>
                      <a:pt x="1" y="5229"/>
                      <a:pt x="505" y="6710"/>
                      <a:pt x="1576" y="7749"/>
                    </a:cubicBezTo>
                    <a:cubicBezTo>
                      <a:pt x="1733" y="7875"/>
                      <a:pt x="1859" y="7970"/>
                      <a:pt x="1922" y="8064"/>
                    </a:cubicBezTo>
                    <a:cubicBezTo>
                      <a:pt x="2206" y="8285"/>
                      <a:pt x="2237" y="8348"/>
                      <a:pt x="2237" y="8695"/>
                    </a:cubicBezTo>
                    <a:lnTo>
                      <a:pt x="2237" y="9388"/>
                    </a:lnTo>
                    <a:cubicBezTo>
                      <a:pt x="2237" y="9829"/>
                      <a:pt x="2521" y="10238"/>
                      <a:pt x="2962" y="10396"/>
                    </a:cubicBezTo>
                    <a:lnTo>
                      <a:pt x="2962" y="10774"/>
                    </a:lnTo>
                    <a:cubicBezTo>
                      <a:pt x="2962" y="11404"/>
                      <a:pt x="3435" y="11845"/>
                      <a:pt x="3970" y="11845"/>
                    </a:cubicBezTo>
                    <a:lnTo>
                      <a:pt x="5356" y="11845"/>
                    </a:lnTo>
                    <a:cubicBezTo>
                      <a:pt x="5955" y="11845"/>
                      <a:pt x="6396" y="11372"/>
                      <a:pt x="6396" y="10805"/>
                    </a:cubicBezTo>
                    <a:lnTo>
                      <a:pt x="6396" y="10427"/>
                    </a:lnTo>
                    <a:cubicBezTo>
                      <a:pt x="6774" y="10270"/>
                      <a:pt x="7089" y="9923"/>
                      <a:pt x="7089" y="9451"/>
                    </a:cubicBezTo>
                    <a:lnTo>
                      <a:pt x="7089" y="8726"/>
                    </a:lnTo>
                    <a:cubicBezTo>
                      <a:pt x="7089" y="8380"/>
                      <a:pt x="7121" y="8348"/>
                      <a:pt x="7404" y="8096"/>
                    </a:cubicBezTo>
                    <a:cubicBezTo>
                      <a:pt x="7499" y="8033"/>
                      <a:pt x="7593" y="7938"/>
                      <a:pt x="7751" y="7812"/>
                    </a:cubicBezTo>
                    <a:cubicBezTo>
                      <a:pt x="8664" y="6962"/>
                      <a:pt x="9169" y="5765"/>
                      <a:pt x="9169" y="4504"/>
                    </a:cubicBezTo>
                    <a:cubicBezTo>
                      <a:pt x="9169" y="2060"/>
                      <a:pt x="7186" y="0"/>
                      <a:pt x="466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93" name="Google Shape;9211;p73">
                <a:extLst>
                  <a:ext uri="{FF2B5EF4-FFF2-40B4-BE49-F238E27FC236}">
                    <a16:creationId xmlns:a16="http://schemas.microsoft.com/office/drawing/2014/main" id="{4EBE5D62-1497-D1AC-526E-899658F9B699}"/>
                  </a:ext>
                </a:extLst>
              </p:cNvPr>
              <p:cNvSpPr/>
              <p:nvPr/>
            </p:nvSpPr>
            <p:spPr>
              <a:xfrm>
                <a:off x="5203298" y="2281976"/>
                <a:ext cx="524573" cy="498585"/>
              </a:xfrm>
              <a:custGeom>
                <a:avLst/>
                <a:gdLst/>
                <a:ahLst/>
                <a:cxnLst/>
                <a:rect l="l" t="t" r="r" b="b"/>
                <a:pathLst>
                  <a:path w="12414" h="11799" extrusionOk="0">
                    <a:moveTo>
                      <a:pt x="8979" y="2127"/>
                    </a:moveTo>
                    <a:cubicBezTo>
                      <a:pt x="9247" y="2127"/>
                      <a:pt x="9515" y="2229"/>
                      <a:pt x="9704" y="2434"/>
                    </a:cubicBezTo>
                    <a:cubicBezTo>
                      <a:pt x="10113" y="2812"/>
                      <a:pt x="10113" y="3473"/>
                      <a:pt x="9704" y="3883"/>
                    </a:cubicBezTo>
                    <a:lnTo>
                      <a:pt x="8885" y="4702"/>
                    </a:lnTo>
                    <a:cubicBezTo>
                      <a:pt x="8790" y="4765"/>
                      <a:pt x="8696" y="4860"/>
                      <a:pt x="8601" y="4891"/>
                    </a:cubicBezTo>
                    <a:cubicBezTo>
                      <a:pt x="8790" y="4513"/>
                      <a:pt x="8727" y="4041"/>
                      <a:pt x="8412" y="3726"/>
                    </a:cubicBezTo>
                    <a:cubicBezTo>
                      <a:pt x="8206" y="3520"/>
                      <a:pt x="7933" y="3408"/>
                      <a:pt x="7654" y="3408"/>
                    </a:cubicBezTo>
                    <a:cubicBezTo>
                      <a:pt x="7507" y="3408"/>
                      <a:pt x="7357" y="3439"/>
                      <a:pt x="7215" y="3505"/>
                    </a:cubicBezTo>
                    <a:cubicBezTo>
                      <a:pt x="7278" y="3410"/>
                      <a:pt x="7341" y="3316"/>
                      <a:pt x="7436" y="3253"/>
                    </a:cubicBezTo>
                    <a:lnTo>
                      <a:pt x="8255" y="2434"/>
                    </a:lnTo>
                    <a:cubicBezTo>
                      <a:pt x="8444" y="2229"/>
                      <a:pt x="8711" y="2127"/>
                      <a:pt x="8979" y="2127"/>
                    </a:cubicBezTo>
                    <a:close/>
                    <a:moveTo>
                      <a:pt x="9027" y="685"/>
                    </a:moveTo>
                    <a:cubicBezTo>
                      <a:pt x="9649" y="685"/>
                      <a:pt x="10271" y="922"/>
                      <a:pt x="10744" y="1394"/>
                    </a:cubicBezTo>
                    <a:cubicBezTo>
                      <a:pt x="11689" y="2339"/>
                      <a:pt x="11689" y="3883"/>
                      <a:pt x="10744" y="4828"/>
                    </a:cubicBezTo>
                    <a:lnTo>
                      <a:pt x="9893" y="5647"/>
                    </a:lnTo>
                    <a:cubicBezTo>
                      <a:pt x="9431" y="6109"/>
                      <a:pt x="8816" y="6356"/>
                      <a:pt x="8187" y="6356"/>
                    </a:cubicBezTo>
                    <a:cubicBezTo>
                      <a:pt x="7914" y="6356"/>
                      <a:pt x="7639" y="6310"/>
                      <a:pt x="7373" y="6214"/>
                    </a:cubicBezTo>
                    <a:lnTo>
                      <a:pt x="7940" y="5647"/>
                    </a:lnTo>
                    <a:cubicBezTo>
                      <a:pt x="8008" y="5655"/>
                      <a:pt x="8077" y="5659"/>
                      <a:pt x="8146" y="5659"/>
                    </a:cubicBezTo>
                    <a:cubicBezTo>
                      <a:pt x="8617" y="5659"/>
                      <a:pt x="9087" y="5477"/>
                      <a:pt x="9389" y="5175"/>
                    </a:cubicBezTo>
                    <a:lnTo>
                      <a:pt x="10208" y="4356"/>
                    </a:lnTo>
                    <a:cubicBezTo>
                      <a:pt x="10901" y="3694"/>
                      <a:pt x="10901" y="2591"/>
                      <a:pt x="10208" y="1898"/>
                    </a:cubicBezTo>
                    <a:cubicBezTo>
                      <a:pt x="9877" y="1567"/>
                      <a:pt x="9436" y="1402"/>
                      <a:pt x="8995" y="1402"/>
                    </a:cubicBezTo>
                    <a:cubicBezTo>
                      <a:pt x="8554" y="1402"/>
                      <a:pt x="8113" y="1567"/>
                      <a:pt x="7782" y="1898"/>
                    </a:cubicBezTo>
                    <a:lnTo>
                      <a:pt x="6931" y="2749"/>
                    </a:lnTo>
                    <a:cubicBezTo>
                      <a:pt x="6553" y="3127"/>
                      <a:pt x="6396" y="3694"/>
                      <a:pt x="6490" y="4198"/>
                    </a:cubicBezTo>
                    <a:lnTo>
                      <a:pt x="5923" y="4734"/>
                    </a:lnTo>
                    <a:cubicBezTo>
                      <a:pt x="5608" y="3883"/>
                      <a:pt x="5797" y="2906"/>
                      <a:pt x="6490" y="2213"/>
                    </a:cubicBezTo>
                    <a:lnTo>
                      <a:pt x="7309" y="1394"/>
                    </a:lnTo>
                    <a:cubicBezTo>
                      <a:pt x="7782" y="922"/>
                      <a:pt x="8404" y="685"/>
                      <a:pt x="9027" y="685"/>
                    </a:cubicBezTo>
                    <a:close/>
                    <a:moveTo>
                      <a:pt x="7703" y="4104"/>
                    </a:moveTo>
                    <a:cubicBezTo>
                      <a:pt x="7790" y="4104"/>
                      <a:pt x="7877" y="4135"/>
                      <a:pt x="7940" y="4198"/>
                    </a:cubicBezTo>
                    <a:cubicBezTo>
                      <a:pt x="8066" y="4324"/>
                      <a:pt x="8066" y="4545"/>
                      <a:pt x="7940" y="4671"/>
                    </a:cubicBezTo>
                    <a:lnTo>
                      <a:pt x="4978" y="7632"/>
                    </a:lnTo>
                    <a:cubicBezTo>
                      <a:pt x="4915" y="7679"/>
                      <a:pt x="4828" y="7703"/>
                      <a:pt x="4742" y="7703"/>
                    </a:cubicBezTo>
                    <a:cubicBezTo>
                      <a:pt x="4655" y="7703"/>
                      <a:pt x="4569" y="7679"/>
                      <a:pt x="4506" y="7632"/>
                    </a:cubicBezTo>
                    <a:cubicBezTo>
                      <a:pt x="4380" y="7506"/>
                      <a:pt x="4380" y="7254"/>
                      <a:pt x="4506" y="7160"/>
                    </a:cubicBezTo>
                    <a:lnTo>
                      <a:pt x="7467" y="4198"/>
                    </a:lnTo>
                    <a:cubicBezTo>
                      <a:pt x="7530" y="4135"/>
                      <a:pt x="7617" y="4104"/>
                      <a:pt x="7703" y="4104"/>
                    </a:cubicBezTo>
                    <a:close/>
                    <a:moveTo>
                      <a:pt x="3781" y="6939"/>
                    </a:moveTo>
                    <a:lnTo>
                      <a:pt x="3781" y="6939"/>
                    </a:lnTo>
                    <a:cubicBezTo>
                      <a:pt x="3592" y="7349"/>
                      <a:pt x="3686" y="7821"/>
                      <a:pt x="4001" y="8136"/>
                    </a:cubicBezTo>
                    <a:cubicBezTo>
                      <a:pt x="4198" y="8333"/>
                      <a:pt x="4457" y="8432"/>
                      <a:pt x="4715" y="8432"/>
                    </a:cubicBezTo>
                    <a:cubicBezTo>
                      <a:pt x="4870" y="8432"/>
                      <a:pt x="5025" y="8396"/>
                      <a:pt x="5167" y="8325"/>
                    </a:cubicBezTo>
                    <a:lnTo>
                      <a:pt x="5167" y="8325"/>
                    </a:lnTo>
                    <a:cubicBezTo>
                      <a:pt x="5136" y="8451"/>
                      <a:pt x="5041" y="8514"/>
                      <a:pt x="4978" y="8609"/>
                    </a:cubicBezTo>
                    <a:lnTo>
                      <a:pt x="4159" y="9428"/>
                    </a:lnTo>
                    <a:cubicBezTo>
                      <a:pt x="3954" y="9633"/>
                      <a:pt x="3686" y="9735"/>
                      <a:pt x="3419" y="9735"/>
                    </a:cubicBezTo>
                    <a:cubicBezTo>
                      <a:pt x="3151" y="9735"/>
                      <a:pt x="2883" y="9633"/>
                      <a:pt x="2678" y="9428"/>
                    </a:cubicBezTo>
                    <a:cubicBezTo>
                      <a:pt x="2300" y="9050"/>
                      <a:pt x="2300" y="8357"/>
                      <a:pt x="2678" y="7979"/>
                    </a:cubicBezTo>
                    <a:lnTo>
                      <a:pt x="3529" y="7160"/>
                    </a:lnTo>
                    <a:cubicBezTo>
                      <a:pt x="3592" y="7065"/>
                      <a:pt x="3718" y="7002"/>
                      <a:pt x="3781" y="6939"/>
                    </a:cubicBezTo>
                    <a:close/>
                    <a:moveTo>
                      <a:pt x="4212" y="5467"/>
                    </a:moveTo>
                    <a:cubicBezTo>
                      <a:pt x="4492" y="5467"/>
                      <a:pt x="4773" y="5516"/>
                      <a:pt x="5041" y="5616"/>
                    </a:cubicBezTo>
                    <a:lnTo>
                      <a:pt x="4506" y="6151"/>
                    </a:lnTo>
                    <a:cubicBezTo>
                      <a:pt x="4437" y="6143"/>
                      <a:pt x="4368" y="6139"/>
                      <a:pt x="4299" y="6139"/>
                    </a:cubicBezTo>
                    <a:cubicBezTo>
                      <a:pt x="3828" y="6139"/>
                      <a:pt x="3358" y="6322"/>
                      <a:pt x="3056" y="6624"/>
                    </a:cubicBezTo>
                    <a:lnTo>
                      <a:pt x="2206" y="7475"/>
                    </a:lnTo>
                    <a:cubicBezTo>
                      <a:pt x="1544" y="8136"/>
                      <a:pt x="1544" y="9239"/>
                      <a:pt x="2206" y="9900"/>
                    </a:cubicBezTo>
                    <a:cubicBezTo>
                      <a:pt x="2552" y="10231"/>
                      <a:pt x="3001" y="10397"/>
                      <a:pt x="3446" y="10397"/>
                    </a:cubicBezTo>
                    <a:cubicBezTo>
                      <a:pt x="3891" y="10397"/>
                      <a:pt x="4332" y="10231"/>
                      <a:pt x="4663" y="9900"/>
                    </a:cubicBezTo>
                    <a:lnTo>
                      <a:pt x="5482" y="9081"/>
                    </a:lnTo>
                    <a:cubicBezTo>
                      <a:pt x="5892" y="8672"/>
                      <a:pt x="6049" y="8136"/>
                      <a:pt x="5955" y="7632"/>
                    </a:cubicBezTo>
                    <a:lnTo>
                      <a:pt x="6522" y="7065"/>
                    </a:lnTo>
                    <a:lnTo>
                      <a:pt x="6522" y="7065"/>
                    </a:lnTo>
                    <a:cubicBezTo>
                      <a:pt x="6837" y="7947"/>
                      <a:pt x="6648" y="8924"/>
                      <a:pt x="5955" y="9585"/>
                    </a:cubicBezTo>
                    <a:lnTo>
                      <a:pt x="5136" y="10405"/>
                    </a:lnTo>
                    <a:cubicBezTo>
                      <a:pt x="4663" y="10877"/>
                      <a:pt x="4041" y="11113"/>
                      <a:pt x="3419" y="11113"/>
                    </a:cubicBezTo>
                    <a:cubicBezTo>
                      <a:pt x="2796" y="11113"/>
                      <a:pt x="2174" y="10877"/>
                      <a:pt x="1702" y="10405"/>
                    </a:cubicBezTo>
                    <a:cubicBezTo>
                      <a:pt x="756" y="9459"/>
                      <a:pt x="756" y="7916"/>
                      <a:pt x="1702" y="7002"/>
                    </a:cubicBezTo>
                    <a:lnTo>
                      <a:pt x="2552" y="6151"/>
                    </a:lnTo>
                    <a:cubicBezTo>
                      <a:pt x="3005" y="5699"/>
                      <a:pt x="3605" y="5467"/>
                      <a:pt x="4212" y="5467"/>
                    </a:cubicBezTo>
                    <a:close/>
                    <a:moveTo>
                      <a:pt x="8999" y="0"/>
                    </a:moveTo>
                    <a:cubicBezTo>
                      <a:pt x="8200" y="0"/>
                      <a:pt x="7404" y="307"/>
                      <a:pt x="6805" y="922"/>
                    </a:cubicBezTo>
                    <a:lnTo>
                      <a:pt x="5955" y="1741"/>
                    </a:lnTo>
                    <a:cubicBezTo>
                      <a:pt x="5136" y="2560"/>
                      <a:pt x="4852" y="3789"/>
                      <a:pt x="5230" y="4891"/>
                    </a:cubicBezTo>
                    <a:cubicBezTo>
                      <a:pt x="4920" y="4794"/>
                      <a:pt x="4601" y="4746"/>
                      <a:pt x="4283" y="4746"/>
                    </a:cubicBezTo>
                    <a:cubicBezTo>
                      <a:pt x="3469" y="4746"/>
                      <a:pt x="2669" y="5058"/>
                      <a:pt x="2080" y="5647"/>
                    </a:cubicBezTo>
                    <a:lnTo>
                      <a:pt x="1229" y="6466"/>
                    </a:lnTo>
                    <a:cubicBezTo>
                      <a:pt x="0" y="7695"/>
                      <a:pt x="0" y="9680"/>
                      <a:pt x="1229" y="10877"/>
                    </a:cubicBezTo>
                    <a:cubicBezTo>
                      <a:pt x="1843" y="11491"/>
                      <a:pt x="2647" y="11799"/>
                      <a:pt x="3446" y="11799"/>
                    </a:cubicBezTo>
                    <a:cubicBezTo>
                      <a:pt x="4246" y="11799"/>
                      <a:pt x="5041" y="11491"/>
                      <a:pt x="5640" y="10877"/>
                    </a:cubicBezTo>
                    <a:lnTo>
                      <a:pt x="6490" y="10058"/>
                    </a:lnTo>
                    <a:cubicBezTo>
                      <a:pt x="7309" y="9239"/>
                      <a:pt x="7593" y="8010"/>
                      <a:pt x="7215" y="6908"/>
                    </a:cubicBezTo>
                    <a:lnTo>
                      <a:pt x="7215" y="6908"/>
                    </a:lnTo>
                    <a:cubicBezTo>
                      <a:pt x="7525" y="7005"/>
                      <a:pt x="7844" y="7053"/>
                      <a:pt x="8162" y="7053"/>
                    </a:cubicBezTo>
                    <a:cubicBezTo>
                      <a:pt x="8976" y="7053"/>
                      <a:pt x="9776" y="6740"/>
                      <a:pt x="10365" y="6151"/>
                    </a:cubicBezTo>
                    <a:lnTo>
                      <a:pt x="11216" y="5332"/>
                    </a:lnTo>
                    <a:cubicBezTo>
                      <a:pt x="12413" y="4104"/>
                      <a:pt x="12413" y="2150"/>
                      <a:pt x="11216" y="922"/>
                    </a:cubicBezTo>
                    <a:cubicBezTo>
                      <a:pt x="10602" y="307"/>
                      <a:pt x="9798" y="0"/>
                      <a:pt x="8999"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94" name="Google Shape;9212;p73">
                <a:extLst>
                  <a:ext uri="{FF2B5EF4-FFF2-40B4-BE49-F238E27FC236}">
                    <a16:creationId xmlns:a16="http://schemas.microsoft.com/office/drawing/2014/main" id="{524BC655-5E30-FCAE-1E34-BDA836814A01}"/>
                  </a:ext>
                </a:extLst>
              </p:cNvPr>
              <p:cNvSpPr/>
              <p:nvPr/>
            </p:nvSpPr>
            <p:spPr>
              <a:xfrm>
                <a:off x="5213946" y="2924655"/>
                <a:ext cx="503276" cy="500571"/>
              </a:xfrm>
              <a:custGeom>
                <a:avLst/>
                <a:gdLst/>
                <a:ahLst/>
                <a:cxnLst/>
                <a:rect l="l" t="t" r="r" b="b"/>
                <a:pathLst>
                  <a:path w="11910" h="11846" extrusionOk="0">
                    <a:moveTo>
                      <a:pt x="5924" y="2080"/>
                    </a:moveTo>
                    <a:cubicBezTo>
                      <a:pt x="6302" y="2080"/>
                      <a:pt x="6617" y="2395"/>
                      <a:pt x="6617" y="2773"/>
                    </a:cubicBezTo>
                    <a:cubicBezTo>
                      <a:pt x="6617" y="3182"/>
                      <a:pt x="6302" y="3497"/>
                      <a:pt x="5924" y="3497"/>
                    </a:cubicBezTo>
                    <a:cubicBezTo>
                      <a:pt x="5514" y="3497"/>
                      <a:pt x="5199" y="3182"/>
                      <a:pt x="5199" y="2773"/>
                    </a:cubicBezTo>
                    <a:cubicBezTo>
                      <a:pt x="5199" y="2395"/>
                      <a:pt x="5514" y="2080"/>
                      <a:pt x="5924" y="2080"/>
                    </a:cubicBezTo>
                    <a:close/>
                    <a:moveTo>
                      <a:pt x="5924" y="662"/>
                    </a:moveTo>
                    <a:cubicBezTo>
                      <a:pt x="7247" y="662"/>
                      <a:pt x="8318" y="1764"/>
                      <a:pt x="8318" y="3088"/>
                    </a:cubicBezTo>
                    <a:cubicBezTo>
                      <a:pt x="8318" y="3655"/>
                      <a:pt x="8129" y="4190"/>
                      <a:pt x="7783" y="4631"/>
                    </a:cubicBezTo>
                    <a:cubicBezTo>
                      <a:pt x="7562" y="4222"/>
                      <a:pt x="7310" y="3907"/>
                      <a:pt x="6900" y="3686"/>
                    </a:cubicBezTo>
                    <a:cubicBezTo>
                      <a:pt x="7153" y="3434"/>
                      <a:pt x="7310" y="3088"/>
                      <a:pt x="7310" y="2741"/>
                    </a:cubicBezTo>
                    <a:cubicBezTo>
                      <a:pt x="7310" y="1985"/>
                      <a:pt x="6680" y="1355"/>
                      <a:pt x="5924" y="1355"/>
                    </a:cubicBezTo>
                    <a:cubicBezTo>
                      <a:pt x="5168" y="1355"/>
                      <a:pt x="4538" y="1985"/>
                      <a:pt x="4538" y="2741"/>
                    </a:cubicBezTo>
                    <a:cubicBezTo>
                      <a:pt x="4538" y="3088"/>
                      <a:pt x="4695" y="3434"/>
                      <a:pt x="4947" y="3686"/>
                    </a:cubicBezTo>
                    <a:cubicBezTo>
                      <a:pt x="4538" y="3938"/>
                      <a:pt x="4223" y="4285"/>
                      <a:pt x="4034" y="4631"/>
                    </a:cubicBezTo>
                    <a:cubicBezTo>
                      <a:pt x="3592" y="4096"/>
                      <a:pt x="3403" y="3403"/>
                      <a:pt x="3498" y="2741"/>
                    </a:cubicBezTo>
                    <a:cubicBezTo>
                      <a:pt x="3655" y="1638"/>
                      <a:pt x="4664" y="662"/>
                      <a:pt x="5924" y="662"/>
                    </a:cubicBezTo>
                    <a:close/>
                    <a:moveTo>
                      <a:pt x="5924" y="4159"/>
                    </a:moveTo>
                    <a:cubicBezTo>
                      <a:pt x="6554" y="4159"/>
                      <a:pt x="7058" y="4600"/>
                      <a:pt x="7247" y="5135"/>
                    </a:cubicBezTo>
                    <a:cubicBezTo>
                      <a:pt x="6869" y="5388"/>
                      <a:pt x="6428" y="5545"/>
                      <a:pt x="5924" y="5545"/>
                    </a:cubicBezTo>
                    <a:cubicBezTo>
                      <a:pt x="5451" y="5545"/>
                      <a:pt x="4979" y="5388"/>
                      <a:pt x="4569" y="5135"/>
                    </a:cubicBezTo>
                    <a:cubicBezTo>
                      <a:pt x="4727" y="4568"/>
                      <a:pt x="5294" y="4159"/>
                      <a:pt x="5924" y="4159"/>
                    </a:cubicBezTo>
                    <a:close/>
                    <a:moveTo>
                      <a:pt x="1734" y="9042"/>
                    </a:moveTo>
                    <a:cubicBezTo>
                      <a:pt x="2301" y="9042"/>
                      <a:pt x="2773" y="9483"/>
                      <a:pt x="2773" y="10082"/>
                    </a:cubicBezTo>
                    <a:cubicBezTo>
                      <a:pt x="2773" y="10649"/>
                      <a:pt x="2301" y="11121"/>
                      <a:pt x="1734" y="11121"/>
                    </a:cubicBezTo>
                    <a:cubicBezTo>
                      <a:pt x="1198" y="11121"/>
                      <a:pt x="726" y="10649"/>
                      <a:pt x="726" y="10082"/>
                    </a:cubicBezTo>
                    <a:cubicBezTo>
                      <a:pt x="726" y="9483"/>
                      <a:pt x="1198" y="9042"/>
                      <a:pt x="1734" y="9042"/>
                    </a:cubicBezTo>
                    <a:close/>
                    <a:moveTo>
                      <a:pt x="5924" y="9042"/>
                    </a:moveTo>
                    <a:cubicBezTo>
                      <a:pt x="6522" y="9042"/>
                      <a:pt x="6932" y="9515"/>
                      <a:pt x="6932" y="10082"/>
                    </a:cubicBezTo>
                    <a:cubicBezTo>
                      <a:pt x="6932" y="10649"/>
                      <a:pt x="6459" y="11121"/>
                      <a:pt x="5924" y="11121"/>
                    </a:cubicBezTo>
                    <a:cubicBezTo>
                      <a:pt x="5357" y="11121"/>
                      <a:pt x="4884" y="10649"/>
                      <a:pt x="4884" y="10082"/>
                    </a:cubicBezTo>
                    <a:cubicBezTo>
                      <a:pt x="4884" y="9483"/>
                      <a:pt x="5325" y="9042"/>
                      <a:pt x="5924" y="9042"/>
                    </a:cubicBezTo>
                    <a:close/>
                    <a:moveTo>
                      <a:pt x="10145" y="9042"/>
                    </a:moveTo>
                    <a:cubicBezTo>
                      <a:pt x="10681" y="9042"/>
                      <a:pt x="11154" y="9483"/>
                      <a:pt x="11154" y="10082"/>
                    </a:cubicBezTo>
                    <a:cubicBezTo>
                      <a:pt x="11154" y="10649"/>
                      <a:pt x="10681" y="11121"/>
                      <a:pt x="10145" y="11121"/>
                    </a:cubicBezTo>
                    <a:cubicBezTo>
                      <a:pt x="9578" y="11121"/>
                      <a:pt x="9106" y="10649"/>
                      <a:pt x="9106" y="10082"/>
                    </a:cubicBezTo>
                    <a:cubicBezTo>
                      <a:pt x="9106" y="9483"/>
                      <a:pt x="9578" y="9042"/>
                      <a:pt x="10145" y="9042"/>
                    </a:cubicBezTo>
                    <a:close/>
                    <a:moveTo>
                      <a:pt x="5955" y="0"/>
                    </a:moveTo>
                    <a:cubicBezTo>
                      <a:pt x="4349" y="0"/>
                      <a:pt x="3088" y="1197"/>
                      <a:pt x="2868" y="2678"/>
                    </a:cubicBezTo>
                    <a:cubicBezTo>
                      <a:pt x="2647" y="4442"/>
                      <a:pt x="3908" y="6018"/>
                      <a:pt x="5640" y="6207"/>
                    </a:cubicBezTo>
                    <a:lnTo>
                      <a:pt x="5640" y="6963"/>
                    </a:lnTo>
                    <a:lnTo>
                      <a:pt x="2427" y="6963"/>
                    </a:lnTo>
                    <a:cubicBezTo>
                      <a:pt x="1828" y="6963"/>
                      <a:pt x="1387" y="7435"/>
                      <a:pt x="1387" y="7971"/>
                    </a:cubicBezTo>
                    <a:lnTo>
                      <a:pt x="1387" y="8380"/>
                    </a:lnTo>
                    <a:cubicBezTo>
                      <a:pt x="599" y="8538"/>
                      <a:pt x="1" y="9231"/>
                      <a:pt x="1" y="10082"/>
                    </a:cubicBezTo>
                    <a:cubicBezTo>
                      <a:pt x="1" y="11027"/>
                      <a:pt x="789" y="11846"/>
                      <a:pt x="1734" y="11846"/>
                    </a:cubicBezTo>
                    <a:cubicBezTo>
                      <a:pt x="2679" y="11846"/>
                      <a:pt x="3466" y="11058"/>
                      <a:pt x="3466" y="10082"/>
                    </a:cubicBezTo>
                    <a:cubicBezTo>
                      <a:pt x="3466" y="9231"/>
                      <a:pt x="2868" y="8538"/>
                      <a:pt x="2080" y="8380"/>
                    </a:cubicBezTo>
                    <a:lnTo>
                      <a:pt x="2080" y="7971"/>
                    </a:lnTo>
                    <a:cubicBezTo>
                      <a:pt x="2080" y="7782"/>
                      <a:pt x="2238" y="7624"/>
                      <a:pt x="2458" y="7624"/>
                    </a:cubicBezTo>
                    <a:lnTo>
                      <a:pt x="5609" y="7624"/>
                    </a:lnTo>
                    <a:lnTo>
                      <a:pt x="5609" y="8349"/>
                    </a:lnTo>
                    <a:cubicBezTo>
                      <a:pt x="4821" y="8506"/>
                      <a:pt x="4223" y="9200"/>
                      <a:pt x="4223" y="10019"/>
                    </a:cubicBezTo>
                    <a:cubicBezTo>
                      <a:pt x="4223" y="10964"/>
                      <a:pt x="5010" y="11814"/>
                      <a:pt x="5955" y="11814"/>
                    </a:cubicBezTo>
                    <a:cubicBezTo>
                      <a:pt x="6900" y="11814"/>
                      <a:pt x="7688" y="11027"/>
                      <a:pt x="7688" y="10019"/>
                    </a:cubicBezTo>
                    <a:cubicBezTo>
                      <a:pt x="7688" y="9200"/>
                      <a:pt x="7090" y="8506"/>
                      <a:pt x="6302" y="8349"/>
                    </a:cubicBezTo>
                    <a:lnTo>
                      <a:pt x="6302" y="7624"/>
                    </a:lnTo>
                    <a:lnTo>
                      <a:pt x="9452" y="7624"/>
                    </a:lnTo>
                    <a:cubicBezTo>
                      <a:pt x="9641" y="7624"/>
                      <a:pt x="9799" y="7782"/>
                      <a:pt x="9799" y="7971"/>
                    </a:cubicBezTo>
                    <a:lnTo>
                      <a:pt x="9799" y="8380"/>
                    </a:lnTo>
                    <a:cubicBezTo>
                      <a:pt x="9011" y="8538"/>
                      <a:pt x="8444" y="9231"/>
                      <a:pt x="8444" y="10082"/>
                    </a:cubicBezTo>
                    <a:cubicBezTo>
                      <a:pt x="8444" y="11027"/>
                      <a:pt x="9232" y="11846"/>
                      <a:pt x="10177" y="11846"/>
                    </a:cubicBezTo>
                    <a:cubicBezTo>
                      <a:pt x="11122" y="11846"/>
                      <a:pt x="11910" y="11058"/>
                      <a:pt x="11910" y="10082"/>
                    </a:cubicBezTo>
                    <a:cubicBezTo>
                      <a:pt x="11910" y="9231"/>
                      <a:pt x="11311" y="8538"/>
                      <a:pt x="10524" y="8380"/>
                    </a:cubicBezTo>
                    <a:lnTo>
                      <a:pt x="10524" y="7971"/>
                    </a:lnTo>
                    <a:cubicBezTo>
                      <a:pt x="10524" y="7404"/>
                      <a:pt x="10051" y="6963"/>
                      <a:pt x="9484" y="6963"/>
                    </a:cubicBezTo>
                    <a:lnTo>
                      <a:pt x="6333" y="6963"/>
                    </a:lnTo>
                    <a:lnTo>
                      <a:pt x="6333" y="6207"/>
                    </a:lnTo>
                    <a:cubicBezTo>
                      <a:pt x="7909" y="6049"/>
                      <a:pt x="9106" y="4726"/>
                      <a:pt x="9106" y="3088"/>
                    </a:cubicBezTo>
                    <a:cubicBezTo>
                      <a:pt x="9106" y="1355"/>
                      <a:pt x="7688" y="0"/>
                      <a:pt x="5955"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17695" name="Google Shape;9213;p73">
                <a:extLst>
                  <a:ext uri="{FF2B5EF4-FFF2-40B4-BE49-F238E27FC236}">
                    <a16:creationId xmlns:a16="http://schemas.microsoft.com/office/drawing/2014/main" id="{0243FFC9-CC18-B7DE-07DE-B491A56C279B}"/>
                  </a:ext>
                </a:extLst>
              </p:cNvPr>
              <p:cNvGrpSpPr/>
              <p:nvPr/>
            </p:nvGrpSpPr>
            <p:grpSpPr>
              <a:xfrm>
                <a:off x="8378520" y="1688743"/>
                <a:ext cx="501923" cy="498881"/>
                <a:chOff x="5045775" y="1946400"/>
                <a:chExt cx="296950" cy="295150"/>
              </a:xfrm>
              <a:grpFill/>
            </p:grpSpPr>
            <p:sp>
              <p:nvSpPr>
                <p:cNvPr id="17792" name="Google Shape;9214;p73">
                  <a:extLst>
                    <a:ext uri="{FF2B5EF4-FFF2-40B4-BE49-F238E27FC236}">
                      <a16:creationId xmlns:a16="http://schemas.microsoft.com/office/drawing/2014/main" id="{3FAD330A-6EE5-5E17-24EB-B786D0D4B586}"/>
                    </a:ext>
                  </a:extLst>
                </p:cNvPr>
                <p:cNvSpPr/>
                <p:nvPr/>
              </p:nvSpPr>
              <p:spPr>
                <a:xfrm>
                  <a:off x="5113500" y="1998600"/>
                  <a:ext cx="160700" cy="155950"/>
                </a:xfrm>
                <a:custGeom>
                  <a:avLst/>
                  <a:gdLst/>
                  <a:ahLst/>
                  <a:cxnLst/>
                  <a:rect l="l" t="t" r="r" b="b"/>
                  <a:pathLst>
                    <a:path w="6428" h="6238" extrusionOk="0">
                      <a:moveTo>
                        <a:pt x="3309" y="2079"/>
                      </a:moveTo>
                      <a:cubicBezTo>
                        <a:pt x="3718" y="2079"/>
                        <a:pt x="4033" y="2394"/>
                        <a:pt x="4033" y="2804"/>
                      </a:cubicBezTo>
                      <a:cubicBezTo>
                        <a:pt x="4033" y="3182"/>
                        <a:pt x="3718" y="3497"/>
                        <a:pt x="3309" y="3497"/>
                      </a:cubicBezTo>
                      <a:cubicBezTo>
                        <a:pt x="2931" y="3497"/>
                        <a:pt x="2616" y="3150"/>
                        <a:pt x="2616" y="2804"/>
                      </a:cubicBezTo>
                      <a:cubicBezTo>
                        <a:pt x="2616" y="2394"/>
                        <a:pt x="2931" y="2079"/>
                        <a:pt x="3309" y="2079"/>
                      </a:cubicBezTo>
                      <a:close/>
                      <a:moveTo>
                        <a:pt x="3403" y="662"/>
                      </a:moveTo>
                      <a:cubicBezTo>
                        <a:pt x="4726" y="662"/>
                        <a:pt x="5798" y="1764"/>
                        <a:pt x="5798" y="3119"/>
                      </a:cubicBezTo>
                      <a:cubicBezTo>
                        <a:pt x="5703" y="3655"/>
                        <a:pt x="5546" y="4222"/>
                        <a:pt x="5199" y="4663"/>
                      </a:cubicBezTo>
                      <a:cubicBezTo>
                        <a:pt x="5010" y="4253"/>
                        <a:pt x="4726" y="3938"/>
                        <a:pt x="4348" y="3686"/>
                      </a:cubicBezTo>
                      <a:cubicBezTo>
                        <a:pt x="4569" y="3466"/>
                        <a:pt x="4726" y="3119"/>
                        <a:pt x="4726" y="2741"/>
                      </a:cubicBezTo>
                      <a:cubicBezTo>
                        <a:pt x="4726" y="2016"/>
                        <a:pt x="4096" y="1386"/>
                        <a:pt x="3340" y="1386"/>
                      </a:cubicBezTo>
                      <a:cubicBezTo>
                        <a:pt x="2616" y="1386"/>
                        <a:pt x="1986" y="2016"/>
                        <a:pt x="1986" y="2741"/>
                      </a:cubicBezTo>
                      <a:cubicBezTo>
                        <a:pt x="1986" y="3119"/>
                        <a:pt x="2143" y="3466"/>
                        <a:pt x="2364" y="3686"/>
                      </a:cubicBezTo>
                      <a:cubicBezTo>
                        <a:pt x="1986" y="3907"/>
                        <a:pt x="1702" y="4253"/>
                        <a:pt x="1513" y="4663"/>
                      </a:cubicBezTo>
                      <a:cubicBezTo>
                        <a:pt x="1072" y="4096"/>
                        <a:pt x="883" y="3434"/>
                        <a:pt x="977" y="2772"/>
                      </a:cubicBezTo>
                      <a:cubicBezTo>
                        <a:pt x="1135" y="1670"/>
                        <a:pt x="2143" y="662"/>
                        <a:pt x="3403" y="662"/>
                      </a:cubicBezTo>
                      <a:close/>
                      <a:moveTo>
                        <a:pt x="3309" y="4190"/>
                      </a:moveTo>
                      <a:cubicBezTo>
                        <a:pt x="3939" y="4190"/>
                        <a:pt x="4443" y="4600"/>
                        <a:pt x="4663" y="5167"/>
                      </a:cubicBezTo>
                      <a:cubicBezTo>
                        <a:pt x="4254" y="5450"/>
                        <a:pt x="3781" y="5545"/>
                        <a:pt x="3309" y="5545"/>
                      </a:cubicBezTo>
                      <a:cubicBezTo>
                        <a:pt x="2836" y="5545"/>
                        <a:pt x="2364" y="5387"/>
                        <a:pt x="1986" y="5167"/>
                      </a:cubicBezTo>
                      <a:cubicBezTo>
                        <a:pt x="2143" y="4568"/>
                        <a:pt x="2679" y="4190"/>
                        <a:pt x="3309" y="4190"/>
                      </a:cubicBezTo>
                      <a:close/>
                      <a:moveTo>
                        <a:pt x="3309" y="0"/>
                      </a:moveTo>
                      <a:cubicBezTo>
                        <a:pt x="1733" y="0"/>
                        <a:pt x="410" y="1229"/>
                        <a:pt x="253" y="2678"/>
                      </a:cubicBezTo>
                      <a:cubicBezTo>
                        <a:pt x="1" y="4600"/>
                        <a:pt x="1450" y="6238"/>
                        <a:pt x="3309" y="6238"/>
                      </a:cubicBezTo>
                      <a:cubicBezTo>
                        <a:pt x="5042" y="6238"/>
                        <a:pt x="6428" y="4820"/>
                        <a:pt x="6428" y="3119"/>
                      </a:cubicBezTo>
                      <a:cubicBezTo>
                        <a:pt x="6428" y="1418"/>
                        <a:pt x="5042" y="0"/>
                        <a:pt x="3309"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93" name="Google Shape;9215;p73">
                  <a:extLst>
                    <a:ext uri="{FF2B5EF4-FFF2-40B4-BE49-F238E27FC236}">
                      <a16:creationId xmlns:a16="http://schemas.microsoft.com/office/drawing/2014/main" id="{2647FD92-DCFF-A44E-E1FF-2BC65BA07B82}"/>
                    </a:ext>
                  </a:extLst>
                </p:cNvPr>
                <p:cNvSpPr/>
                <p:nvPr/>
              </p:nvSpPr>
              <p:spPr>
                <a:xfrm>
                  <a:off x="5045775" y="1946400"/>
                  <a:ext cx="296950" cy="295150"/>
                </a:xfrm>
                <a:custGeom>
                  <a:avLst/>
                  <a:gdLst/>
                  <a:ahLst/>
                  <a:cxnLst/>
                  <a:rect l="l" t="t" r="r" b="b"/>
                  <a:pathLst>
                    <a:path w="11878" h="11806" extrusionOk="0">
                      <a:moveTo>
                        <a:pt x="6018" y="765"/>
                      </a:moveTo>
                      <a:lnTo>
                        <a:pt x="6868" y="1426"/>
                      </a:lnTo>
                      <a:cubicBezTo>
                        <a:pt x="6963" y="1458"/>
                        <a:pt x="7026" y="1489"/>
                        <a:pt x="7152" y="1489"/>
                      </a:cubicBezTo>
                      <a:lnTo>
                        <a:pt x="8223" y="1332"/>
                      </a:lnTo>
                      <a:lnTo>
                        <a:pt x="8664" y="2372"/>
                      </a:lnTo>
                      <a:cubicBezTo>
                        <a:pt x="8696" y="2435"/>
                        <a:pt x="8790" y="2529"/>
                        <a:pt x="8853" y="2561"/>
                      </a:cubicBezTo>
                      <a:lnTo>
                        <a:pt x="9893" y="2970"/>
                      </a:lnTo>
                      <a:lnTo>
                        <a:pt x="9735" y="4073"/>
                      </a:lnTo>
                      <a:cubicBezTo>
                        <a:pt x="9735" y="4136"/>
                        <a:pt x="9735" y="4262"/>
                        <a:pt x="9798" y="4325"/>
                      </a:cubicBezTo>
                      <a:lnTo>
                        <a:pt x="10460" y="5207"/>
                      </a:lnTo>
                      <a:lnTo>
                        <a:pt x="9798" y="6058"/>
                      </a:lnTo>
                      <a:cubicBezTo>
                        <a:pt x="9767" y="6152"/>
                        <a:pt x="9735" y="6215"/>
                        <a:pt x="9735" y="6341"/>
                      </a:cubicBezTo>
                      <a:lnTo>
                        <a:pt x="9893" y="7444"/>
                      </a:lnTo>
                      <a:lnTo>
                        <a:pt x="8853" y="7853"/>
                      </a:lnTo>
                      <a:cubicBezTo>
                        <a:pt x="8790" y="7885"/>
                        <a:pt x="8696" y="7948"/>
                        <a:pt x="8664" y="8042"/>
                      </a:cubicBezTo>
                      <a:lnTo>
                        <a:pt x="8255" y="9051"/>
                      </a:lnTo>
                      <a:lnTo>
                        <a:pt x="7120" y="8893"/>
                      </a:lnTo>
                      <a:cubicBezTo>
                        <a:pt x="7057" y="8893"/>
                        <a:pt x="6931" y="8893"/>
                        <a:pt x="6837" y="8988"/>
                      </a:cubicBezTo>
                      <a:lnTo>
                        <a:pt x="5986" y="9649"/>
                      </a:lnTo>
                      <a:lnTo>
                        <a:pt x="5104" y="8988"/>
                      </a:lnTo>
                      <a:cubicBezTo>
                        <a:pt x="5041" y="8925"/>
                        <a:pt x="5010" y="8893"/>
                        <a:pt x="4915" y="8893"/>
                      </a:cubicBezTo>
                      <a:lnTo>
                        <a:pt x="4884" y="8893"/>
                      </a:lnTo>
                      <a:lnTo>
                        <a:pt x="3781" y="9051"/>
                      </a:lnTo>
                      <a:lnTo>
                        <a:pt x="3371" y="8042"/>
                      </a:lnTo>
                      <a:cubicBezTo>
                        <a:pt x="3340" y="7948"/>
                        <a:pt x="3277" y="7885"/>
                        <a:pt x="3182" y="7853"/>
                      </a:cubicBezTo>
                      <a:lnTo>
                        <a:pt x="2143" y="7444"/>
                      </a:lnTo>
                      <a:lnTo>
                        <a:pt x="2300" y="6341"/>
                      </a:lnTo>
                      <a:cubicBezTo>
                        <a:pt x="2300" y="6278"/>
                        <a:pt x="2300" y="6152"/>
                        <a:pt x="2237" y="6058"/>
                      </a:cubicBezTo>
                      <a:lnTo>
                        <a:pt x="1576" y="5207"/>
                      </a:lnTo>
                      <a:lnTo>
                        <a:pt x="2237" y="4325"/>
                      </a:lnTo>
                      <a:cubicBezTo>
                        <a:pt x="2269" y="4262"/>
                        <a:pt x="2300" y="4167"/>
                        <a:pt x="2300" y="4073"/>
                      </a:cubicBezTo>
                      <a:lnTo>
                        <a:pt x="2143" y="2970"/>
                      </a:lnTo>
                      <a:lnTo>
                        <a:pt x="3182" y="2561"/>
                      </a:lnTo>
                      <a:cubicBezTo>
                        <a:pt x="3277" y="2529"/>
                        <a:pt x="3340" y="2435"/>
                        <a:pt x="3371" y="2372"/>
                      </a:cubicBezTo>
                      <a:lnTo>
                        <a:pt x="3812" y="1332"/>
                      </a:lnTo>
                      <a:lnTo>
                        <a:pt x="4884" y="1489"/>
                      </a:lnTo>
                      <a:cubicBezTo>
                        <a:pt x="4947" y="1489"/>
                        <a:pt x="5073" y="1489"/>
                        <a:pt x="5167" y="1426"/>
                      </a:cubicBezTo>
                      <a:lnTo>
                        <a:pt x="6018" y="765"/>
                      </a:lnTo>
                      <a:close/>
                      <a:moveTo>
                        <a:pt x="2174" y="8168"/>
                      </a:moveTo>
                      <a:lnTo>
                        <a:pt x="2804" y="8420"/>
                      </a:lnTo>
                      <a:lnTo>
                        <a:pt x="3277" y="9586"/>
                      </a:lnTo>
                      <a:cubicBezTo>
                        <a:pt x="3308" y="9681"/>
                        <a:pt x="3434" y="9775"/>
                        <a:pt x="3529" y="9775"/>
                      </a:cubicBezTo>
                      <a:lnTo>
                        <a:pt x="2647" y="10720"/>
                      </a:lnTo>
                      <a:lnTo>
                        <a:pt x="2426" y="9649"/>
                      </a:lnTo>
                      <a:cubicBezTo>
                        <a:pt x="2395" y="9523"/>
                        <a:pt x="2332" y="9429"/>
                        <a:pt x="2174" y="9366"/>
                      </a:cubicBezTo>
                      <a:lnTo>
                        <a:pt x="1134" y="9177"/>
                      </a:lnTo>
                      <a:lnTo>
                        <a:pt x="2174" y="8168"/>
                      </a:lnTo>
                      <a:close/>
                      <a:moveTo>
                        <a:pt x="9861" y="8105"/>
                      </a:moveTo>
                      <a:lnTo>
                        <a:pt x="10901" y="9145"/>
                      </a:lnTo>
                      <a:lnTo>
                        <a:pt x="9893" y="9366"/>
                      </a:lnTo>
                      <a:cubicBezTo>
                        <a:pt x="9767" y="9429"/>
                        <a:pt x="9641" y="9492"/>
                        <a:pt x="9609" y="9649"/>
                      </a:cubicBezTo>
                      <a:lnTo>
                        <a:pt x="9389" y="10720"/>
                      </a:lnTo>
                      <a:lnTo>
                        <a:pt x="8507" y="9712"/>
                      </a:lnTo>
                      <a:cubicBezTo>
                        <a:pt x="8601" y="9712"/>
                        <a:pt x="8727" y="9649"/>
                        <a:pt x="8759" y="9523"/>
                      </a:cubicBezTo>
                      <a:lnTo>
                        <a:pt x="9231" y="8389"/>
                      </a:lnTo>
                      <a:lnTo>
                        <a:pt x="9861" y="8105"/>
                      </a:lnTo>
                      <a:close/>
                      <a:moveTo>
                        <a:pt x="6002" y="1"/>
                      </a:moveTo>
                      <a:cubicBezTo>
                        <a:pt x="5923" y="1"/>
                        <a:pt x="5844" y="24"/>
                        <a:pt x="5797" y="72"/>
                      </a:cubicBezTo>
                      <a:lnTo>
                        <a:pt x="4852" y="828"/>
                      </a:lnTo>
                      <a:lnTo>
                        <a:pt x="3623" y="670"/>
                      </a:lnTo>
                      <a:cubicBezTo>
                        <a:pt x="3607" y="667"/>
                        <a:pt x="3590" y="665"/>
                        <a:pt x="3573" y="665"/>
                      </a:cubicBezTo>
                      <a:cubicBezTo>
                        <a:pt x="3434" y="665"/>
                        <a:pt x="3305" y="775"/>
                        <a:pt x="3277" y="859"/>
                      </a:cubicBezTo>
                      <a:lnTo>
                        <a:pt x="2804" y="2025"/>
                      </a:lnTo>
                      <a:lnTo>
                        <a:pt x="1639" y="2498"/>
                      </a:lnTo>
                      <a:cubicBezTo>
                        <a:pt x="1481" y="2561"/>
                        <a:pt x="1418" y="2687"/>
                        <a:pt x="1450" y="2844"/>
                      </a:cubicBezTo>
                      <a:lnTo>
                        <a:pt x="1607" y="4073"/>
                      </a:lnTo>
                      <a:lnTo>
                        <a:pt x="851" y="5018"/>
                      </a:lnTo>
                      <a:cubicBezTo>
                        <a:pt x="788" y="5112"/>
                        <a:pt x="788" y="5333"/>
                        <a:pt x="851" y="5428"/>
                      </a:cubicBezTo>
                      <a:lnTo>
                        <a:pt x="1607" y="6373"/>
                      </a:lnTo>
                      <a:lnTo>
                        <a:pt x="1450" y="7601"/>
                      </a:lnTo>
                      <a:cubicBezTo>
                        <a:pt x="1450" y="7696"/>
                        <a:pt x="1450" y="7759"/>
                        <a:pt x="1481" y="7853"/>
                      </a:cubicBezTo>
                      <a:lnTo>
                        <a:pt x="189" y="9145"/>
                      </a:lnTo>
                      <a:cubicBezTo>
                        <a:pt x="0" y="9334"/>
                        <a:pt x="126" y="9649"/>
                        <a:pt x="347" y="9744"/>
                      </a:cubicBezTo>
                      <a:lnTo>
                        <a:pt x="1765" y="10059"/>
                      </a:lnTo>
                      <a:lnTo>
                        <a:pt x="2080" y="11539"/>
                      </a:lnTo>
                      <a:cubicBezTo>
                        <a:pt x="2099" y="11714"/>
                        <a:pt x="2250" y="11805"/>
                        <a:pt x="2407" y="11805"/>
                      </a:cubicBezTo>
                      <a:cubicBezTo>
                        <a:pt x="2505" y="11805"/>
                        <a:pt x="2606" y="11770"/>
                        <a:pt x="2678" y="11697"/>
                      </a:cubicBezTo>
                      <a:cubicBezTo>
                        <a:pt x="4410" y="9858"/>
                        <a:pt x="4587" y="9665"/>
                        <a:pt x="4601" y="9649"/>
                      </a:cubicBezTo>
                      <a:lnTo>
                        <a:pt x="4601" y="9649"/>
                      </a:lnTo>
                      <a:lnTo>
                        <a:pt x="4789" y="9618"/>
                      </a:lnTo>
                      <a:lnTo>
                        <a:pt x="5734" y="10374"/>
                      </a:lnTo>
                      <a:cubicBezTo>
                        <a:pt x="5829" y="10405"/>
                        <a:pt x="5860" y="10437"/>
                        <a:pt x="5955" y="10437"/>
                      </a:cubicBezTo>
                      <a:cubicBezTo>
                        <a:pt x="6018" y="10437"/>
                        <a:pt x="6112" y="10405"/>
                        <a:pt x="6144" y="10374"/>
                      </a:cubicBezTo>
                      <a:lnTo>
                        <a:pt x="7089" y="9618"/>
                      </a:lnTo>
                      <a:lnTo>
                        <a:pt x="7278" y="9649"/>
                      </a:lnTo>
                      <a:lnTo>
                        <a:pt x="9200" y="11697"/>
                      </a:lnTo>
                      <a:cubicBezTo>
                        <a:pt x="9284" y="11770"/>
                        <a:pt x="9388" y="11805"/>
                        <a:pt x="9485" y="11805"/>
                      </a:cubicBezTo>
                      <a:cubicBezTo>
                        <a:pt x="9640" y="11805"/>
                        <a:pt x="9779" y="11714"/>
                        <a:pt x="9798" y="11539"/>
                      </a:cubicBezTo>
                      <a:lnTo>
                        <a:pt x="10113" y="10059"/>
                      </a:lnTo>
                      <a:lnTo>
                        <a:pt x="11531" y="9744"/>
                      </a:lnTo>
                      <a:cubicBezTo>
                        <a:pt x="11815" y="9681"/>
                        <a:pt x="11878" y="9334"/>
                        <a:pt x="11689" y="9145"/>
                      </a:cubicBezTo>
                      <a:lnTo>
                        <a:pt x="10523" y="7853"/>
                      </a:lnTo>
                      <a:cubicBezTo>
                        <a:pt x="10554" y="7759"/>
                        <a:pt x="10586" y="7696"/>
                        <a:pt x="10554" y="7601"/>
                      </a:cubicBezTo>
                      <a:lnTo>
                        <a:pt x="10397" y="6373"/>
                      </a:lnTo>
                      <a:lnTo>
                        <a:pt x="11153" y="5428"/>
                      </a:lnTo>
                      <a:cubicBezTo>
                        <a:pt x="11216" y="5333"/>
                        <a:pt x="11216" y="5112"/>
                        <a:pt x="11153" y="5018"/>
                      </a:cubicBezTo>
                      <a:lnTo>
                        <a:pt x="10397" y="4073"/>
                      </a:lnTo>
                      <a:lnTo>
                        <a:pt x="10554" y="2844"/>
                      </a:lnTo>
                      <a:cubicBezTo>
                        <a:pt x="10586" y="2687"/>
                        <a:pt x="10460" y="2529"/>
                        <a:pt x="10365" y="2498"/>
                      </a:cubicBezTo>
                      <a:lnTo>
                        <a:pt x="9200" y="2025"/>
                      </a:lnTo>
                      <a:lnTo>
                        <a:pt x="8727" y="859"/>
                      </a:lnTo>
                      <a:cubicBezTo>
                        <a:pt x="8675" y="728"/>
                        <a:pt x="8578" y="662"/>
                        <a:pt x="8457" y="662"/>
                      </a:cubicBezTo>
                      <a:cubicBezTo>
                        <a:pt x="8432" y="662"/>
                        <a:pt x="8407" y="665"/>
                        <a:pt x="8381" y="670"/>
                      </a:cubicBezTo>
                      <a:lnTo>
                        <a:pt x="7152" y="828"/>
                      </a:lnTo>
                      <a:lnTo>
                        <a:pt x="6207" y="72"/>
                      </a:lnTo>
                      <a:cubicBezTo>
                        <a:pt x="6160" y="24"/>
                        <a:pt x="6081" y="1"/>
                        <a:pt x="600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696" name="Google Shape;9216;p73">
                <a:extLst>
                  <a:ext uri="{FF2B5EF4-FFF2-40B4-BE49-F238E27FC236}">
                    <a16:creationId xmlns:a16="http://schemas.microsoft.com/office/drawing/2014/main" id="{2184BBC2-2E66-6800-1BE1-FBF5736FA4B6}"/>
                  </a:ext>
                </a:extLst>
              </p:cNvPr>
              <p:cNvGrpSpPr/>
              <p:nvPr/>
            </p:nvGrpSpPr>
            <p:grpSpPr>
              <a:xfrm>
                <a:off x="8376514" y="2310252"/>
                <a:ext cx="505937" cy="442045"/>
                <a:chOff x="5046550" y="2327025"/>
                <a:chExt cx="299325" cy="261525"/>
              </a:xfrm>
              <a:grpFill/>
            </p:grpSpPr>
            <p:sp>
              <p:nvSpPr>
                <p:cNvPr id="17789" name="Google Shape;9217;p73">
                  <a:extLst>
                    <a:ext uri="{FF2B5EF4-FFF2-40B4-BE49-F238E27FC236}">
                      <a16:creationId xmlns:a16="http://schemas.microsoft.com/office/drawing/2014/main" id="{B1BF8EF9-FB2E-786F-6B92-7399F010ECF2}"/>
                    </a:ext>
                  </a:extLst>
                </p:cNvPr>
                <p:cNvSpPr/>
                <p:nvPr/>
              </p:nvSpPr>
              <p:spPr>
                <a:xfrm>
                  <a:off x="5046550" y="2448325"/>
                  <a:ext cx="297750" cy="140225"/>
                </a:xfrm>
                <a:custGeom>
                  <a:avLst/>
                  <a:gdLst/>
                  <a:ahLst/>
                  <a:cxnLst/>
                  <a:rect l="l" t="t" r="r" b="b"/>
                  <a:pathLst>
                    <a:path w="11910" h="5609" extrusionOk="0">
                      <a:moveTo>
                        <a:pt x="4569" y="1386"/>
                      </a:moveTo>
                      <a:cubicBezTo>
                        <a:pt x="4538" y="1575"/>
                        <a:pt x="4506" y="1828"/>
                        <a:pt x="4443" y="2111"/>
                      </a:cubicBezTo>
                      <a:lnTo>
                        <a:pt x="757" y="2111"/>
                      </a:lnTo>
                      <a:lnTo>
                        <a:pt x="757" y="1386"/>
                      </a:lnTo>
                      <a:close/>
                      <a:moveTo>
                        <a:pt x="11185" y="1386"/>
                      </a:moveTo>
                      <a:lnTo>
                        <a:pt x="11185" y="2111"/>
                      </a:lnTo>
                      <a:lnTo>
                        <a:pt x="7530" y="2111"/>
                      </a:lnTo>
                      <a:cubicBezTo>
                        <a:pt x="7467" y="1828"/>
                        <a:pt x="7436" y="1575"/>
                        <a:pt x="7373" y="1386"/>
                      </a:cubicBezTo>
                      <a:close/>
                      <a:moveTo>
                        <a:pt x="5955" y="725"/>
                      </a:moveTo>
                      <a:cubicBezTo>
                        <a:pt x="6270" y="725"/>
                        <a:pt x="6396" y="788"/>
                        <a:pt x="6491" y="1071"/>
                      </a:cubicBezTo>
                      <a:cubicBezTo>
                        <a:pt x="6743" y="1639"/>
                        <a:pt x="6900" y="2804"/>
                        <a:pt x="7247" y="4852"/>
                      </a:cubicBezTo>
                      <a:lnTo>
                        <a:pt x="4664" y="4852"/>
                      </a:lnTo>
                      <a:cubicBezTo>
                        <a:pt x="5010" y="2804"/>
                        <a:pt x="5168" y="1639"/>
                        <a:pt x="5388" y="1071"/>
                      </a:cubicBezTo>
                      <a:cubicBezTo>
                        <a:pt x="5514" y="788"/>
                        <a:pt x="5640" y="725"/>
                        <a:pt x="5955" y="725"/>
                      </a:cubicBezTo>
                      <a:close/>
                      <a:moveTo>
                        <a:pt x="5955" y="0"/>
                      </a:moveTo>
                      <a:cubicBezTo>
                        <a:pt x="5357" y="0"/>
                        <a:pt x="5010" y="221"/>
                        <a:pt x="4758" y="725"/>
                      </a:cubicBezTo>
                      <a:lnTo>
                        <a:pt x="347" y="725"/>
                      </a:lnTo>
                      <a:cubicBezTo>
                        <a:pt x="158" y="725"/>
                        <a:pt x="1" y="882"/>
                        <a:pt x="1" y="1071"/>
                      </a:cubicBezTo>
                      <a:lnTo>
                        <a:pt x="1" y="2458"/>
                      </a:lnTo>
                      <a:cubicBezTo>
                        <a:pt x="1" y="2647"/>
                        <a:pt x="158" y="2804"/>
                        <a:pt x="347" y="2804"/>
                      </a:cubicBezTo>
                      <a:lnTo>
                        <a:pt x="4254" y="2804"/>
                      </a:lnTo>
                      <a:cubicBezTo>
                        <a:pt x="4191" y="3371"/>
                        <a:pt x="4065" y="4064"/>
                        <a:pt x="3907" y="4884"/>
                      </a:cubicBezTo>
                      <a:lnTo>
                        <a:pt x="3498" y="4884"/>
                      </a:lnTo>
                      <a:cubicBezTo>
                        <a:pt x="3309" y="4884"/>
                        <a:pt x="3151" y="5041"/>
                        <a:pt x="3151" y="5262"/>
                      </a:cubicBezTo>
                      <a:cubicBezTo>
                        <a:pt x="3151" y="5451"/>
                        <a:pt x="3309" y="5608"/>
                        <a:pt x="3498" y="5608"/>
                      </a:cubicBezTo>
                      <a:lnTo>
                        <a:pt x="8350" y="5608"/>
                      </a:lnTo>
                      <a:cubicBezTo>
                        <a:pt x="8539" y="5608"/>
                        <a:pt x="8696" y="5451"/>
                        <a:pt x="8696" y="5262"/>
                      </a:cubicBezTo>
                      <a:cubicBezTo>
                        <a:pt x="8696" y="5041"/>
                        <a:pt x="8539" y="4884"/>
                        <a:pt x="8350" y="4884"/>
                      </a:cubicBezTo>
                      <a:lnTo>
                        <a:pt x="7972" y="4884"/>
                      </a:lnTo>
                      <a:cubicBezTo>
                        <a:pt x="7814" y="4064"/>
                        <a:pt x="7688" y="3403"/>
                        <a:pt x="7593" y="2804"/>
                      </a:cubicBezTo>
                      <a:lnTo>
                        <a:pt x="11500" y="2804"/>
                      </a:lnTo>
                      <a:cubicBezTo>
                        <a:pt x="11689" y="2804"/>
                        <a:pt x="11847" y="2647"/>
                        <a:pt x="11847" y="2458"/>
                      </a:cubicBezTo>
                      <a:lnTo>
                        <a:pt x="11847" y="1071"/>
                      </a:lnTo>
                      <a:cubicBezTo>
                        <a:pt x="11910" y="882"/>
                        <a:pt x="11752" y="725"/>
                        <a:pt x="11532" y="725"/>
                      </a:cubicBezTo>
                      <a:lnTo>
                        <a:pt x="7121" y="725"/>
                      </a:lnTo>
                      <a:cubicBezTo>
                        <a:pt x="6900" y="252"/>
                        <a:pt x="6554" y="0"/>
                        <a:pt x="5955"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90" name="Google Shape;9218;p73">
                  <a:extLst>
                    <a:ext uri="{FF2B5EF4-FFF2-40B4-BE49-F238E27FC236}">
                      <a16:creationId xmlns:a16="http://schemas.microsoft.com/office/drawing/2014/main" id="{209F29CC-AE7A-391F-A207-4A8564AA2EEA}"/>
                    </a:ext>
                  </a:extLst>
                </p:cNvPr>
                <p:cNvSpPr/>
                <p:nvPr/>
              </p:nvSpPr>
              <p:spPr>
                <a:xfrm>
                  <a:off x="5241900" y="2327025"/>
                  <a:ext cx="103975" cy="121325"/>
                </a:xfrm>
                <a:custGeom>
                  <a:avLst/>
                  <a:gdLst/>
                  <a:ahLst/>
                  <a:cxnLst/>
                  <a:rect l="l" t="t" r="r" b="b"/>
                  <a:pathLst>
                    <a:path w="4159" h="4853" extrusionOk="0">
                      <a:moveTo>
                        <a:pt x="1985" y="725"/>
                      </a:moveTo>
                      <a:cubicBezTo>
                        <a:pt x="2394" y="725"/>
                        <a:pt x="2709" y="1040"/>
                        <a:pt x="2709" y="1450"/>
                      </a:cubicBezTo>
                      <a:cubicBezTo>
                        <a:pt x="2709" y="1828"/>
                        <a:pt x="2394" y="2143"/>
                        <a:pt x="1985" y="2143"/>
                      </a:cubicBezTo>
                      <a:cubicBezTo>
                        <a:pt x="1607" y="2143"/>
                        <a:pt x="1292" y="1828"/>
                        <a:pt x="1292" y="1450"/>
                      </a:cubicBezTo>
                      <a:cubicBezTo>
                        <a:pt x="1292" y="1040"/>
                        <a:pt x="1638" y="725"/>
                        <a:pt x="1985" y="725"/>
                      </a:cubicBezTo>
                      <a:close/>
                      <a:moveTo>
                        <a:pt x="1985" y="2804"/>
                      </a:moveTo>
                      <a:cubicBezTo>
                        <a:pt x="2741" y="2804"/>
                        <a:pt x="3371" y="3435"/>
                        <a:pt x="3371" y="4191"/>
                      </a:cubicBezTo>
                      <a:lnTo>
                        <a:pt x="630" y="4191"/>
                      </a:lnTo>
                      <a:cubicBezTo>
                        <a:pt x="630" y="3435"/>
                        <a:pt x="1260" y="2804"/>
                        <a:pt x="1985" y="2804"/>
                      </a:cubicBezTo>
                      <a:close/>
                      <a:moveTo>
                        <a:pt x="2048" y="1"/>
                      </a:moveTo>
                      <a:cubicBezTo>
                        <a:pt x="1292" y="1"/>
                        <a:pt x="662" y="631"/>
                        <a:pt x="662" y="1387"/>
                      </a:cubicBezTo>
                      <a:cubicBezTo>
                        <a:pt x="662" y="1765"/>
                        <a:pt x="819" y="2111"/>
                        <a:pt x="1040" y="2332"/>
                      </a:cubicBezTo>
                      <a:cubicBezTo>
                        <a:pt x="410" y="2710"/>
                        <a:pt x="0" y="3372"/>
                        <a:pt x="0" y="4159"/>
                      </a:cubicBezTo>
                      <a:lnTo>
                        <a:pt x="0" y="4506"/>
                      </a:lnTo>
                      <a:cubicBezTo>
                        <a:pt x="0" y="4695"/>
                        <a:pt x="158" y="4852"/>
                        <a:pt x="347" y="4852"/>
                      </a:cubicBezTo>
                      <a:lnTo>
                        <a:pt x="3812" y="4852"/>
                      </a:lnTo>
                      <a:cubicBezTo>
                        <a:pt x="4001" y="4852"/>
                        <a:pt x="4159" y="4695"/>
                        <a:pt x="4159" y="4506"/>
                      </a:cubicBezTo>
                      <a:lnTo>
                        <a:pt x="4159" y="4159"/>
                      </a:lnTo>
                      <a:cubicBezTo>
                        <a:pt x="4096" y="3403"/>
                        <a:pt x="3655" y="2710"/>
                        <a:pt x="3025" y="2332"/>
                      </a:cubicBezTo>
                      <a:cubicBezTo>
                        <a:pt x="3245" y="2111"/>
                        <a:pt x="3403" y="1765"/>
                        <a:pt x="3403" y="1387"/>
                      </a:cubicBezTo>
                      <a:cubicBezTo>
                        <a:pt x="3403" y="631"/>
                        <a:pt x="2772" y="1"/>
                        <a:pt x="2048"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91" name="Google Shape;9219;p73">
                  <a:extLst>
                    <a:ext uri="{FF2B5EF4-FFF2-40B4-BE49-F238E27FC236}">
                      <a16:creationId xmlns:a16="http://schemas.microsoft.com/office/drawing/2014/main" id="{BCDDE940-E93A-A393-A9DC-370D88DA5847}"/>
                    </a:ext>
                  </a:extLst>
                </p:cNvPr>
                <p:cNvSpPr/>
                <p:nvPr/>
              </p:nvSpPr>
              <p:spPr>
                <a:xfrm>
                  <a:off x="5048925" y="2328600"/>
                  <a:ext cx="103975" cy="121325"/>
                </a:xfrm>
                <a:custGeom>
                  <a:avLst/>
                  <a:gdLst/>
                  <a:ahLst/>
                  <a:cxnLst/>
                  <a:rect l="l" t="t" r="r" b="b"/>
                  <a:pathLst>
                    <a:path w="4159" h="4853" extrusionOk="0">
                      <a:moveTo>
                        <a:pt x="2048" y="662"/>
                      </a:moveTo>
                      <a:cubicBezTo>
                        <a:pt x="2426" y="662"/>
                        <a:pt x="2741" y="977"/>
                        <a:pt x="2741" y="1387"/>
                      </a:cubicBezTo>
                      <a:cubicBezTo>
                        <a:pt x="2741" y="1765"/>
                        <a:pt x="2426" y="2080"/>
                        <a:pt x="2048" y="2080"/>
                      </a:cubicBezTo>
                      <a:cubicBezTo>
                        <a:pt x="1639" y="2080"/>
                        <a:pt x="1324" y="1765"/>
                        <a:pt x="1324" y="1387"/>
                      </a:cubicBezTo>
                      <a:cubicBezTo>
                        <a:pt x="1324" y="977"/>
                        <a:pt x="1670" y="662"/>
                        <a:pt x="2048" y="662"/>
                      </a:cubicBezTo>
                      <a:close/>
                      <a:moveTo>
                        <a:pt x="2048" y="2710"/>
                      </a:moveTo>
                      <a:cubicBezTo>
                        <a:pt x="2773" y="2710"/>
                        <a:pt x="3403" y="3340"/>
                        <a:pt x="3403" y="4096"/>
                      </a:cubicBezTo>
                      <a:lnTo>
                        <a:pt x="662" y="4096"/>
                      </a:lnTo>
                      <a:cubicBezTo>
                        <a:pt x="662" y="3340"/>
                        <a:pt x="1292" y="2710"/>
                        <a:pt x="2048" y="2710"/>
                      </a:cubicBezTo>
                      <a:close/>
                      <a:moveTo>
                        <a:pt x="2111" y="1"/>
                      </a:moveTo>
                      <a:cubicBezTo>
                        <a:pt x="1355" y="1"/>
                        <a:pt x="725" y="631"/>
                        <a:pt x="725" y="1387"/>
                      </a:cubicBezTo>
                      <a:cubicBezTo>
                        <a:pt x="725" y="1733"/>
                        <a:pt x="882" y="2080"/>
                        <a:pt x="1134" y="2332"/>
                      </a:cubicBezTo>
                      <a:cubicBezTo>
                        <a:pt x="410" y="2647"/>
                        <a:pt x="0" y="3340"/>
                        <a:pt x="0" y="4128"/>
                      </a:cubicBezTo>
                      <a:lnTo>
                        <a:pt x="0" y="4474"/>
                      </a:lnTo>
                      <a:cubicBezTo>
                        <a:pt x="0" y="4695"/>
                        <a:pt x="158" y="4852"/>
                        <a:pt x="347" y="4852"/>
                      </a:cubicBezTo>
                      <a:lnTo>
                        <a:pt x="3812" y="4852"/>
                      </a:lnTo>
                      <a:cubicBezTo>
                        <a:pt x="4001" y="4852"/>
                        <a:pt x="4159" y="4695"/>
                        <a:pt x="4159" y="4474"/>
                      </a:cubicBezTo>
                      <a:lnTo>
                        <a:pt x="4159" y="4128"/>
                      </a:lnTo>
                      <a:cubicBezTo>
                        <a:pt x="4159" y="3340"/>
                        <a:pt x="3718" y="2678"/>
                        <a:pt x="3088" y="2332"/>
                      </a:cubicBezTo>
                      <a:cubicBezTo>
                        <a:pt x="3340" y="2080"/>
                        <a:pt x="3497" y="1733"/>
                        <a:pt x="3497" y="1387"/>
                      </a:cubicBezTo>
                      <a:cubicBezTo>
                        <a:pt x="3497" y="631"/>
                        <a:pt x="2867" y="1"/>
                        <a:pt x="2111"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sp>
            <p:nvSpPr>
              <p:cNvPr id="17697" name="Google Shape;9220;p73">
                <a:extLst>
                  <a:ext uri="{FF2B5EF4-FFF2-40B4-BE49-F238E27FC236}">
                    <a16:creationId xmlns:a16="http://schemas.microsoft.com/office/drawing/2014/main" id="{66E34820-7D1C-59F4-8B7B-47275F5EFEF1}"/>
                  </a:ext>
                </a:extLst>
              </p:cNvPr>
              <p:cNvSpPr/>
              <p:nvPr/>
            </p:nvSpPr>
            <p:spPr>
              <a:xfrm>
                <a:off x="8489608" y="2923979"/>
                <a:ext cx="279612" cy="501923"/>
              </a:xfrm>
              <a:custGeom>
                <a:avLst/>
                <a:gdLst/>
                <a:ahLst/>
                <a:cxnLst/>
                <a:rect l="l" t="t" r="r" b="b"/>
                <a:pathLst>
                  <a:path w="6617" h="11878" extrusionOk="0">
                    <a:moveTo>
                      <a:pt x="2962" y="725"/>
                    </a:moveTo>
                    <a:lnTo>
                      <a:pt x="2489" y="2111"/>
                    </a:lnTo>
                    <a:lnTo>
                      <a:pt x="1575" y="2111"/>
                    </a:lnTo>
                    <a:lnTo>
                      <a:pt x="1103" y="725"/>
                    </a:lnTo>
                    <a:close/>
                    <a:moveTo>
                      <a:pt x="3277" y="3529"/>
                    </a:moveTo>
                    <a:lnTo>
                      <a:pt x="5892" y="6144"/>
                    </a:lnTo>
                    <a:lnTo>
                      <a:pt x="5892" y="6616"/>
                    </a:lnTo>
                    <a:lnTo>
                      <a:pt x="5419" y="6616"/>
                    </a:lnTo>
                    <a:lnTo>
                      <a:pt x="3434" y="4663"/>
                    </a:lnTo>
                    <a:lnTo>
                      <a:pt x="3277" y="3529"/>
                    </a:lnTo>
                    <a:close/>
                    <a:moveTo>
                      <a:pt x="2458" y="2804"/>
                    </a:moveTo>
                    <a:lnTo>
                      <a:pt x="3434" y="9357"/>
                    </a:lnTo>
                    <a:lnTo>
                      <a:pt x="2048" y="10964"/>
                    </a:lnTo>
                    <a:lnTo>
                      <a:pt x="693" y="9357"/>
                    </a:lnTo>
                    <a:lnTo>
                      <a:pt x="1670" y="2804"/>
                    </a:lnTo>
                    <a:close/>
                    <a:moveTo>
                      <a:pt x="693" y="0"/>
                    </a:moveTo>
                    <a:cubicBezTo>
                      <a:pt x="567" y="0"/>
                      <a:pt x="473" y="32"/>
                      <a:pt x="410" y="158"/>
                    </a:cubicBezTo>
                    <a:cubicBezTo>
                      <a:pt x="315" y="252"/>
                      <a:pt x="315" y="378"/>
                      <a:pt x="378" y="473"/>
                    </a:cubicBezTo>
                    <a:lnTo>
                      <a:pt x="1040" y="2489"/>
                    </a:lnTo>
                    <a:lnTo>
                      <a:pt x="0" y="9389"/>
                    </a:lnTo>
                    <a:cubicBezTo>
                      <a:pt x="0" y="9452"/>
                      <a:pt x="0" y="9578"/>
                      <a:pt x="95" y="9672"/>
                    </a:cubicBezTo>
                    <a:lnTo>
                      <a:pt x="1828" y="11751"/>
                    </a:lnTo>
                    <a:cubicBezTo>
                      <a:pt x="1891" y="11814"/>
                      <a:pt x="1985" y="11877"/>
                      <a:pt x="2080" y="11877"/>
                    </a:cubicBezTo>
                    <a:cubicBezTo>
                      <a:pt x="2206" y="11877"/>
                      <a:pt x="2300" y="11814"/>
                      <a:pt x="2363" y="11751"/>
                    </a:cubicBezTo>
                    <a:lnTo>
                      <a:pt x="4096" y="9672"/>
                    </a:lnTo>
                    <a:cubicBezTo>
                      <a:pt x="4190" y="9578"/>
                      <a:pt x="4190" y="9483"/>
                      <a:pt x="4190" y="9389"/>
                    </a:cubicBezTo>
                    <a:lnTo>
                      <a:pt x="3623" y="5797"/>
                    </a:lnTo>
                    <a:lnTo>
                      <a:pt x="5041" y="7183"/>
                    </a:lnTo>
                    <a:cubicBezTo>
                      <a:pt x="5136" y="7246"/>
                      <a:pt x="5199" y="7309"/>
                      <a:pt x="5293" y="7309"/>
                    </a:cubicBezTo>
                    <a:lnTo>
                      <a:pt x="6270" y="7309"/>
                    </a:lnTo>
                    <a:cubicBezTo>
                      <a:pt x="6459" y="7309"/>
                      <a:pt x="6616" y="7152"/>
                      <a:pt x="6616" y="6931"/>
                    </a:cubicBezTo>
                    <a:lnTo>
                      <a:pt x="6616" y="5955"/>
                    </a:lnTo>
                    <a:cubicBezTo>
                      <a:pt x="6616" y="5892"/>
                      <a:pt x="6585" y="5766"/>
                      <a:pt x="6490" y="5734"/>
                    </a:cubicBezTo>
                    <a:lnTo>
                      <a:pt x="3119" y="2426"/>
                    </a:lnTo>
                    <a:lnTo>
                      <a:pt x="3749" y="473"/>
                    </a:lnTo>
                    <a:cubicBezTo>
                      <a:pt x="3781" y="378"/>
                      <a:pt x="3749" y="252"/>
                      <a:pt x="3718" y="158"/>
                    </a:cubicBezTo>
                    <a:cubicBezTo>
                      <a:pt x="3623" y="95"/>
                      <a:pt x="3560" y="0"/>
                      <a:pt x="3434"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17698" name="Google Shape;9221;p73">
                <a:extLst>
                  <a:ext uri="{FF2B5EF4-FFF2-40B4-BE49-F238E27FC236}">
                    <a16:creationId xmlns:a16="http://schemas.microsoft.com/office/drawing/2014/main" id="{7037DE14-B328-BABE-31B2-568C5F277739}"/>
                  </a:ext>
                </a:extLst>
              </p:cNvPr>
              <p:cNvGrpSpPr/>
              <p:nvPr/>
            </p:nvGrpSpPr>
            <p:grpSpPr>
              <a:xfrm>
                <a:off x="10278360" y="2925316"/>
                <a:ext cx="503276" cy="499261"/>
                <a:chOff x="6167350" y="2672800"/>
                <a:chExt cx="297750" cy="295375"/>
              </a:xfrm>
              <a:grpFill/>
            </p:grpSpPr>
            <p:sp>
              <p:nvSpPr>
                <p:cNvPr id="17784" name="Google Shape;9222;p73">
                  <a:extLst>
                    <a:ext uri="{FF2B5EF4-FFF2-40B4-BE49-F238E27FC236}">
                      <a16:creationId xmlns:a16="http://schemas.microsoft.com/office/drawing/2014/main" id="{AC2146FD-05DC-B353-F937-3D358EBD334C}"/>
                    </a:ext>
                  </a:extLst>
                </p:cNvPr>
                <p:cNvSpPr/>
                <p:nvPr/>
              </p:nvSpPr>
              <p:spPr>
                <a:xfrm>
                  <a:off x="6167350" y="2672800"/>
                  <a:ext cx="226850" cy="295375"/>
                </a:xfrm>
                <a:custGeom>
                  <a:avLst/>
                  <a:gdLst/>
                  <a:ahLst/>
                  <a:cxnLst/>
                  <a:rect l="l" t="t" r="r" b="b"/>
                  <a:pathLst>
                    <a:path w="9074" h="11815" extrusionOk="0">
                      <a:moveTo>
                        <a:pt x="4537" y="725"/>
                      </a:moveTo>
                      <a:cubicBezTo>
                        <a:pt x="4758" y="725"/>
                        <a:pt x="4915" y="882"/>
                        <a:pt x="4915" y="1071"/>
                      </a:cubicBezTo>
                      <a:cubicBezTo>
                        <a:pt x="4915" y="1260"/>
                        <a:pt x="5073" y="1418"/>
                        <a:pt x="5262" y="1418"/>
                      </a:cubicBezTo>
                      <a:lnTo>
                        <a:pt x="5955" y="1418"/>
                      </a:lnTo>
                      <a:cubicBezTo>
                        <a:pt x="6175" y="1418"/>
                        <a:pt x="6333" y="1575"/>
                        <a:pt x="6333" y="1796"/>
                      </a:cubicBezTo>
                      <a:cubicBezTo>
                        <a:pt x="6333" y="1985"/>
                        <a:pt x="6175" y="2142"/>
                        <a:pt x="5955" y="2142"/>
                      </a:cubicBezTo>
                      <a:lnTo>
                        <a:pt x="3119" y="2142"/>
                      </a:lnTo>
                      <a:cubicBezTo>
                        <a:pt x="2930" y="2142"/>
                        <a:pt x="2773" y="1985"/>
                        <a:pt x="2773" y="1796"/>
                      </a:cubicBezTo>
                      <a:cubicBezTo>
                        <a:pt x="2773" y="1575"/>
                        <a:pt x="2930" y="1418"/>
                        <a:pt x="3151" y="1418"/>
                      </a:cubicBezTo>
                      <a:lnTo>
                        <a:pt x="3844" y="1418"/>
                      </a:lnTo>
                      <a:cubicBezTo>
                        <a:pt x="4033" y="1418"/>
                        <a:pt x="4191" y="1260"/>
                        <a:pt x="4191" y="1071"/>
                      </a:cubicBezTo>
                      <a:cubicBezTo>
                        <a:pt x="4191" y="882"/>
                        <a:pt x="4348" y="725"/>
                        <a:pt x="4537" y="725"/>
                      </a:cubicBezTo>
                      <a:close/>
                      <a:moveTo>
                        <a:pt x="8066" y="2111"/>
                      </a:moveTo>
                      <a:cubicBezTo>
                        <a:pt x="8255" y="2111"/>
                        <a:pt x="8412" y="2268"/>
                        <a:pt x="8412" y="2458"/>
                      </a:cubicBezTo>
                      <a:lnTo>
                        <a:pt x="8412" y="10806"/>
                      </a:lnTo>
                      <a:lnTo>
                        <a:pt x="8381" y="10806"/>
                      </a:lnTo>
                      <a:cubicBezTo>
                        <a:pt x="8381" y="10995"/>
                        <a:pt x="8223" y="11153"/>
                        <a:pt x="8034" y="11153"/>
                      </a:cubicBezTo>
                      <a:lnTo>
                        <a:pt x="1040" y="11153"/>
                      </a:lnTo>
                      <a:cubicBezTo>
                        <a:pt x="851" y="11153"/>
                        <a:pt x="693" y="10995"/>
                        <a:pt x="693" y="10806"/>
                      </a:cubicBezTo>
                      <a:lnTo>
                        <a:pt x="693" y="2458"/>
                      </a:lnTo>
                      <a:cubicBezTo>
                        <a:pt x="693" y="2268"/>
                        <a:pt x="851" y="2111"/>
                        <a:pt x="1040" y="2111"/>
                      </a:cubicBezTo>
                      <a:lnTo>
                        <a:pt x="2143" y="2111"/>
                      </a:lnTo>
                      <a:cubicBezTo>
                        <a:pt x="2300" y="2489"/>
                        <a:pt x="2647" y="2804"/>
                        <a:pt x="3119" y="2804"/>
                      </a:cubicBezTo>
                      <a:lnTo>
                        <a:pt x="5986" y="2804"/>
                      </a:lnTo>
                      <a:cubicBezTo>
                        <a:pt x="6396" y="2804"/>
                        <a:pt x="6805" y="2521"/>
                        <a:pt x="6963" y="2111"/>
                      </a:cubicBezTo>
                      <a:close/>
                      <a:moveTo>
                        <a:pt x="4506" y="0"/>
                      </a:moveTo>
                      <a:cubicBezTo>
                        <a:pt x="4096" y="0"/>
                        <a:pt x="3686" y="284"/>
                        <a:pt x="3529" y="725"/>
                      </a:cubicBezTo>
                      <a:lnTo>
                        <a:pt x="3088" y="725"/>
                      </a:lnTo>
                      <a:cubicBezTo>
                        <a:pt x="2678" y="725"/>
                        <a:pt x="2269" y="1008"/>
                        <a:pt x="2111" y="1418"/>
                      </a:cubicBezTo>
                      <a:lnTo>
                        <a:pt x="1009" y="1418"/>
                      </a:lnTo>
                      <a:cubicBezTo>
                        <a:pt x="410" y="1418"/>
                        <a:pt x="0" y="1890"/>
                        <a:pt x="0" y="2458"/>
                      </a:cubicBezTo>
                      <a:lnTo>
                        <a:pt x="0" y="10806"/>
                      </a:lnTo>
                      <a:cubicBezTo>
                        <a:pt x="0" y="11405"/>
                        <a:pt x="473" y="11814"/>
                        <a:pt x="1009" y="11814"/>
                      </a:cubicBezTo>
                      <a:lnTo>
                        <a:pt x="7971" y="11814"/>
                      </a:lnTo>
                      <a:cubicBezTo>
                        <a:pt x="8570" y="11814"/>
                        <a:pt x="9011" y="11342"/>
                        <a:pt x="9011" y="10806"/>
                      </a:cubicBezTo>
                      <a:lnTo>
                        <a:pt x="9011" y="2458"/>
                      </a:lnTo>
                      <a:cubicBezTo>
                        <a:pt x="9074" y="1859"/>
                        <a:pt x="8601" y="1418"/>
                        <a:pt x="8034" y="1418"/>
                      </a:cubicBezTo>
                      <a:lnTo>
                        <a:pt x="6931" y="1418"/>
                      </a:lnTo>
                      <a:cubicBezTo>
                        <a:pt x="6774" y="1040"/>
                        <a:pt x="6396" y="725"/>
                        <a:pt x="5923" y="725"/>
                      </a:cubicBezTo>
                      <a:lnTo>
                        <a:pt x="5545" y="725"/>
                      </a:lnTo>
                      <a:cubicBezTo>
                        <a:pt x="5514" y="567"/>
                        <a:pt x="5388" y="441"/>
                        <a:pt x="5262" y="315"/>
                      </a:cubicBezTo>
                      <a:cubicBezTo>
                        <a:pt x="5073" y="126"/>
                        <a:pt x="4789" y="0"/>
                        <a:pt x="4506"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85" name="Google Shape;9223;p73">
                  <a:extLst>
                    <a:ext uri="{FF2B5EF4-FFF2-40B4-BE49-F238E27FC236}">
                      <a16:creationId xmlns:a16="http://schemas.microsoft.com/office/drawing/2014/main" id="{3E57F1F5-90DD-9D3E-405A-62D3C9E5218C}"/>
                    </a:ext>
                  </a:extLst>
                </p:cNvPr>
                <p:cNvSpPr/>
                <p:nvPr/>
              </p:nvSpPr>
              <p:spPr>
                <a:xfrm>
                  <a:off x="6201225" y="2762575"/>
                  <a:ext cx="52775" cy="49650"/>
                </a:xfrm>
                <a:custGeom>
                  <a:avLst/>
                  <a:gdLst/>
                  <a:ahLst/>
                  <a:cxnLst/>
                  <a:rect l="l" t="t" r="r" b="b"/>
                  <a:pathLst>
                    <a:path w="2111" h="1986" extrusionOk="0">
                      <a:moveTo>
                        <a:pt x="406" y="1"/>
                      </a:moveTo>
                      <a:cubicBezTo>
                        <a:pt x="315" y="1"/>
                        <a:pt x="221" y="32"/>
                        <a:pt x="158" y="95"/>
                      </a:cubicBezTo>
                      <a:cubicBezTo>
                        <a:pt x="63" y="190"/>
                        <a:pt x="63" y="442"/>
                        <a:pt x="158" y="568"/>
                      </a:cubicBezTo>
                      <a:lnTo>
                        <a:pt x="599" y="977"/>
                      </a:lnTo>
                      <a:lnTo>
                        <a:pt x="158" y="1418"/>
                      </a:lnTo>
                      <a:cubicBezTo>
                        <a:pt x="0" y="1544"/>
                        <a:pt x="0" y="1733"/>
                        <a:pt x="158" y="1891"/>
                      </a:cubicBezTo>
                      <a:cubicBezTo>
                        <a:pt x="221" y="1954"/>
                        <a:pt x="315" y="1985"/>
                        <a:pt x="406" y="1985"/>
                      </a:cubicBezTo>
                      <a:cubicBezTo>
                        <a:pt x="496" y="1985"/>
                        <a:pt x="583" y="1954"/>
                        <a:pt x="630" y="1891"/>
                      </a:cubicBezTo>
                      <a:lnTo>
                        <a:pt x="1071" y="1450"/>
                      </a:lnTo>
                      <a:lnTo>
                        <a:pt x="1512" y="1891"/>
                      </a:lnTo>
                      <a:cubicBezTo>
                        <a:pt x="1575" y="1954"/>
                        <a:pt x="1662" y="1985"/>
                        <a:pt x="1749" y="1985"/>
                      </a:cubicBezTo>
                      <a:cubicBezTo>
                        <a:pt x="1835" y="1985"/>
                        <a:pt x="1922" y="1954"/>
                        <a:pt x="1985" y="1891"/>
                      </a:cubicBezTo>
                      <a:cubicBezTo>
                        <a:pt x="2111" y="1765"/>
                        <a:pt x="2111" y="1544"/>
                        <a:pt x="1985" y="1418"/>
                      </a:cubicBezTo>
                      <a:lnTo>
                        <a:pt x="1544" y="977"/>
                      </a:lnTo>
                      <a:lnTo>
                        <a:pt x="1985" y="568"/>
                      </a:lnTo>
                      <a:cubicBezTo>
                        <a:pt x="2111" y="442"/>
                        <a:pt x="2111" y="190"/>
                        <a:pt x="1985" y="95"/>
                      </a:cubicBezTo>
                      <a:cubicBezTo>
                        <a:pt x="1922" y="32"/>
                        <a:pt x="1835" y="1"/>
                        <a:pt x="1749" y="1"/>
                      </a:cubicBezTo>
                      <a:cubicBezTo>
                        <a:pt x="1662" y="1"/>
                        <a:pt x="1575" y="32"/>
                        <a:pt x="1512" y="95"/>
                      </a:cubicBezTo>
                      <a:lnTo>
                        <a:pt x="1071" y="505"/>
                      </a:lnTo>
                      <a:lnTo>
                        <a:pt x="630" y="95"/>
                      </a:lnTo>
                      <a:cubicBezTo>
                        <a:pt x="583" y="32"/>
                        <a:pt x="496" y="1"/>
                        <a:pt x="406"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86" name="Google Shape;9224;p73">
                  <a:extLst>
                    <a:ext uri="{FF2B5EF4-FFF2-40B4-BE49-F238E27FC236}">
                      <a16:creationId xmlns:a16="http://schemas.microsoft.com/office/drawing/2014/main" id="{BD647321-D9DF-0DFF-136C-5D433F42D45C}"/>
                    </a:ext>
                  </a:extLst>
                </p:cNvPr>
                <p:cNvSpPr/>
                <p:nvPr/>
              </p:nvSpPr>
              <p:spPr>
                <a:xfrm>
                  <a:off x="6308325" y="2882300"/>
                  <a:ext cx="51225" cy="49650"/>
                </a:xfrm>
                <a:custGeom>
                  <a:avLst/>
                  <a:gdLst/>
                  <a:ahLst/>
                  <a:cxnLst/>
                  <a:rect l="l" t="t" r="r" b="b"/>
                  <a:pathLst>
                    <a:path w="2049" h="1986" extrusionOk="0">
                      <a:moveTo>
                        <a:pt x="363" y="0"/>
                      </a:moveTo>
                      <a:cubicBezTo>
                        <a:pt x="276" y="0"/>
                        <a:pt x="190" y="32"/>
                        <a:pt x="127" y="95"/>
                      </a:cubicBezTo>
                      <a:cubicBezTo>
                        <a:pt x="1" y="221"/>
                        <a:pt x="1" y="441"/>
                        <a:pt x="127" y="567"/>
                      </a:cubicBezTo>
                      <a:lnTo>
                        <a:pt x="568" y="1009"/>
                      </a:lnTo>
                      <a:lnTo>
                        <a:pt x="127" y="1450"/>
                      </a:lnTo>
                      <a:cubicBezTo>
                        <a:pt x="1" y="1544"/>
                        <a:pt x="1" y="1796"/>
                        <a:pt x="127" y="1891"/>
                      </a:cubicBezTo>
                      <a:cubicBezTo>
                        <a:pt x="190" y="1954"/>
                        <a:pt x="276" y="1985"/>
                        <a:pt x="363" y="1985"/>
                      </a:cubicBezTo>
                      <a:cubicBezTo>
                        <a:pt x="450" y="1985"/>
                        <a:pt x="536" y="1954"/>
                        <a:pt x="599" y="1891"/>
                      </a:cubicBezTo>
                      <a:lnTo>
                        <a:pt x="1040" y="1481"/>
                      </a:lnTo>
                      <a:lnTo>
                        <a:pt x="1481" y="1891"/>
                      </a:lnTo>
                      <a:cubicBezTo>
                        <a:pt x="1529" y="1954"/>
                        <a:pt x="1615" y="1985"/>
                        <a:pt x="1706" y="1985"/>
                      </a:cubicBezTo>
                      <a:cubicBezTo>
                        <a:pt x="1797" y="1985"/>
                        <a:pt x="1891" y="1954"/>
                        <a:pt x="1954" y="1891"/>
                      </a:cubicBezTo>
                      <a:cubicBezTo>
                        <a:pt x="2049" y="1796"/>
                        <a:pt x="2049" y="1544"/>
                        <a:pt x="1954" y="1450"/>
                      </a:cubicBezTo>
                      <a:lnTo>
                        <a:pt x="1513" y="1009"/>
                      </a:lnTo>
                      <a:lnTo>
                        <a:pt x="1954" y="567"/>
                      </a:lnTo>
                      <a:cubicBezTo>
                        <a:pt x="2049" y="441"/>
                        <a:pt x="2049" y="252"/>
                        <a:pt x="1954" y="95"/>
                      </a:cubicBezTo>
                      <a:cubicBezTo>
                        <a:pt x="1891" y="32"/>
                        <a:pt x="1804" y="0"/>
                        <a:pt x="1718" y="0"/>
                      </a:cubicBezTo>
                      <a:cubicBezTo>
                        <a:pt x="1631" y="0"/>
                        <a:pt x="1544" y="32"/>
                        <a:pt x="1481" y="95"/>
                      </a:cubicBezTo>
                      <a:lnTo>
                        <a:pt x="1040" y="536"/>
                      </a:lnTo>
                      <a:lnTo>
                        <a:pt x="599" y="95"/>
                      </a:lnTo>
                      <a:cubicBezTo>
                        <a:pt x="536" y="32"/>
                        <a:pt x="450" y="0"/>
                        <a:pt x="36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87" name="Google Shape;9225;p73">
                  <a:extLst>
                    <a:ext uri="{FF2B5EF4-FFF2-40B4-BE49-F238E27FC236}">
                      <a16:creationId xmlns:a16="http://schemas.microsoft.com/office/drawing/2014/main" id="{A9D91F3E-19A6-3941-85F3-65CFEEAD2E6D}"/>
                    </a:ext>
                  </a:extLst>
                </p:cNvPr>
                <p:cNvSpPr/>
                <p:nvPr/>
              </p:nvSpPr>
              <p:spPr>
                <a:xfrm>
                  <a:off x="6200425" y="2759425"/>
                  <a:ext cx="156775" cy="174875"/>
                </a:xfrm>
                <a:custGeom>
                  <a:avLst/>
                  <a:gdLst/>
                  <a:ahLst/>
                  <a:cxnLst/>
                  <a:rect l="l" t="t" r="r" b="b"/>
                  <a:pathLst>
                    <a:path w="6271" h="6994" extrusionOk="0">
                      <a:moveTo>
                        <a:pt x="1103" y="5609"/>
                      </a:moveTo>
                      <a:cubicBezTo>
                        <a:pt x="1292" y="5609"/>
                        <a:pt x="1450" y="5766"/>
                        <a:pt x="1450" y="5955"/>
                      </a:cubicBezTo>
                      <a:cubicBezTo>
                        <a:pt x="1450" y="6144"/>
                        <a:pt x="1292" y="6302"/>
                        <a:pt x="1103" y="6302"/>
                      </a:cubicBezTo>
                      <a:cubicBezTo>
                        <a:pt x="914" y="6302"/>
                        <a:pt x="757" y="6144"/>
                        <a:pt x="757" y="5955"/>
                      </a:cubicBezTo>
                      <a:cubicBezTo>
                        <a:pt x="757" y="5766"/>
                        <a:pt x="914" y="5609"/>
                        <a:pt x="1103" y="5609"/>
                      </a:cubicBezTo>
                      <a:close/>
                      <a:moveTo>
                        <a:pt x="5325" y="1"/>
                      </a:moveTo>
                      <a:cubicBezTo>
                        <a:pt x="5230" y="1"/>
                        <a:pt x="5136" y="64"/>
                        <a:pt x="5073" y="127"/>
                      </a:cubicBezTo>
                      <a:lnTo>
                        <a:pt x="4380" y="851"/>
                      </a:lnTo>
                      <a:cubicBezTo>
                        <a:pt x="4254" y="946"/>
                        <a:pt x="4254" y="1198"/>
                        <a:pt x="4380" y="1324"/>
                      </a:cubicBezTo>
                      <a:cubicBezTo>
                        <a:pt x="4443" y="1371"/>
                        <a:pt x="4529" y="1395"/>
                        <a:pt x="4616" y="1395"/>
                      </a:cubicBezTo>
                      <a:cubicBezTo>
                        <a:pt x="4703" y="1395"/>
                        <a:pt x="4789" y="1371"/>
                        <a:pt x="4852" y="1324"/>
                      </a:cubicBezTo>
                      <a:lnTo>
                        <a:pt x="4978" y="1198"/>
                      </a:lnTo>
                      <a:lnTo>
                        <a:pt x="4978" y="2458"/>
                      </a:lnTo>
                      <a:cubicBezTo>
                        <a:pt x="4978" y="2647"/>
                        <a:pt x="4821" y="2805"/>
                        <a:pt x="4600" y="2805"/>
                      </a:cubicBezTo>
                      <a:lnTo>
                        <a:pt x="1765" y="2805"/>
                      </a:lnTo>
                      <a:cubicBezTo>
                        <a:pt x="1513" y="2805"/>
                        <a:pt x="1229" y="2931"/>
                        <a:pt x="1040" y="3120"/>
                      </a:cubicBezTo>
                      <a:cubicBezTo>
                        <a:pt x="820" y="3309"/>
                        <a:pt x="725" y="3592"/>
                        <a:pt x="725" y="3876"/>
                      </a:cubicBezTo>
                      <a:lnTo>
                        <a:pt x="725" y="4978"/>
                      </a:lnTo>
                      <a:cubicBezTo>
                        <a:pt x="316" y="5136"/>
                        <a:pt x="1" y="5482"/>
                        <a:pt x="1" y="5955"/>
                      </a:cubicBezTo>
                      <a:cubicBezTo>
                        <a:pt x="1" y="6554"/>
                        <a:pt x="473" y="6995"/>
                        <a:pt x="1040" y="6995"/>
                      </a:cubicBezTo>
                      <a:cubicBezTo>
                        <a:pt x="1607" y="6995"/>
                        <a:pt x="2048" y="6522"/>
                        <a:pt x="2048" y="5955"/>
                      </a:cubicBezTo>
                      <a:cubicBezTo>
                        <a:pt x="2048" y="5514"/>
                        <a:pt x="1765" y="5136"/>
                        <a:pt x="1355" y="4978"/>
                      </a:cubicBezTo>
                      <a:lnTo>
                        <a:pt x="1355" y="3876"/>
                      </a:lnTo>
                      <a:cubicBezTo>
                        <a:pt x="1355" y="3687"/>
                        <a:pt x="1513" y="3529"/>
                        <a:pt x="1702" y="3529"/>
                      </a:cubicBezTo>
                      <a:lnTo>
                        <a:pt x="4537" y="3529"/>
                      </a:lnTo>
                      <a:cubicBezTo>
                        <a:pt x="5136" y="3529"/>
                        <a:pt x="5545" y="3057"/>
                        <a:pt x="5545" y="2490"/>
                      </a:cubicBezTo>
                      <a:lnTo>
                        <a:pt x="5545" y="1229"/>
                      </a:lnTo>
                      <a:lnTo>
                        <a:pt x="5671" y="1355"/>
                      </a:lnTo>
                      <a:cubicBezTo>
                        <a:pt x="5734" y="1418"/>
                        <a:pt x="5821" y="1450"/>
                        <a:pt x="5908" y="1450"/>
                      </a:cubicBezTo>
                      <a:cubicBezTo>
                        <a:pt x="5994" y="1450"/>
                        <a:pt x="6081" y="1418"/>
                        <a:pt x="6144" y="1355"/>
                      </a:cubicBezTo>
                      <a:cubicBezTo>
                        <a:pt x="6270" y="1229"/>
                        <a:pt x="6270" y="1009"/>
                        <a:pt x="6144" y="883"/>
                      </a:cubicBezTo>
                      <a:lnTo>
                        <a:pt x="5545" y="127"/>
                      </a:lnTo>
                      <a:cubicBezTo>
                        <a:pt x="5482" y="64"/>
                        <a:pt x="5388" y="1"/>
                        <a:pt x="5325"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88" name="Google Shape;9226;p73">
                  <a:extLst>
                    <a:ext uri="{FF2B5EF4-FFF2-40B4-BE49-F238E27FC236}">
                      <a16:creationId xmlns:a16="http://schemas.microsoft.com/office/drawing/2014/main" id="{19448EAF-840E-6962-70CC-96EAEE1F72A5}"/>
                    </a:ext>
                  </a:extLst>
                </p:cNvPr>
                <p:cNvSpPr/>
                <p:nvPr/>
              </p:nvSpPr>
              <p:spPr>
                <a:xfrm>
                  <a:off x="6412300" y="2742900"/>
                  <a:ext cx="52800" cy="208725"/>
                </a:xfrm>
                <a:custGeom>
                  <a:avLst/>
                  <a:gdLst/>
                  <a:ahLst/>
                  <a:cxnLst/>
                  <a:rect l="l" t="t" r="r" b="b"/>
                  <a:pathLst>
                    <a:path w="2112" h="8349" extrusionOk="0">
                      <a:moveTo>
                        <a:pt x="1009" y="662"/>
                      </a:moveTo>
                      <a:cubicBezTo>
                        <a:pt x="1229" y="662"/>
                        <a:pt x="1387" y="819"/>
                        <a:pt x="1387" y="1040"/>
                      </a:cubicBezTo>
                      <a:lnTo>
                        <a:pt x="1387" y="1386"/>
                      </a:lnTo>
                      <a:lnTo>
                        <a:pt x="662" y="1386"/>
                      </a:lnTo>
                      <a:lnTo>
                        <a:pt x="662" y="1040"/>
                      </a:lnTo>
                      <a:cubicBezTo>
                        <a:pt x="662" y="819"/>
                        <a:pt x="820" y="662"/>
                        <a:pt x="1009" y="662"/>
                      </a:cubicBezTo>
                      <a:close/>
                      <a:moveTo>
                        <a:pt x="1387" y="2048"/>
                      </a:moveTo>
                      <a:lnTo>
                        <a:pt x="1387" y="6017"/>
                      </a:lnTo>
                      <a:cubicBezTo>
                        <a:pt x="1261" y="5986"/>
                        <a:pt x="1142" y="5970"/>
                        <a:pt x="1024" y="5970"/>
                      </a:cubicBezTo>
                      <a:cubicBezTo>
                        <a:pt x="906" y="5970"/>
                        <a:pt x="788" y="5986"/>
                        <a:pt x="662" y="6017"/>
                      </a:cubicBezTo>
                      <a:lnTo>
                        <a:pt x="662" y="2048"/>
                      </a:lnTo>
                      <a:close/>
                      <a:moveTo>
                        <a:pt x="1009" y="6711"/>
                      </a:moveTo>
                      <a:cubicBezTo>
                        <a:pt x="1103" y="6711"/>
                        <a:pt x="1166" y="6711"/>
                        <a:pt x="1261" y="6742"/>
                      </a:cubicBezTo>
                      <a:lnTo>
                        <a:pt x="1009" y="7246"/>
                      </a:lnTo>
                      <a:lnTo>
                        <a:pt x="788" y="6742"/>
                      </a:lnTo>
                      <a:cubicBezTo>
                        <a:pt x="851" y="6711"/>
                        <a:pt x="946" y="6711"/>
                        <a:pt x="1009" y="6711"/>
                      </a:cubicBezTo>
                      <a:close/>
                      <a:moveTo>
                        <a:pt x="1009" y="0"/>
                      </a:moveTo>
                      <a:cubicBezTo>
                        <a:pt x="441" y="0"/>
                        <a:pt x="0" y="473"/>
                        <a:pt x="0" y="1040"/>
                      </a:cubicBezTo>
                      <a:lnTo>
                        <a:pt x="0" y="6616"/>
                      </a:lnTo>
                      <a:cubicBezTo>
                        <a:pt x="0" y="6648"/>
                        <a:pt x="0" y="6742"/>
                        <a:pt x="32" y="6774"/>
                      </a:cubicBezTo>
                      <a:lnTo>
                        <a:pt x="757" y="8160"/>
                      </a:lnTo>
                      <a:cubicBezTo>
                        <a:pt x="788" y="8286"/>
                        <a:pt x="946" y="8349"/>
                        <a:pt x="1040" y="8349"/>
                      </a:cubicBezTo>
                      <a:cubicBezTo>
                        <a:pt x="1166" y="8349"/>
                        <a:pt x="1292" y="8286"/>
                        <a:pt x="1355" y="8160"/>
                      </a:cubicBezTo>
                      <a:lnTo>
                        <a:pt x="2080" y="6774"/>
                      </a:lnTo>
                      <a:cubicBezTo>
                        <a:pt x="2111" y="6742"/>
                        <a:pt x="2111" y="6648"/>
                        <a:pt x="2111" y="6616"/>
                      </a:cubicBezTo>
                      <a:lnTo>
                        <a:pt x="2111" y="1040"/>
                      </a:lnTo>
                      <a:cubicBezTo>
                        <a:pt x="2048" y="473"/>
                        <a:pt x="1576" y="0"/>
                        <a:pt x="1009"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699" name="Google Shape;9227;p73">
                <a:extLst>
                  <a:ext uri="{FF2B5EF4-FFF2-40B4-BE49-F238E27FC236}">
                    <a16:creationId xmlns:a16="http://schemas.microsoft.com/office/drawing/2014/main" id="{73F0655E-6EDA-C5D1-ACDF-3DA89251BBEB}"/>
                  </a:ext>
                </a:extLst>
              </p:cNvPr>
              <p:cNvGrpSpPr/>
              <p:nvPr/>
            </p:nvGrpSpPr>
            <p:grpSpPr>
              <a:xfrm>
                <a:off x="2672056" y="1687222"/>
                <a:ext cx="497951" cy="501923"/>
                <a:chOff x="1777925" y="1953700"/>
                <a:chExt cx="294600" cy="296950"/>
              </a:xfrm>
              <a:grpFill/>
            </p:grpSpPr>
            <p:sp>
              <p:nvSpPr>
                <p:cNvPr id="17780" name="Google Shape;9228;p73">
                  <a:extLst>
                    <a:ext uri="{FF2B5EF4-FFF2-40B4-BE49-F238E27FC236}">
                      <a16:creationId xmlns:a16="http://schemas.microsoft.com/office/drawing/2014/main" id="{CE81207F-18F6-8D53-9E05-4E7BDD16ACA5}"/>
                    </a:ext>
                  </a:extLst>
                </p:cNvPr>
                <p:cNvSpPr/>
                <p:nvPr/>
              </p:nvSpPr>
              <p:spPr>
                <a:xfrm>
                  <a:off x="1794450" y="2052125"/>
                  <a:ext cx="278075" cy="198525"/>
                </a:xfrm>
                <a:custGeom>
                  <a:avLst/>
                  <a:gdLst/>
                  <a:ahLst/>
                  <a:cxnLst/>
                  <a:rect l="l" t="t" r="r" b="b"/>
                  <a:pathLst>
                    <a:path w="11123" h="7941" extrusionOk="0">
                      <a:moveTo>
                        <a:pt x="10545" y="1"/>
                      </a:moveTo>
                      <a:cubicBezTo>
                        <a:pt x="10499" y="1"/>
                        <a:pt x="10449" y="11"/>
                        <a:pt x="10397" y="33"/>
                      </a:cubicBezTo>
                      <a:cubicBezTo>
                        <a:pt x="10208" y="64"/>
                        <a:pt x="10145" y="253"/>
                        <a:pt x="10177" y="474"/>
                      </a:cubicBezTo>
                      <a:cubicBezTo>
                        <a:pt x="10334" y="1009"/>
                        <a:pt x="10460" y="1514"/>
                        <a:pt x="10460" y="1986"/>
                      </a:cubicBezTo>
                      <a:cubicBezTo>
                        <a:pt x="10460" y="4885"/>
                        <a:pt x="8129" y="7247"/>
                        <a:pt x="5199" y="7247"/>
                      </a:cubicBezTo>
                      <a:cubicBezTo>
                        <a:pt x="3561" y="7247"/>
                        <a:pt x="2017" y="6460"/>
                        <a:pt x="1040" y="5137"/>
                      </a:cubicBezTo>
                      <a:lnTo>
                        <a:pt x="1734" y="5137"/>
                      </a:lnTo>
                      <a:cubicBezTo>
                        <a:pt x="1954" y="5137"/>
                        <a:pt x="2112" y="4979"/>
                        <a:pt x="2112" y="4790"/>
                      </a:cubicBezTo>
                      <a:cubicBezTo>
                        <a:pt x="2112" y="4601"/>
                        <a:pt x="1954" y="4444"/>
                        <a:pt x="1734" y="4444"/>
                      </a:cubicBezTo>
                      <a:lnTo>
                        <a:pt x="379" y="4444"/>
                      </a:lnTo>
                      <a:cubicBezTo>
                        <a:pt x="158" y="4444"/>
                        <a:pt x="1" y="4601"/>
                        <a:pt x="1" y="4790"/>
                      </a:cubicBezTo>
                      <a:lnTo>
                        <a:pt x="1" y="6176"/>
                      </a:lnTo>
                      <a:cubicBezTo>
                        <a:pt x="1" y="6365"/>
                        <a:pt x="158" y="6523"/>
                        <a:pt x="379" y="6523"/>
                      </a:cubicBezTo>
                      <a:cubicBezTo>
                        <a:pt x="568" y="6523"/>
                        <a:pt x="725" y="6365"/>
                        <a:pt x="725" y="6176"/>
                      </a:cubicBezTo>
                      <a:lnTo>
                        <a:pt x="725" y="5830"/>
                      </a:lnTo>
                      <a:cubicBezTo>
                        <a:pt x="1860" y="7184"/>
                        <a:pt x="3529" y="7941"/>
                        <a:pt x="5199" y="7941"/>
                      </a:cubicBezTo>
                      <a:cubicBezTo>
                        <a:pt x="8476" y="7941"/>
                        <a:pt x="11122" y="5294"/>
                        <a:pt x="11122" y="2049"/>
                      </a:cubicBezTo>
                      <a:cubicBezTo>
                        <a:pt x="11122" y="1482"/>
                        <a:pt x="11028" y="883"/>
                        <a:pt x="10839" y="253"/>
                      </a:cubicBezTo>
                      <a:cubicBezTo>
                        <a:pt x="10814" y="109"/>
                        <a:pt x="10698" y="1"/>
                        <a:pt x="10545"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81" name="Google Shape;9229;p73">
                  <a:extLst>
                    <a:ext uri="{FF2B5EF4-FFF2-40B4-BE49-F238E27FC236}">
                      <a16:creationId xmlns:a16="http://schemas.microsoft.com/office/drawing/2014/main" id="{5A169894-ACAA-AADE-BEA3-3C3509894546}"/>
                    </a:ext>
                  </a:extLst>
                </p:cNvPr>
                <p:cNvSpPr/>
                <p:nvPr/>
              </p:nvSpPr>
              <p:spPr>
                <a:xfrm>
                  <a:off x="1777925" y="1953700"/>
                  <a:ext cx="278050" cy="198675"/>
                </a:xfrm>
                <a:custGeom>
                  <a:avLst/>
                  <a:gdLst/>
                  <a:ahLst/>
                  <a:cxnLst/>
                  <a:rect l="l" t="t" r="r" b="b"/>
                  <a:pathLst>
                    <a:path w="11122" h="7945" extrusionOk="0">
                      <a:moveTo>
                        <a:pt x="5892" y="0"/>
                      </a:moveTo>
                      <a:cubicBezTo>
                        <a:pt x="2647" y="0"/>
                        <a:pt x="0" y="2615"/>
                        <a:pt x="0" y="5892"/>
                      </a:cubicBezTo>
                      <a:cubicBezTo>
                        <a:pt x="0" y="6459"/>
                        <a:pt x="63" y="7026"/>
                        <a:pt x="284" y="7656"/>
                      </a:cubicBezTo>
                      <a:cubicBezTo>
                        <a:pt x="310" y="7869"/>
                        <a:pt x="450" y="7947"/>
                        <a:pt x="606" y="7947"/>
                      </a:cubicBezTo>
                      <a:cubicBezTo>
                        <a:pt x="635" y="7947"/>
                        <a:pt x="664" y="7944"/>
                        <a:pt x="693" y="7939"/>
                      </a:cubicBezTo>
                      <a:cubicBezTo>
                        <a:pt x="914" y="7908"/>
                        <a:pt x="977" y="7719"/>
                        <a:pt x="945" y="7498"/>
                      </a:cubicBezTo>
                      <a:cubicBezTo>
                        <a:pt x="788" y="6963"/>
                        <a:pt x="662" y="6459"/>
                        <a:pt x="662" y="5923"/>
                      </a:cubicBezTo>
                      <a:cubicBezTo>
                        <a:pt x="662" y="3056"/>
                        <a:pt x="2993" y="693"/>
                        <a:pt x="5923" y="693"/>
                      </a:cubicBezTo>
                      <a:cubicBezTo>
                        <a:pt x="7561" y="693"/>
                        <a:pt x="9105" y="1481"/>
                        <a:pt x="10082" y="2773"/>
                      </a:cubicBezTo>
                      <a:lnTo>
                        <a:pt x="9389" y="2773"/>
                      </a:lnTo>
                      <a:cubicBezTo>
                        <a:pt x="9168" y="2773"/>
                        <a:pt x="9011" y="2930"/>
                        <a:pt x="9011" y="3151"/>
                      </a:cubicBezTo>
                      <a:cubicBezTo>
                        <a:pt x="9011" y="3340"/>
                        <a:pt x="9168" y="3497"/>
                        <a:pt x="9389" y="3497"/>
                      </a:cubicBezTo>
                      <a:lnTo>
                        <a:pt x="10743" y="3497"/>
                      </a:lnTo>
                      <a:cubicBezTo>
                        <a:pt x="10964" y="3497"/>
                        <a:pt x="11121" y="3340"/>
                        <a:pt x="11121" y="3151"/>
                      </a:cubicBezTo>
                      <a:lnTo>
                        <a:pt x="11121" y="1765"/>
                      </a:lnTo>
                      <a:cubicBezTo>
                        <a:pt x="11121" y="1575"/>
                        <a:pt x="10964" y="1418"/>
                        <a:pt x="10743" y="1418"/>
                      </a:cubicBezTo>
                      <a:cubicBezTo>
                        <a:pt x="10554" y="1418"/>
                        <a:pt x="10397" y="1575"/>
                        <a:pt x="10397" y="1765"/>
                      </a:cubicBezTo>
                      <a:lnTo>
                        <a:pt x="10397" y="2111"/>
                      </a:lnTo>
                      <a:cubicBezTo>
                        <a:pt x="9263" y="725"/>
                        <a:pt x="7593" y="0"/>
                        <a:pt x="589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82" name="Google Shape;9230;p73">
                  <a:extLst>
                    <a:ext uri="{FF2B5EF4-FFF2-40B4-BE49-F238E27FC236}">
                      <a16:creationId xmlns:a16="http://schemas.microsoft.com/office/drawing/2014/main" id="{AAE829AE-78C8-64CC-997E-FB4516E9986B}"/>
                    </a:ext>
                  </a:extLst>
                </p:cNvPr>
                <p:cNvSpPr/>
                <p:nvPr/>
              </p:nvSpPr>
              <p:spPr>
                <a:xfrm>
                  <a:off x="1829125" y="2006475"/>
                  <a:ext cx="191400" cy="191400"/>
                </a:xfrm>
                <a:custGeom>
                  <a:avLst/>
                  <a:gdLst/>
                  <a:ahLst/>
                  <a:cxnLst/>
                  <a:rect l="l" t="t" r="r" b="b"/>
                  <a:pathLst>
                    <a:path w="7656" h="7656" extrusionOk="0">
                      <a:moveTo>
                        <a:pt x="4190" y="693"/>
                      </a:moveTo>
                      <a:cubicBezTo>
                        <a:pt x="4757" y="788"/>
                        <a:pt x="5324" y="1008"/>
                        <a:pt x="5797" y="1386"/>
                      </a:cubicBezTo>
                      <a:lnTo>
                        <a:pt x="5545" y="1607"/>
                      </a:lnTo>
                      <a:cubicBezTo>
                        <a:pt x="5450" y="1733"/>
                        <a:pt x="5450" y="1953"/>
                        <a:pt x="5545" y="2079"/>
                      </a:cubicBezTo>
                      <a:cubicBezTo>
                        <a:pt x="5608" y="2142"/>
                        <a:pt x="5702" y="2174"/>
                        <a:pt x="5793" y="2174"/>
                      </a:cubicBezTo>
                      <a:cubicBezTo>
                        <a:pt x="5884" y="2174"/>
                        <a:pt x="5970" y="2142"/>
                        <a:pt x="6017" y="2079"/>
                      </a:cubicBezTo>
                      <a:lnTo>
                        <a:pt x="6270" y="1859"/>
                      </a:lnTo>
                      <a:cubicBezTo>
                        <a:pt x="6616" y="2268"/>
                        <a:pt x="6868" y="2835"/>
                        <a:pt x="6931" y="3466"/>
                      </a:cubicBezTo>
                      <a:lnTo>
                        <a:pt x="6616" y="3466"/>
                      </a:lnTo>
                      <a:cubicBezTo>
                        <a:pt x="6427" y="3466"/>
                        <a:pt x="6270" y="3623"/>
                        <a:pt x="6270" y="3812"/>
                      </a:cubicBezTo>
                      <a:cubicBezTo>
                        <a:pt x="6270" y="4001"/>
                        <a:pt x="6427" y="4159"/>
                        <a:pt x="6616" y="4159"/>
                      </a:cubicBezTo>
                      <a:lnTo>
                        <a:pt x="6931" y="4159"/>
                      </a:lnTo>
                      <a:cubicBezTo>
                        <a:pt x="6868" y="4757"/>
                        <a:pt x="6616" y="5324"/>
                        <a:pt x="6270" y="5797"/>
                      </a:cubicBezTo>
                      <a:lnTo>
                        <a:pt x="6017" y="5545"/>
                      </a:lnTo>
                      <a:cubicBezTo>
                        <a:pt x="5970" y="5482"/>
                        <a:pt x="5884" y="5450"/>
                        <a:pt x="5793" y="5450"/>
                      </a:cubicBezTo>
                      <a:cubicBezTo>
                        <a:pt x="5702" y="5450"/>
                        <a:pt x="5608" y="5482"/>
                        <a:pt x="5545" y="5545"/>
                      </a:cubicBezTo>
                      <a:cubicBezTo>
                        <a:pt x="5450" y="5671"/>
                        <a:pt x="5450" y="5923"/>
                        <a:pt x="5545" y="6017"/>
                      </a:cubicBezTo>
                      <a:lnTo>
                        <a:pt x="5797" y="6270"/>
                      </a:lnTo>
                      <a:cubicBezTo>
                        <a:pt x="5356" y="6616"/>
                        <a:pt x="4820" y="6837"/>
                        <a:pt x="4190" y="6931"/>
                      </a:cubicBezTo>
                      <a:lnTo>
                        <a:pt x="4190" y="6616"/>
                      </a:lnTo>
                      <a:cubicBezTo>
                        <a:pt x="4190" y="6427"/>
                        <a:pt x="4033" y="6270"/>
                        <a:pt x="3812" y="6270"/>
                      </a:cubicBezTo>
                      <a:cubicBezTo>
                        <a:pt x="3623" y="6270"/>
                        <a:pt x="3466" y="6427"/>
                        <a:pt x="3466" y="6616"/>
                      </a:cubicBezTo>
                      <a:lnTo>
                        <a:pt x="3466" y="6931"/>
                      </a:lnTo>
                      <a:cubicBezTo>
                        <a:pt x="2867" y="6837"/>
                        <a:pt x="2331" y="6616"/>
                        <a:pt x="1859" y="6270"/>
                      </a:cubicBezTo>
                      <a:lnTo>
                        <a:pt x="2079" y="6017"/>
                      </a:lnTo>
                      <a:cubicBezTo>
                        <a:pt x="2205" y="5891"/>
                        <a:pt x="2205" y="5671"/>
                        <a:pt x="2079" y="5545"/>
                      </a:cubicBezTo>
                      <a:cubicBezTo>
                        <a:pt x="2032" y="5482"/>
                        <a:pt x="1945" y="5450"/>
                        <a:pt x="1855" y="5450"/>
                      </a:cubicBezTo>
                      <a:cubicBezTo>
                        <a:pt x="1764" y="5450"/>
                        <a:pt x="1670" y="5482"/>
                        <a:pt x="1607" y="5545"/>
                      </a:cubicBezTo>
                      <a:lnTo>
                        <a:pt x="1386" y="5797"/>
                      </a:lnTo>
                      <a:cubicBezTo>
                        <a:pt x="1040" y="5356"/>
                        <a:pt x="788" y="4789"/>
                        <a:pt x="725" y="4159"/>
                      </a:cubicBezTo>
                      <a:lnTo>
                        <a:pt x="1040" y="4159"/>
                      </a:lnTo>
                      <a:cubicBezTo>
                        <a:pt x="1229" y="4159"/>
                        <a:pt x="1386" y="4001"/>
                        <a:pt x="1386" y="3812"/>
                      </a:cubicBezTo>
                      <a:cubicBezTo>
                        <a:pt x="1386" y="3623"/>
                        <a:pt x="1229" y="3466"/>
                        <a:pt x="1040" y="3466"/>
                      </a:cubicBezTo>
                      <a:lnTo>
                        <a:pt x="725" y="3466"/>
                      </a:lnTo>
                      <a:cubicBezTo>
                        <a:pt x="788" y="2867"/>
                        <a:pt x="1040" y="2331"/>
                        <a:pt x="1386" y="1859"/>
                      </a:cubicBezTo>
                      <a:lnTo>
                        <a:pt x="1607" y="2079"/>
                      </a:lnTo>
                      <a:cubicBezTo>
                        <a:pt x="1701" y="2174"/>
                        <a:pt x="1764" y="2205"/>
                        <a:pt x="1859" y="2205"/>
                      </a:cubicBezTo>
                      <a:cubicBezTo>
                        <a:pt x="1922" y="2205"/>
                        <a:pt x="2048" y="2174"/>
                        <a:pt x="2079" y="2079"/>
                      </a:cubicBezTo>
                      <a:cubicBezTo>
                        <a:pt x="2205" y="1953"/>
                        <a:pt x="2205" y="1733"/>
                        <a:pt x="2079" y="1607"/>
                      </a:cubicBezTo>
                      <a:lnTo>
                        <a:pt x="1859" y="1386"/>
                      </a:lnTo>
                      <a:cubicBezTo>
                        <a:pt x="2300" y="1008"/>
                        <a:pt x="2835" y="788"/>
                        <a:pt x="3466" y="693"/>
                      </a:cubicBezTo>
                      <a:lnTo>
                        <a:pt x="3466" y="1008"/>
                      </a:lnTo>
                      <a:cubicBezTo>
                        <a:pt x="3466" y="1229"/>
                        <a:pt x="3623" y="1386"/>
                        <a:pt x="3812" y="1386"/>
                      </a:cubicBezTo>
                      <a:cubicBezTo>
                        <a:pt x="4033" y="1386"/>
                        <a:pt x="4190" y="1229"/>
                        <a:pt x="4190" y="1008"/>
                      </a:cubicBezTo>
                      <a:lnTo>
                        <a:pt x="4190" y="693"/>
                      </a:lnTo>
                      <a:close/>
                      <a:moveTo>
                        <a:pt x="3812" y="0"/>
                      </a:moveTo>
                      <a:cubicBezTo>
                        <a:pt x="1733" y="0"/>
                        <a:pt x="0" y="1701"/>
                        <a:pt x="0" y="3812"/>
                      </a:cubicBezTo>
                      <a:cubicBezTo>
                        <a:pt x="0" y="5923"/>
                        <a:pt x="1701" y="7656"/>
                        <a:pt x="3812" y="7656"/>
                      </a:cubicBezTo>
                      <a:cubicBezTo>
                        <a:pt x="5923" y="7656"/>
                        <a:pt x="7656" y="5954"/>
                        <a:pt x="7656" y="3812"/>
                      </a:cubicBezTo>
                      <a:cubicBezTo>
                        <a:pt x="7656" y="1733"/>
                        <a:pt x="5954" y="0"/>
                        <a:pt x="38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83" name="Google Shape;9231;p73">
                  <a:extLst>
                    <a:ext uri="{FF2B5EF4-FFF2-40B4-BE49-F238E27FC236}">
                      <a16:creationId xmlns:a16="http://schemas.microsoft.com/office/drawing/2014/main" id="{8A9C0DB5-C053-0BDD-E88A-3242214C12A3}"/>
                    </a:ext>
                  </a:extLst>
                </p:cNvPr>
                <p:cNvSpPr/>
                <p:nvPr/>
              </p:nvSpPr>
              <p:spPr>
                <a:xfrm>
                  <a:off x="1915750" y="2058450"/>
                  <a:ext cx="35475" cy="52800"/>
                </a:xfrm>
                <a:custGeom>
                  <a:avLst/>
                  <a:gdLst/>
                  <a:ahLst/>
                  <a:cxnLst/>
                  <a:rect l="l" t="t" r="r" b="b"/>
                  <a:pathLst>
                    <a:path w="1419" h="2112" extrusionOk="0">
                      <a:moveTo>
                        <a:pt x="347" y="0"/>
                      </a:moveTo>
                      <a:cubicBezTo>
                        <a:pt x="158" y="0"/>
                        <a:pt x="1" y="158"/>
                        <a:pt x="1" y="378"/>
                      </a:cubicBezTo>
                      <a:lnTo>
                        <a:pt x="1" y="1733"/>
                      </a:lnTo>
                      <a:cubicBezTo>
                        <a:pt x="1" y="1954"/>
                        <a:pt x="158" y="2111"/>
                        <a:pt x="347" y="2111"/>
                      </a:cubicBezTo>
                      <a:lnTo>
                        <a:pt x="1072" y="2111"/>
                      </a:lnTo>
                      <a:cubicBezTo>
                        <a:pt x="1261" y="2111"/>
                        <a:pt x="1418" y="1954"/>
                        <a:pt x="1418" y="1733"/>
                      </a:cubicBezTo>
                      <a:cubicBezTo>
                        <a:pt x="1418" y="1544"/>
                        <a:pt x="1261" y="1387"/>
                        <a:pt x="1072" y="1387"/>
                      </a:cubicBezTo>
                      <a:lnTo>
                        <a:pt x="725" y="1387"/>
                      </a:lnTo>
                      <a:lnTo>
                        <a:pt x="725" y="378"/>
                      </a:lnTo>
                      <a:cubicBezTo>
                        <a:pt x="725" y="158"/>
                        <a:pt x="568" y="0"/>
                        <a:pt x="347"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700" name="Google Shape;9232;p73">
                <a:extLst>
                  <a:ext uri="{FF2B5EF4-FFF2-40B4-BE49-F238E27FC236}">
                    <a16:creationId xmlns:a16="http://schemas.microsoft.com/office/drawing/2014/main" id="{BDDE475B-D6AD-2E2A-1710-20CF825C5067}"/>
                  </a:ext>
                </a:extLst>
              </p:cNvPr>
              <p:cNvGrpSpPr/>
              <p:nvPr/>
            </p:nvGrpSpPr>
            <p:grpSpPr>
              <a:xfrm>
                <a:off x="2694705" y="2282300"/>
                <a:ext cx="452652" cy="497951"/>
                <a:chOff x="1790525" y="2319150"/>
                <a:chExt cx="267800" cy="294600"/>
              </a:xfrm>
              <a:grpFill/>
            </p:grpSpPr>
            <p:sp>
              <p:nvSpPr>
                <p:cNvPr id="17778" name="Google Shape;9233;p73">
                  <a:extLst>
                    <a:ext uri="{FF2B5EF4-FFF2-40B4-BE49-F238E27FC236}">
                      <a16:creationId xmlns:a16="http://schemas.microsoft.com/office/drawing/2014/main" id="{FEA3D7CA-E8BF-5679-B13C-69BC8FF8B4AE}"/>
                    </a:ext>
                  </a:extLst>
                </p:cNvPr>
                <p:cNvSpPr/>
                <p:nvPr/>
              </p:nvSpPr>
              <p:spPr>
                <a:xfrm>
                  <a:off x="1881100" y="2423125"/>
                  <a:ext cx="88225" cy="155175"/>
                </a:xfrm>
                <a:custGeom>
                  <a:avLst/>
                  <a:gdLst/>
                  <a:ahLst/>
                  <a:cxnLst/>
                  <a:rect l="l" t="t" r="r" b="b"/>
                  <a:pathLst>
                    <a:path w="3529" h="6207" extrusionOk="0">
                      <a:moveTo>
                        <a:pt x="1418" y="1323"/>
                      </a:moveTo>
                      <a:lnTo>
                        <a:pt x="1418" y="2741"/>
                      </a:lnTo>
                      <a:lnTo>
                        <a:pt x="1072" y="2741"/>
                      </a:lnTo>
                      <a:cubicBezTo>
                        <a:pt x="882" y="2741"/>
                        <a:pt x="725" y="2583"/>
                        <a:pt x="725" y="2394"/>
                      </a:cubicBezTo>
                      <a:lnTo>
                        <a:pt x="725" y="1701"/>
                      </a:lnTo>
                      <a:cubicBezTo>
                        <a:pt x="725" y="1481"/>
                        <a:pt x="882" y="1323"/>
                        <a:pt x="1072" y="1323"/>
                      </a:cubicBezTo>
                      <a:close/>
                      <a:moveTo>
                        <a:pt x="2458" y="3466"/>
                      </a:moveTo>
                      <a:cubicBezTo>
                        <a:pt x="2647" y="3466"/>
                        <a:pt x="2804" y="3623"/>
                        <a:pt x="2804" y="3812"/>
                      </a:cubicBezTo>
                      <a:lnTo>
                        <a:pt x="2804" y="4537"/>
                      </a:lnTo>
                      <a:cubicBezTo>
                        <a:pt x="2804" y="4726"/>
                        <a:pt x="2647" y="4883"/>
                        <a:pt x="2458" y="4883"/>
                      </a:cubicBezTo>
                      <a:lnTo>
                        <a:pt x="2111" y="4883"/>
                      </a:lnTo>
                      <a:lnTo>
                        <a:pt x="2111" y="3466"/>
                      </a:lnTo>
                      <a:close/>
                      <a:moveTo>
                        <a:pt x="1796" y="0"/>
                      </a:moveTo>
                      <a:cubicBezTo>
                        <a:pt x="1576" y="0"/>
                        <a:pt x="1418" y="158"/>
                        <a:pt x="1418" y="347"/>
                      </a:cubicBezTo>
                      <a:lnTo>
                        <a:pt x="1418" y="693"/>
                      </a:lnTo>
                      <a:lnTo>
                        <a:pt x="1072" y="693"/>
                      </a:lnTo>
                      <a:cubicBezTo>
                        <a:pt x="473" y="693"/>
                        <a:pt x="63" y="1166"/>
                        <a:pt x="63" y="1733"/>
                      </a:cubicBezTo>
                      <a:lnTo>
                        <a:pt x="63" y="2426"/>
                      </a:lnTo>
                      <a:cubicBezTo>
                        <a:pt x="63" y="3025"/>
                        <a:pt x="536" y="3466"/>
                        <a:pt x="1072" y="3466"/>
                      </a:cubicBezTo>
                      <a:lnTo>
                        <a:pt x="1418" y="3466"/>
                      </a:lnTo>
                      <a:lnTo>
                        <a:pt x="1418" y="4852"/>
                      </a:lnTo>
                      <a:lnTo>
                        <a:pt x="1072" y="4852"/>
                      </a:lnTo>
                      <a:cubicBezTo>
                        <a:pt x="882" y="4852"/>
                        <a:pt x="725" y="4694"/>
                        <a:pt x="725" y="4474"/>
                      </a:cubicBezTo>
                      <a:cubicBezTo>
                        <a:pt x="725" y="4285"/>
                        <a:pt x="567" y="4127"/>
                        <a:pt x="378" y="4127"/>
                      </a:cubicBezTo>
                      <a:cubicBezTo>
                        <a:pt x="158" y="4127"/>
                        <a:pt x="0" y="4285"/>
                        <a:pt x="0" y="4474"/>
                      </a:cubicBezTo>
                      <a:cubicBezTo>
                        <a:pt x="0" y="5072"/>
                        <a:pt x="473" y="5513"/>
                        <a:pt x="1040" y="5513"/>
                      </a:cubicBezTo>
                      <a:lnTo>
                        <a:pt x="1387" y="5513"/>
                      </a:lnTo>
                      <a:lnTo>
                        <a:pt x="1387" y="5860"/>
                      </a:lnTo>
                      <a:cubicBezTo>
                        <a:pt x="1387" y="6049"/>
                        <a:pt x="1544" y="6207"/>
                        <a:pt x="1733" y="6207"/>
                      </a:cubicBezTo>
                      <a:cubicBezTo>
                        <a:pt x="1954" y="6207"/>
                        <a:pt x="2111" y="6049"/>
                        <a:pt x="2111" y="5860"/>
                      </a:cubicBezTo>
                      <a:lnTo>
                        <a:pt x="2111" y="5545"/>
                      </a:lnTo>
                      <a:lnTo>
                        <a:pt x="2458" y="5545"/>
                      </a:lnTo>
                      <a:cubicBezTo>
                        <a:pt x="3056" y="5545"/>
                        <a:pt x="3466" y="5072"/>
                        <a:pt x="3466" y="4537"/>
                      </a:cubicBezTo>
                      <a:lnTo>
                        <a:pt x="3466" y="3812"/>
                      </a:lnTo>
                      <a:cubicBezTo>
                        <a:pt x="3466" y="3214"/>
                        <a:pt x="2993" y="2804"/>
                        <a:pt x="2458" y="2804"/>
                      </a:cubicBezTo>
                      <a:lnTo>
                        <a:pt x="2111" y="2804"/>
                      </a:lnTo>
                      <a:lnTo>
                        <a:pt x="2111" y="1386"/>
                      </a:lnTo>
                      <a:lnTo>
                        <a:pt x="2458" y="1386"/>
                      </a:lnTo>
                      <a:cubicBezTo>
                        <a:pt x="2647" y="1386"/>
                        <a:pt x="2804" y="1544"/>
                        <a:pt x="2804" y="1733"/>
                      </a:cubicBezTo>
                      <a:cubicBezTo>
                        <a:pt x="2804" y="1922"/>
                        <a:pt x="2962" y="2079"/>
                        <a:pt x="3151" y="2079"/>
                      </a:cubicBezTo>
                      <a:cubicBezTo>
                        <a:pt x="3371" y="2079"/>
                        <a:pt x="3529" y="1922"/>
                        <a:pt x="3529" y="1733"/>
                      </a:cubicBezTo>
                      <a:cubicBezTo>
                        <a:pt x="3529" y="1134"/>
                        <a:pt x="3056" y="693"/>
                        <a:pt x="2489" y="693"/>
                      </a:cubicBezTo>
                      <a:lnTo>
                        <a:pt x="2143" y="693"/>
                      </a:lnTo>
                      <a:lnTo>
                        <a:pt x="2143" y="347"/>
                      </a:lnTo>
                      <a:cubicBezTo>
                        <a:pt x="2143" y="158"/>
                        <a:pt x="1985" y="0"/>
                        <a:pt x="1796"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79" name="Google Shape;9234;p73">
                  <a:extLst>
                    <a:ext uri="{FF2B5EF4-FFF2-40B4-BE49-F238E27FC236}">
                      <a16:creationId xmlns:a16="http://schemas.microsoft.com/office/drawing/2014/main" id="{FFC9D3A1-5BD2-0EE4-B3EB-E01412A5B475}"/>
                    </a:ext>
                  </a:extLst>
                </p:cNvPr>
                <p:cNvSpPr/>
                <p:nvPr/>
              </p:nvSpPr>
              <p:spPr>
                <a:xfrm>
                  <a:off x="1790525" y="2319150"/>
                  <a:ext cx="267800" cy="294600"/>
                </a:xfrm>
                <a:custGeom>
                  <a:avLst/>
                  <a:gdLst/>
                  <a:ahLst/>
                  <a:cxnLst/>
                  <a:rect l="l" t="t" r="r" b="b"/>
                  <a:pathLst>
                    <a:path w="10712" h="11784" extrusionOk="0">
                      <a:moveTo>
                        <a:pt x="6427" y="662"/>
                      </a:moveTo>
                      <a:cubicBezTo>
                        <a:pt x="6837" y="662"/>
                        <a:pt x="7152" y="977"/>
                        <a:pt x="7152" y="1355"/>
                      </a:cubicBezTo>
                      <a:cubicBezTo>
                        <a:pt x="7152" y="1765"/>
                        <a:pt x="6837" y="2080"/>
                        <a:pt x="6427" y="2080"/>
                      </a:cubicBezTo>
                      <a:lnTo>
                        <a:pt x="6427" y="1702"/>
                      </a:lnTo>
                      <a:cubicBezTo>
                        <a:pt x="6427" y="1513"/>
                        <a:pt x="6270" y="1355"/>
                        <a:pt x="6081" y="1355"/>
                      </a:cubicBezTo>
                      <a:lnTo>
                        <a:pt x="4695" y="1355"/>
                      </a:lnTo>
                      <a:cubicBezTo>
                        <a:pt x="4505" y="1355"/>
                        <a:pt x="4348" y="1513"/>
                        <a:pt x="4348" y="1702"/>
                      </a:cubicBezTo>
                      <a:lnTo>
                        <a:pt x="4348" y="2080"/>
                      </a:lnTo>
                      <a:cubicBezTo>
                        <a:pt x="3938" y="2017"/>
                        <a:pt x="3623" y="1765"/>
                        <a:pt x="3623" y="1355"/>
                      </a:cubicBezTo>
                      <a:cubicBezTo>
                        <a:pt x="3623" y="977"/>
                        <a:pt x="3938" y="662"/>
                        <a:pt x="4348" y="662"/>
                      </a:cubicBezTo>
                      <a:close/>
                      <a:moveTo>
                        <a:pt x="5734" y="2017"/>
                      </a:moveTo>
                      <a:lnTo>
                        <a:pt x="5734" y="2741"/>
                      </a:lnTo>
                      <a:lnTo>
                        <a:pt x="5010" y="2741"/>
                      </a:lnTo>
                      <a:lnTo>
                        <a:pt x="5010" y="2017"/>
                      </a:lnTo>
                      <a:close/>
                      <a:moveTo>
                        <a:pt x="1418" y="1985"/>
                      </a:moveTo>
                      <a:lnTo>
                        <a:pt x="1859" y="2489"/>
                      </a:lnTo>
                      <a:lnTo>
                        <a:pt x="1355" y="2930"/>
                      </a:lnTo>
                      <a:lnTo>
                        <a:pt x="914" y="2426"/>
                      </a:lnTo>
                      <a:lnTo>
                        <a:pt x="1418" y="1985"/>
                      </a:lnTo>
                      <a:close/>
                      <a:moveTo>
                        <a:pt x="9357" y="1985"/>
                      </a:moveTo>
                      <a:lnTo>
                        <a:pt x="9861" y="2426"/>
                      </a:lnTo>
                      <a:lnTo>
                        <a:pt x="9420" y="2930"/>
                      </a:lnTo>
                      <a:lnTo>
                        <a:pt x="8916" y="2489"/>
                      </a:lnTo>
                      <a:lnTo>
                        <a:pt x="9357" y="1985"/>
                      </a:lnTo>
                      <a:close/>
                      <a:moveTo>
                        <a:pt x="5356" y="3434"/>
                      </a:moveTo>
                      <a:cubicBezTo>
                        <a:pt x="7467" y="3434"/>
                        <a:pt x="9200" y="5167"/>
                        <a:pt x="9200" y="7278"/>
                      </a:cubicBezTo>
                      <a:cubicBezTo>
                        <a:pt x="9200" y="9389"/>
                        <a:pt x="7498" y="11090"/>
                        <a:pt x="5356" y="11090"/>
                      </a:cubicBezTo>
                      <a:cubicBezTo>
                        <a:pt x="3277" y="11090"/>
                        <a:pt x="1544" y="9357"/>
                        <a:pt x="1544" y="7278"/>
                      </a:cubicBezTo>
                      <a:cubicBezTo>
                        <a:pt x="1576" y="5136"/>
                        <a:pt x="3277" y="3434"/>
                        <a:pt x="5356" y="3434"/>
                      </a:cubicBezTo>
                      <a:close/>
                      <a:moveTo>
                        <a:pt x="4316" y="0"/>
                      </a:moveTo>
                      <a:cubicBezTo>
                        <a:pt x="3560" y="0"/>
                        <a:pt x="2930" y="631"/>
                        <a:pt x="2930" y="1387"/>
                      </a:cubicBezTo>
                      <a:cubicBezTo>
                        <a:pt x="2930" y="2143"/>
                        <a:pt x="3560" y="2773"/>
                        <a:pt x="4316" y="2773"/>
                      </a:cubicBezTo>
                      <a:lnTo>
                        <a:pt x="4316" y="2899"/>
                      </a:lnTo>
                      <a:cubicBezTo>
                        <a:pt x="3749" y="3025"/>
                        <a:pt x="3214" y="3277"/>
                        <a:pt x="2741" y="3592"/>
                      </a:cubicBezTo>
                      <a:lnTo>
                        <a:pt x="2269" y="3056"/>
                      </a:lnTo>
                      <a:lnTo>
                        <a:pt x="2521" y="2804"/>
                      </a:lnTo>
                      <a:cubicBezTo>
                        <a:pt x="2741" y="2678"/>
                        <a:pt x="2741" y="2458"/>
                        <a:pt x="2615" y="2332"/>
                      </a:cubicBezTo>
                      <a:lnTo>
                        <a:pt x="1702" y="1292"/>
                      </a:lnTo>
                      <a:cubicBezTo>
                        <a:pt x="1631" y="1203"/>
                        <a:pt x="1530" y="1165"/>
                        <a:pt x="1432" y="1165"/>
                      </a:cubicBezTo>
                      <a:cubicBezTo>
                        <a:pt x="1357" y="1165"/>
                        <a:pt x="1284" y="1188"/>
                        <a:pt x="1229" y="1229"/>
                      </a:cubicBezTo>
                      <a:lnTo>
                        <a:pt x="158" y="2143"/>
                      </a:lnTo>
                      <a:cubicBezTo>
                        <a:pt x="0" y="2269"/>
                        <a:pt x="0" y="2489"/>
                        <a:pt x="126" y="2615"/>
                      </a:cubicBezTo>
                      <a:lnTo>
                        <a:pt x="1040" y="3687"/>
                      </a:lnTo>
                      <a:cubicBezTo>
                        <a:pt x="1106" y="3770"/>
                        <a:pt x="1199" y="3809"/>
                        <a:pt x="1291" y="3809"/>
                      </a:cubicBezTo>
                      <a:cubicBezTo>
                        <a:pt x="1372" y="3809"/>
                        <a:pt x="1453" y="3778"/>
                        <a:pt x="1513" y="3718"/>
                      </a:cubicBezTo>
                      <a:lnTo>
                        <a:pt x="1796" y="3498"/>
                      </a:lnTo>
                      <a:lnTo>
                        <a:pt x="2269" y="4033"/>
                      </a:lnTo>
                      <a:cubicBezTo>
                        <a:pt x="1387" y="4852"/>
                        <a:pt x="882" y="6018"/>
                        <a:pt x="882" y="7278"/>
                      </a:cubicBezTo>
                      <a:cubicBezTo>
                        <a:pt x="882" y="9735"/>
                        <a:pt x="2899" y="11783"/>
                        <a:pt x="5356" y="11783"/>
                      </a:cubicBezTo>
                      <a:cubicBezTo>
                        <a:pt x="7845" y="11783"/>
                        <a:pt x="9861" y="9735"/>
                        <a:pt x="9861" y="7278"/>
                      </a:cubicBezTo>
                      <a:cubicBezTo>
                        <a:pt x="9861" y="6081"/>
                        <a:pt x="9389" y="4915"/>
                        <a:pt x="8475" y="4033"/>
                      </a:cubicBezTo>
                      <a:lnTo>
                        <a:pt x="8948" y="3498"/>
                      </a:lnTo>
                      <a:lnTo>
                        <a:pt x="9231" y="3718"/>
                      </a:lnTo>
                      <a:cubicBezTo>
                        <a:pt x="9306" y="3778"/>
                        <a:pt x="9387" y="3809"/>
                        <a:pt x="9465" y="3809"/>
                      </a:cubicBezTo>
                      <a:cubicBezTo>
                        <a:pt x="9553" y="3809"/>
                        <a:pt x="9637" y="3770"/>
                        <a:pt x="9704" y="3687"/>
                      </a:cubicBezTo>
                      <a:lnTo>
                        <a:pt x="10617" y="2615"/>
                      </a:lnTo>
                      <a:cubicBezTo>
                        <a:pt x="10712" y="2458"/>
                        <a:pt x="10712" y="2269"/>
                        <a:pt x="10554" y="2143"/>
                      </a:cubicBezTo>
                      <a:lnTo>
                        <a:pt x="9515" y="1229"/>
                      </a:lnTo>
                      <a:cubicBezTo>
                        <a:pt x="9446" y="1188"/>
                        <a:pt x="9365" y="1165"/>
                        <a:pt x="9288" y="1165"/>
                      </a:cubicBezTo>
                      <a:cubicBezTo>
                        <a:pt x="9189" y="1165"/>
                        <a:pt x="9095" y="1203"/>
                        <a:pt x="9042" y="1292"/>
                      </a:cubicBezTo>
                      <a:lnTo>
                        <a:pt x="8129" y="2332"/>
                      </a:lnTo>
                      <a:cubicBezTo>
                        <a:pt x="8003" y="2489"/>
                        <a:pt x="8003" y="2710"/>
                        <a:pt x="8160" y="2804"/>
                      </a:cubicBezTo>
                      <a:lnTo>
                        <a:pt x="8444" y="3056"/>
                      </a:lnTo>
                      <a:lnTo>
                        <a:pt x="7971" y="3592"/>
                      </a:lnTo>
                      <a:cubicBezTo>
                        <a:pt x="7498" y="3245"/>
                        <a:pt x="6931" y="3025"/>
                        <a:pt x="6396" y="2899"/>
                      </a:cubicBezTo>
                      <a:lnTo>
                        <a:pt x="6396" y="2773"/>
                      </a:lnTo>
                      <a:cubicBezTo>
                        <a:pt x="7152" y="2773"/>
                        <a:pt x="7782" y="2143"/>
                        <a:pt x="7782" y="1387"/>
                      </a:cubicBezTo>
                      <a:cubicBezTo>
                        <a:pt x="7782" y="631"/>
                        <a:pt x="7152" y="0"/>
                        <a:pt x="6396"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sp>
            <p:nvSpPr>
              <p:cNvPr id="17701" name="Google Shape;9235;p73">
                <a:extLst>
                  <a:ext uri="{FF2B5EF4-FFF2-40B4-BE49-F238E27FC236}">
                    <a16:creationId xmlns:a16="http://schemas.microsoft.com/office/drawing/2014/main" id="{32CA1CD2-9C53-A202-BAE4-8AC7C6E1B30D}"/>
                  </a:ext>
                </a:extLst>
              </p:cNvPr>
              <p:cNvSpPr/>
              <p:nvPr/>
            </p:nvSpPr>
            <p:spPr>
              <a:xfrm>
                <a:off x="2670025" y="2923979"/>
                <a:ext cx="501965" cy="501923"/>
              </a:xfrm>
              <a:custGeom>
                <a:avLst/>
                <a:gdLst/>
                <a:ahLst/>
                <a:cxnLst/>
                <a:rect l="l" t="t" r="r" b="b"/>
                <a:pathLst>
                  <a:path w="11879" h="11878" extrusionOk="0">
                    <a:moveTo>
                      <a:pt x="5892" y="693"/>
                    </a:moveTo>
                    <a:cubicBezTo>
                      <a:pt x="6302" y="693"/>
                      <a:pt x="6617" y="1008"/>
                      <a:pt x="6617" y="1418"/>
                    </a:cubicBezTo>
                    <a:cubicBezTo>
                      <a:pt x="6617" y="1796"/>
                      <a:pt x="6302" y="2111"/>
                      <a:pt x="5892" y="2111"/>
                    </a:cubicBezTo>
                    <a:cubicBezTo>
                      <a:pt x="5514" y="2111"/>
                      <a:pt x="5199" y="1796"/>
                      <a:pt x="5199" y="1418"/>
                    </a:cubicBezTo>
                    <a:cubicBezTo>
                      <a:pt x="5231" y="1008"/>
                      <a:pt x="5546" y="693"/>
                      <a:pt x="5892" y="693"/>
                    </a:cubicBezTo>
                    <a:close/>
                    <a:moveTo>
                      <a:pt x="5892" y="2741"/>
                    </a:moveTo>
                    <a:cubicBezTo>
                      <a:pt x="6837" y="2741"/>
                      <a:pt x="7625" y="3529"/>
                      <a:pt x="7625" y="4505"/>
                    </a:cubicBezTo>
                    <a:lnTo>
                      <a:pt x="7625" y="5545"/>
                    </a:lnTo>
                    <a:lnTo>
                      <a:pt x="4159" y="5545"/>
                    </a:lnTo>
                    <a:lnTo>
                      <a:pt x="4159" y="4505"/>
                    </a:lnTo>
                    <a:cubicBezTo>
                      <a:pt x="4159" y="3529"/>
                      <a:pt x="4947" y="2741"/>
                      <a:pt x="5892" y="2741"/>
                    </a:cubicBezTo>
                    <a:close/>
                    <a:moveTo>
                      <a:pt x="8381" y="5104"/>
                    </a:moveTo>
                    <a:cubicBezTo>
                      <a:pt x="9326" y="5356"/>
                      <a:pt x="9767" y="5703"/>
                      <a:pt x="9767" y="5892"/>
                    </a:cubicBezTo>
                    <a:cubicBezTo>
                      <a:pt x="9767" y="6238"/>
                      <a:pt x="8381" y="6931"/>
                      <a:pt x="5955" y="6931"/>
                    </a:cubicBezTo>
                    <a:cubicBezTo>
                      <a:pt x="5898" y="6932"/>
                      <a:pt x="5842" y="6932"/>
                      <a:pt x="5787" y="6932"/>
                    </a:cubicBezTo>
                    <a:cubicBezTo>
                      <a:pt x="3434" y="6932"/>
                      <a:pt x="2112" y="6292"/>
                      <a:pt x="2112" y="5892"/>
                    </a:cubicBezTo>
                    <a:cubicBezTo>
                      <a:pt x="2112" y="5703"/>
                      <a:pt x="2553" y="5388"/>
                      <a:pt x="3498" y="5104"/>
                    </a:cubicBezTo>
                    <a:lnTo>
                      <a:pt x="3498" y="5892"/>
                    </a:lnTo>
                    <a:cubicBezTo>
                      <a:pt x="3498" y="6081"/>
                      <a:pt x="3655" y="6238"/>
                      <a:pt x="3844" y="6238"/>
                    </a:cubicBezTo>
                    <a:lnTo>
                      <a:pt x="8034" y="6238"/>
                    </a:lnTo>
                    <a:cubicBezTo>
                      <a:pt x="8223" y="6238"/>
                      <a:pt x="8381" y="6081"/>
                      <a:pt x="8381" y="5892"/>
                    </a:cubicBezTo>
                    <a:lnTo>
                      <a:pt x="8381" y="5104"/>
                    </a:lnTo>
                    <a:close/>
                    <a:moveTo>
                      <a:pt x="1765" y="10428"/>
                    </a:moveTo>
                    <a:cubicBezTo>
                      <a:pt x="2427" y="10428"/>
                      <a:pt x="2805" y="10680"/>
                      <a:pt x="2805" y="10775"/>
                    </a:cubicBezTo>
                    <a:cubicBezTo>
                      <a:pt x="2805" y="10869"/>
                      <a:pt x="2427" y="11121"/>
                      <a:pt x="1765" y="11121"/>
                    </a:cubicBezTo>
                    <a:cubicBezTo>
                      <a:pt x="1072" y="11121"/>
                      <a:pt x="694" y="10869"/>
                      <a:pt x="694" y="10775"/>
                    </a:cubicBezTo>
                    <a:cubicBezTo>
                      <a:pt x="694" y="10712"/>
                      <a:pt x="1072" y="10428"/>
                      <a:pt x="1765" y="10428"/>
                    </a:cubicBezTo>
                    <a:close/>
                    <a:moveTo>
                      <a:pt x="5955" y="10428"/>
                    </a:moveTo>
                    <a:cubicBezTo>
                      <a:pt x="6617" y="10428"/>
                      <a:pt x="6963" y="10712"/>
                      <a:pt x="6963" y="10775"/>
                    </a:cubicBezTo>
                    <a:cubicBezTo>
                      <a:pt x="6963" y="10869"/>
                      <a:pt x="6617" y="11121"/>
                      <a:pt x="5955" y="11121"/>
                    </a:cubicBezTo>
                    <a:cubicBezTo>
                      <a:pt x="5262" y="11121"/>
                      <a:pt x="4915" y="10869"/>
                      <a:pt x="4915" y="10775"/>
                    </a:cubicBezTo>
                    <a:cubicBezTo>
                      <a:pt x="4915" y="10712"/>
                      <a:pt x="5262" y="10428"/>
                      <a:pt x="5955" y="10428"/>
                    </a:cubicBezTo>
                    <a:close/>
                    <a:moveTo>
                      <a:pt x="10082" y="10428"/>
                    </a:moveTo>
                    <a:cubicBezTo>
                      <a:pt x="10775" y="10428"/>
                      <a:pt x="11153" y="10680"/>
                      <a:pt x="11153" y="10775"/>
                    </a:cubicBezTo>
                    <a:cubicBezTo>
                      <a:pt x="11153" y="10869"/>
                      <a:pt x="10775" y="11121"/>
                      <a:pt x="10082" y="11121"/>
                    </a:cubicBezTo>
                    <a:cubicBezTo>
                      <a:pt x="9421" y="11121"/>
                      <a:pt x="9043" y="10869"/>
                      <a:pt x="9043" y="10775"/>
                    </a:cubicBezTo>
                    <a:cubicBezTo>
                      <a:pt x="9043" y="10712"/>
                      <a:pt x="9421" y="10428"/>
                      <a:pt x="10082" y="10428"/>
                    </a:cubicBezTo>
                    <a:close/>
                    <a:moveTo>
                      <a:pt x="5987" y="0"/>
                    </a:moveTo>
                    <a:cubicBezTo>
                      <a:pt x="5231" y="0"/>
                      <a:pt x="4600" y="630"/>
                      <a:pt x="4600" y="1355"/>
                    </a:cubicBezTo>
                    <a:cubicBezTo>
                      <a:pt x="4600" y="1733"/>
                      <a:pt x="4726" y="2016"/>
                      <a:pt x="4947" y="2300"/>
                    </a:cubicBezTo>
                    <a:cubicBezTo>
                      <a:pt x="4159" y="2710"/>
                      <a:pt x="3624" y="3497"/>
                      <a:pt x="3561" y="4442"/>
                    </a:cubicBezTo>
                    <a:cubicBezTo>
                      <a:pt x="2742" y="4631"/>
                      <a:pt x="1481" y="5072"/>
                      <a:pt x="1481" y="5923"/>
                    </a:cubicBezTo>
                    <a:cubicBezTo>
                      <a:pt x="1481" y="6679"/>
                      <a:pt x="2427" y="7120"/>
                      <a:pt x="3151" y="7309"/>
                    </a:cubicBezTo>
                    <a:lnTo>
                      <a:pt x="1954" y="9798"/>
                    </a:lnTo>
                    <a:lnTo>
                      <a:pt x="1828" y="9798"/>
                    </a:lnTo>
                    <a:cubicBezTo>
                      <a:pt x="851" y="9798"/>
                      <a:pt x="64" y="10239"/>
                      <a:pt x="64" y="10806"/>
                    </a:cubicBezTo>
                    <a:cubicBezTo>
                      <a:pt x="1" y="11373"/>
                      <a:pt x="725" y="11846"/>
                      <a:pt x="1765" y="11846"/>
                    </a:cubicBezTo>
                    <a:cubicBezTo>
                      <a:pt x="2679" y="11846"/>
                      <a:pt x="3498" y="11436"/>
                      <a:pt x="3498" y="10806"/>
                    </a:cubicBezTo>
                    <a:cubicBezTo>
                      <a:pt x="3498" y="10334"/>
                      <a:pt x="3057" y="10019"/>
                      <a:pt x="2584" y="9924"/>
                    </a:cubicBezTo>
                    <a:lnTo>
                      <a:pt x="3781" y="7498"/>
                    </a:lnTo>
                    <a:cubicBezTo>
                      <a:pt x="4317" y="7624"/>
                      <a:pt x="4947" y="7656"/>
                      <a:pt x="5577" y="7719"/>
                    </a:cubicBezTo>
                    <a:lnTo>
                      <a:pt x="5577" y="9830"/>
                    </a:lnTo>
                    <a:cubicBezTo>
                      <a:pt x="4947" y="9924"/>
                      <a:pt x="4222" y="10239"/>
                      <a:pt x="4222" y="10869"/>
                    </a:cubicBezTo>
                    <a:cubicBezTo>
                      <a:pt x="4222" y="11499"/>
                      <a:pt x="5041" y="11877"/>
                      <a:pt x="5955" y="11877"/>
                    </a:cubicBezTo>
                    <a:cubicBezTo>
                      <a:pt x="6837" y="11877"/>
                      <a:pt x="7688" y="11499"/>
                      <a:pt x="7688" y="10869"/>
                    </a:cubicBezTo>
                    <a:cubicBezTo>
                      <a:pt x="7688" y="10239"/>
                      <a:pt x="6932" y="9924"/>
                      <a:pt x="6302" y="9830"/>
                    </a:cubicBezTo>
                    <a:lnTo>
                      <a:pt x="6302" y="7719"/>
                    </a:lnTo>
                    <a:cubicBezTo>
                      <a:pt x="6932" y="7719"/>
                      <a:pt x="7562" y="7624"/>
                      <a:pt x="8097" y="7498"/>
                    </a:cubicBezTo>
                    <a:lnTo>
                      <a:pt x="9295" y="9924"/>
                    </a:lnTo>
                    <a:cubicBezTo>
                      <a:pt x="8822" y="10082"/>
                      <a:pt x="8381" y="10334"/>
                      <a:pt x="8381" y="10806"/>
                    </a:cubicBezTo>
                    <a:cubicBezTo>
                      <a:pt x="8381" y="11436"/>
                      <a:pt x="9200" y="11846"/>
                      <a:pt x="10114" y="11846"/>
                    </a:cubicBezTo>
                    <a:cubicBezTo>
                      <a:pt x="11090" y="11846"/>
                      <a:pt x="11878" y="11405"/>
                      <a:pt x="11878" y="10806"/>
                    </a:cubicBezTo>
                    <a:cubicBezTo>
                      <a:pt x="11878" y="10239"/>
                      <a:pt x="11153" y="9798"/>
                      <a:pt x="10114" y="9798"/>
                    </a:cubicBezTo>
                    <a:lnTo>
                      <a:pt x="9988" y="9798"/>
                    </a:lnTo>
                    <a:lnTo>
                      <a:pt x="8822" y="7309"/>
                    </a:lnTo>
                    <a:cubicBezTo>
                      <a:pt x="9515" y="7120"/>
                      <a:pt x="10460" y="6679"/>
                      <a:pt x="10460" y="5923"/>
                    </a:cubicBezTo>
                    <a:cubicBezTo>
                      <a:pt x="10460" y="5072"/>
                      <a:pt x="9200" y="4631"/>
                      <a:pt x="8381" y="4442"/>
                    </a:cubicBezTo>
                    <a:cubicBezTo>
                      <a:pt x="8350" y="3497"/>
                      <a:pt x="7782" y="2710"/>
                      <a:pt x="6995" y="2300"/>
                    </a:cubicBezTo>
                    <a:cubicBezTo>
                      <a:pt x="7247" y="2080"/>
                      <a:pt x="7341" y="1764"/>
                      <a:pt x="7341" y="1355"/>
                    </a:cubicBezTo>
                    <a:cubicBezTo>
                      <a:pt x="7341" y="630"/>
                      <a:pt x="6711" y="0"/>
                      <a:pt x="5987"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17702" name="Google Shape;9236;p73">
                <a:extLst>
                  <a:ext uri="{FF2B5EF4-FFF2-40B4-BE49-F238E27FC236}">
                    <a16:creationId xmlns:a16="http://schemas.microsoft.com/office/drawing/2014/main" id="{79098A00-3278-121A-53EE-CC7E00CEAC5B}"/>
                  </a:ext>
                </a:extLst>
              </p:cNvPr>
              <p:cNvGrpSpPr/>
              <p:nvPr/>
            </p:nvGrpSpPr>
            <p:grpSpPr>
              <a:xfrm>
                <a:off x="5851480" y="1688532"/>
                <a:ext cx="500612" cy="499303"/>
                <a:chOff x="3599700" y="1954475"/>
                <a:chExt cx="296175" cy="295400"/>
              </a:xfrm>
              <a:grpFill/>
            </p:grpSpPr>
            <p:sp>
              <p:nvSpPr>
                <p:cNvPr id="17775" name="Google Shape;9237;p73">
                  <a:extLst>
                    <a:ext uri="{FF2B5EF4-FFF2-40B4-BE49-F238E27FC236}">
                      <a16:creationId xmlns:a16="http://schemas.microsoft.com/office/drawing/2014/main" id="{984888A6-E6EF-CDCD-8CCB-4BFC800278C5}"/>
                    </a:ext>
                  </a:extLst>
                </p:cNvPr>
                <p:cNvSpPr/>
                <p:nvPr/>
              </p:nvSpPr>
              <p:spPr>
                <a:xfrm>
                  <a:off x="3599700" y="1954475"/>
                  <a:ext cx="296175" cy="295400"/>
                </a:xfrm>
                <a:custGeom>
                  <a:avLst/>
                  <a:gdLst/>
                  <a:ahLst/>
                  <a:cxnLst/>
                  <a:rect l="l" t="t" r="r" b="b"/>
                  <a:pathLst>
                    <a:path w="11847" h="11816" extrusionOk="0">
                      <a:moveTo>
                        <a:pt x="3151" y="694"/>
                      </a:moveTo>
                      <a:cubicBezTo>
                        <a:pt x="3718" y="694"/>
                        <a:pt x="4159" y="1166"/>
                        <a:pt x="4159" y="1734"/>
                      </a:cubicBezTo>
                      <a:cubicBezTo>
                        <a:pt x="4159" y="2301"/>
                        <a:pt x="3686" y="2742"/>
                        <a:pt x="3151" y="2742"/>
                      </a:cubicBezTo>
                      <a:cubicBezTo>
                        <a:pt x="2584" y="2742"/>
                        <a:pt x="2111" y="2269"/>
                        <a:pt x="2111" y="1734"/>
                      </a:cubicBezTo>
                      <a:cubicBezTo>
                        <a:pt x="2080" y="1166"/>
                        <a:pt x="2552" y="694"/>
                        <a:pt x="3151" y="694"/>
                      </a:cubicBezTo>
                      <a:close/>
                      <a:moveTo>
                        <a:pt x="8727" y="694"/>
                      </a:moveTo>
                      <a:cubicBezTo>
                        <a:pt x="9326" y="694"/>
                        <a:pt x="9767" y="1166"/>
                        <a:pt x="9767" y="1734"/>
                      </a:cubicBezTo>
                      <a:cubicBezTo>
                        <a:pt x="9767" y="2301"/>
                        <a:pt x="9294" y="2742"/>
                        <a:pt x="8727" y="2742"/>
                      </a:cubicBezTo>
                      <a:cubicBezTo>
                        <a:pt x="8128" y="2742"/>
                        <a:pt x="7719" y="2269"/>
                        <a:pt x="7719" y="1734"/>
                      </a:cubicBezTo>
                      <a:cubicBezTo>
                        <a:pt x="7656" y="1166"/>
                        <a:pt x="8128" y="694"/>
                        <a:pt x="8727" y="694"/>
                      </a:cubicBezTo>
                      <a:close/>
                      <a:moveTo>
                        <a:pt x="5923" y="4852"/>
                      </a:moveTo>
                      <a:cubicBezTo>
                        <a:pt x="6522" y="4852"/>
                        <a:pt x="6994" y="5325"/>
                        <a:pt x="6994" y="5861"/>
                      </a:cubicBezTo>
                      <a:cubicBezTo>
                        <a:pt x="6994" y="6396"/>
                        <a:pt x="6522" y="6869"/>
                        <a:pt x="5923" y="6869"/>
                      </a:cubicBezTo>
                      <a:cubicBezTo>
                        <a:pt x="5356" y="6869"/>
                        <a:pt x="4883" y="6428"/>
                        <a:pt x="4883" y="5861"/>
                      </a:cubicBezTo>
                      <a:cubicBezTo>
                        <a:pt x="4883" y="5294"/>
                        <a:pt x="5356" y="4852"/>
                        <a:pt x="5923" y="4852"/>
                      </a:cubicBezTo>
                      <a:close/>
                      <a:moveTo>
                        <a:pt x="3151" y="3466"/>
                      </a:moveTo>
                      <a:cubicBezTo>
                        <a:pt x="3875" y="3466"/>
                        <a:pt x="4600" y="3813"/>
                        <a:pt x="5072" y="4380"/>
                      </a:cubicBezTo>
                      <a:cubicBezTo>
                        <a:pt x="4537" y="4695"/>
                        <a:pt x="4159" y="5231"/>
                        <a:pt x="4159" y="5861"/>
                      </a:cubicBezTo>
                      <a:cubicBezTo>
                        <a:pt x="4159" y="6239"/>
                        <a:pt x="4285" y="6617"/>
                        <a:pt x="4505" y="6900"/>
                      </a:cubicBezTo>
                      <a:lnTo>
                        <a:pt x="693" y="6900"/>
                      </a:lnTo>
                      <a:lnTo>
                        <a:pt x="693" y="5892"/>
                      </a:lnTo>
                      <a:cubicBezTo>
                        <a:pt x="693" y="4569"/>
                        <a:pt x="1796" y="3466"/>
                        <a:pt x="3151" y="3466"/>
                      </a:cubicBezTo>
                      <a:close/>
                      <a:moveTo>
                        <a:pt x="8696" y="3498"/>
                      </a:moveTo>
                      <a:cubicBezTo>
                        <a:pt x="10019" y="3498"/>
                        <a:pt x="11121" y="4600"/>
                        <a:pt x="11121" y="5955"/>
                      </a:cubicBezTo>
                      <a:lnTo>
                        <a:pt x="11121" y="6932"/>
                      </a:lnTo>
                      <a:lnTo>
                        <a:pt x="7309" y="6932"/>
                      </a:lnTo>
                      <a:cubicBezTo>
                        <a:pt x="7561" y="6617"/>
                        <a:pt x="7656" y="6270"/>
                        <a:pt x="7656" y="5892"/>
                      </a:cubicBezTo>
                      <a:cubicBezTo>
                        <a:pt x="7656" y="5262"/>
                        <a:pt x="7309" y="4726"/>
                        <a:pt x="6774" y="4411"/>
                      </a:cubicBezTo>
                      <a:cubicBezTo>
                        <a:pt x="7215" y="3813"/>
                        <a:pt x="7939" y="3498"/>
                        <a:pt x="8696" y="3498"/>
                      </a:cubicBezTo>
                      <a:close/>
                      <a:moveTo>
                        <a:pt x="5923" y="7625"/>
                      </a:moveTo>
                      <a:cubicBezTo>
                        <a:pt x="6207" y="7625"/>
                        <a:pt x="6490" y="7656"/>
                        <a:pt x="6711" y="7751"/>
                      </a:cubicBezTo>
                      <a:lnTo>
                        <a:pt x="5923" y="8791"/>
                      </a:lnTo>
                      <a:lnTo>
                        <a:pt x="5135" y="7751"/>
                      </a:lnTo>
                      <a:cubicBezTo>
                        <a:pt x="5388" y="7688"/>
                        <a:pt x="5671" y="7625"/>
                        <a:pt x="5923" y="7625"/>
                      </a:cubicBezTo>
                      <a:close/>
                      <a:moveTo>
                        <a:pt x="4505" y="8066"/>
                      </a:moveTo>
                      <a:lnTo>
                        <a:pt x="5577" y="9484"/>
                      </a:lnTo>
                      <a:lnTo>
                        <a:pt x="5577" y="11153"/>
                      </a:lnTo>
                      <a:lnTo>
                        <a:pt x="3497" y="11153"/>
                      </a:lnTo>
                      <a:lnTo>
                        <a:pt x="3497" y="10019"/>
                      </a:lnTo>
                      <a:cubicBezTo>
                        <a:pt x="3497" y="9200"/>
                        <a:pt x="3875" y="8507"/>
                        <a:pt x="4505" y="8066"/>
                      </a:cubicBezTo>
                      <a:close/>
                      <a:moveTo>
                        <a:pt x="7341" y="8066"/>
                      </a:moveTo>
                      <a:cubicBezTo>
                        <a:pt x="7939" y="8507"/>
                        <a:pt x="8381" y="9263"/>
                        <a:pt x="8381" y="10051"/>
                      </a:cubicBezTo>
                      <a:lnTo>
                        <a:pt x="8381" y="11153"/>
                      </a:lnTo>
                      <a:lnTo>
                        <a:pt x="6301" y="11153"/>
                      </a:lnTo>
                      <a:lnTo>
                        <a:pt x="6301" y="9484"/>
                      </a:lnTo>
                      <a:lnTo>
                        <a:pt x="7341" y="8066"/>
                      </a:lnTo>
                      <a:close/>
                      <a:moveTo>
                        <a:pt x="3088" y="1"/>
                      </a:moveTo>
                      <a:cubicBezTo>
                        <a:pt x="2143" y="1"/>
                        <a:pt x="1355" y="788"/>
                        <a:pt x="1355" y="1734"/>
                      </a:cubicBezTo>
                      <a:cubicBezTo>
                        <a:pt x="1355" y="2238"/>
                        <a:pt x="1575" y="2679"/>
                        <a:pt x="1922" y="2994"/>
                      </a:cubicBezTo>
                      <a:cubicBezTo>
                        <a:pt x="788" y="3466"/>
                        <a:pt x="0" y="4569"/>
                        <a:pt x="0" y="5861"/>
                      </a:cubicBezTo>
                      <a:lnTo>
                        <a:pt x="0" y="7247"/>
                      </a:lnTo>
                      <a:cubicBezTo>
                        <a:pt x="0" y="7436"/>
                        <a:pt x="158" y="7593"/>
                        <a:pt x="347" y="7593"/>
                      </a:cubicBezTo>
                      <a:lnTo>
                        <a:pt x="3938" y="7593"/>
                      </a:lnTo>
                      <a:cubicBezTo>
                        <a:pt x="3214" y="8192"/>
                        <a:pt x="2741" y="9043"/>
                        <a:pt x="2741" y="10019"/>
                      </a:cubicBezTo>
                      <a:lnTo>
                        <a:pt x="2741" y="11437"/>
                      </a:lnTo>
                      <a:cubicBezTo>
                        <a:pt x="2741" y="11658"/>
                        <a:pt x="2899" y="11815"/>
                        <a:pt x="3088" y="11815"/>
                      </a:cubicBezTo>
                      <a:lnTo>
                        <a:pt x="8696" y="11815"/>
                      </a:lnTo>
                      <a:cubicBezTo>
                        <a:pt x="8885" y="11815"/>
                        <a:pt x="9042" y="11658"/>
                        <a:pt x="9042" y="11437"/>
                      </a:cubicBezTo>
                      <a:lnTo>
                        <a:pt x="9042" y="10019"/>
                      </a:lnTo>
                      <a:cubicBezTo>
                        <a:pt x="9042" y="9043"/>
                        <a:pt x="8570" y="8192"/>
                        <a:pt x="7876" y="7593"/>
                      </a:cubicBezTo>
                      <a:lnTo>
                        <a:pt x="11436" y="7593"/>
                      </a:lnTo>
                      <a:cubicBezTo>
                        <a:pt x="11657" y="7593"/>
                        <a:pt x="11815" y="7436"/>
                        <a:pt x="11815" y="7247"/>
                      </a:cubicBezTo>
                      <a:lnTo>
                        <a:pt x="11815" y="5861"/>
                      </a:lnTo>
                      <a:cubicBezTo>
                        <a:pt x="11846" y="4600"/>
                        <a:pt x="11027" y="3466"/>
                        <a:pt x="9861" y="2994"/>
                      </a:cubicBezTo>
                      <a:cubicBezTo>
                        <a:pt x="10239" y="2679"/>
                        <a:pt x="10428" y="2206"/>
                        <a:pt x="10428" y="1734"/>
                      </a:cubicBezTo>
                      <a:cubicBezTo>
                        <a:pt x="10428" y="788"/>
                        <a:pt x="9641" y="1"/>
                        <a:pt x="8696" y="1"/>
                      </a:cubicBezTo>
                      <a:cubicBezTo>
                        <a:pt x="7750" y="1"/>
                        <a:pt x="6963" y="788"/>
                        <a:pt x="6963" y="1734"/>
                      </a:cubicBezTo>
                      <a:cubicBezTo>
                        <a:pt x="6963" y="2238"/>
                        <a:pt x="7152" y="2679"/>
                        <a:pt x="7498" y="2994"/>
                      </a:cubicBezTo>
                      <a:cubicBezTo>
                        <a:pt x="6931" y="3214"/>
                        <a:pt x="6396" y="3624"/>
                        <a:pt x="6049" y="4159"/>
                      </a:cubicBezTo>
                      <a:lnTo>
                        <a:pt x="5734" y="4159"/>
                      </a:lnTo>
                      <a:cubicBezTo>
                        <a:pt x="5388" y="3655"/>
                        <a:pt x="4883" y="3214"/>
                        <a:pt x="4285" y="2994"/>
                      </a:cubicBezTo>
                      <a:cubicBezTo>
                        <a:pt x="4631" y="2679"/>
                        <a:pt x="4820" y="2238"/>
                        <a:pt x="4820" y="1734"/>
                      </a:cubicBezTo>
                      <a:cubicBezTo>
                        <a:pt x="4820" y="788"/>
                        <a:pt x="4033" y="1"/>
                        <a:pt x="3088"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76" name="Google Shape;9238;p73">
                  <a:extLst>
                    <a:ext uri="{FF2B5EF4-FFF2-40B4-BE49-F238E27FC236}">
                      <a16:creationId xmlns:a16="http://schemas.microsoft.com/office/drawing/2014/main" id="{17FB0CFF-E1A7-478C-C7CF-C2D860788CF7}"/>
                    </a:ext>
                  </a:extLst>
                </p:cNvPr>
                <p:cNvSpPr/>
                <p:nvPr/>
              </p:nvSpPr>
              <p:spPr>
                <a:xfrm>
                  <a:off x="3825750" y="2075775"/>
                  <a:ext cx="35450" cy="17350"/>
                </a:xfrm>
                <a:custGeom>
                  <a:avLst/>
                  <a:gdLst/>
                  <a:ahLst/>
                  <a:cxnLst/>
                  <a:rect l="l" t="t" r="r" b="b"/>
                  <a:pathLst>
                    <a:path w="1418" h="694" extrusionOk="0">
                      <a:moveTo>
                        <a:pt x="347" y="0"/>
                      </a:moveTo>
                      <a:cubicBezTo>
                        <a:pt x="158" y="0"/>
                        <a:pt x="0" y="158"/>
                        <a:pt x="0" y="347"/>
                      </a:cubicBezTo>
                      <a:cubicBezTo>
                        <a:pt x="0" y="536"/>
                        <a:pt x="158" y="694"/>
                        <a:pt x="347" y="694"/>
                      </a:cubicBezTo>
                      <a:lnTo>
                        <a:pt x="1071" y="694"/>
                      </a:lnTo>
                      <a:cubicBezTo>
                        <a:pt x="1260" y="694"/>
                        <a:pt x="1418" y="536"/>
                        <a:pt x="1418" y="347"/>
                      </a:cubicBezTo>
                      <a:cubicBezTo>
                        <a:pt x="1418" y="158"/>
                        <a:pt x="1260" y="0"/>
                        <a:pt x="107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77" name="Google Shape;9239;p73">
                  <a:extLst>
                    <a:ext uri="{FF2B5EF4-FFF2-40B4-BE49-F238E27FC236}">
                      <a16:creationId xmlns:a16="http://schemas.microsoft.com/office/drawing/2014/main" id="{FD3DB83D-EDA0-0BD2-9C35-AC434AE155E4}"/>
                    </a:ext>
                  </a:extLst>
                </p:cNvPr>
                <p:cNvSpPr/>
                <p:nvPr/>
              </p:nvSpPr>
              <p:spPr>
                <a:xfrm>
                  <a:off x="3633550" y="2075775"/>
                  <a:ext cx="35475" cy="17350"/>
                </a:xfrm>
                <a:custGeom>
                  <a:avLst/>
                  <a:gdLst/>
                  <a:ahLst/>
                  <a:cxnLst/>
                  <a:rect l="l" t="t" r="r" b="b"/>
                  <a:pathLst>
                    <a:path w="1419" h="694" extrusionOk="0">
                      <a:moveTo>
                        <a:pt x="379" y="0"/>
                      </a:moveTo>
                      <a:cubicBezTo>
                        <a:pt x="158" y="0"/>
                        <a:pt x="1" y="158"/>
                        <a:pt x="1" y="347"/>
                      </a:cubicBezTo>
                      <a:cubicBezTo>
                        <a:pt x="1" y="536"/>
                        <a:pt x="158" y="694"/>
                        <a:pt x="379" y="694"/>
                      </a:cubicBezTo>
                      <a:lnTo>
                        <a:pt x="1072" y="694"/>
                      </a:lnTo>
                      <a:cubicBezTo>
                        <a:pt x="1261" y="694"/>
                        <a:pt x="1419" y="536"/>
                        <a:pt x="1419" y="347"/>
                      </a:cubicBezTo>
                      <a:cubicBezTo>
                        <a:pt x="1419" y="158"/>
                        <a:pt x="1261" y="0"/>
                        <a:pt x="107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703" name="Google Shape;9240;p73">
                <a:extLst>
                  <a:ext uri="{FF2B5EF4-FFF2-40B4-BE49-F238E27FC236}">
                    <a16:creationId xmlns:a16="http://schemas.microsoft.com/office/drawing/2014/main" id="{EB6EF0CD-931A-4332-62C2-619A7F7340F1}"/>
                  </a:ext>
                </a:extLst>
              </p:cNvPr>
              <p:cNvGrpSpPr/>
              <p:nvPr/>
            </p:nvGrpSpPr>
            <p:grpSpPr>
              <a:xfrm>
                <a:off x="5852810" y="2282300"/>
                <a:ext cx="497951" cy="497951"/>
                <a:chOff x="3601275" y="2319150"/>
                <a:chExt cx="294600" cy="294600"/>
              </a:xfrm>
              <a:grpFill/>
            </p:grpSpPr>
            <p:sp>
              <p:nvSpPr>
                <p:cNvPr id="17773" name="Google Shape;9241;p73">
                  <a:extLst>
                    <a:ext uri="{FF2B5EF4-FFF2-40B4-BE49-F238E27FC236}">
                      <a16:creationId xmlns:a16="http://schemas.microsoft.com/office/drawing/2014/main" id="{986A50F0-1798-3DBE-3930-C771EA53FDBB}"/>
                    </a:ext>
                  </a:extLst>
                </p:cNvPr>
                <p:cNvSpPr/>
                <p:nvPr/>
              </p:nvSpPr>
              <p:spPr>
                <a:xfrm>
                  <a:off x="3601275" y="2319150"/>
                  <a:ext cx="294600" cy="294600"/>
                </a:xfrm>
                <a:custGeom>
                  <a:avLst/>
                  <a:gdLst/>
                  <a:ahLst/>
                  <a:cxnLst/>
                  <a:rect l="l" t="t" r="r" b="b"/>
                  <a:pathLst>
                    <a:path w="11784" h="11784" extrusionOk="0">
                      <a:moveTo>
                        <a:pt x="8223" y="694"/>
                      </a:moveTo>
                      <a:cubicBezTo>
                        <a:pt x="8696" y="725"/>
                        <a:pt x="9168" y="914"/>
                        <a:pt x="9546" y="1198"/>
                      </a:cubicBezTo>
                      <a:lnTo>
                        <a:pt x="7057" y="3687"/>
                      </a:lnTo>
                      <a:cubicBezTo>
                        <a:pt x="6774" y="3498"/>
                        <a:pt x="6459" y="3340"/>
                        <a:pt x="6144" y="3245"/>
                      </a:cubicBezTo>
                      <a:lnTo>
                        <a:pt x="8223" y="694"/>
                      </a:lnTo>
                      <a:close/>
                      <a:moveTo>
                        <a:pt x="10523" y="1198"/>
                      </a:moveTo>
                      <a:cubicBezTo>
                        <a:pt x="10838" y="1576"/>
                        <a:pt x="11027" y="2111"/>
                        <a:pt x="11027" y="2615"/>
                      </a:cubicBezTo>
                      <a:lnTo>
                        <a:pt x="8286" y="4852"/>
                      </a:lnTo>
                      <a:lnTo>
                        <a:pt x="7561" y="4159"/>
                      </a:lnTo>
                      <a:lnTo>
                        <a:pt x="10523" y="1198"/>
                      </a:lnTo>
                      <a:close/>
                      <a:moveTo>
                        <a:pt x="5592" y="3923"/>
                      </a:moveTo>
                      <a:cubicBezTo>
                        <a:pt x="6033" y="3923"/>
                        <a:pt x="6474" y="4096"/>
                        <a:pt x="6805" y="4443"/>
                      </a:cubicBezTo>
                      <a:cubicBezTo>
                        <a:pt x="7498" y="5104"/>
                        <a:pt x="7498" y="6207"/>
                        <a:pt x="6805" y="6869"/>
                      </a:cubicBezTo>
                      <a:cubicBezTo>
                        <a:pt x="6474" y="7199"/>
                        <a:pt x="6033" y="7365"/>
                        <a:pt x="5592" y="7365"/>
                      </a:cubicBezTo>
                      <a:cubicBezTo>
                        <a:pt x="5151" y="7365"/>
                        <a:pt x="4710" y="7199"/>
                        <a:pt x="4379" y="6869"/>
                      </a:cubicBezTo>
                      <a:cubicBezTo>
                        <a:pt x="3718" y="6207"/>
                        <a:pt x="3718" y="5104"/>
                        <a:pt x="4379" y="4443"/>
                      </a:cubicBezTo>
                      <a:cubicBezTo>
                        <a:pt x="4710" y="4096"/>
                        <a:pt x="5151" y="3923"/>
                        <a:pt x="5592" y="3923"/>
                      </a:cubicBezTo>
                      <a:close/>
                      <a:moveTo>
                        <a:pt x="8034" y="5577"/>
                      </a:moveTo>
                      <a:lnTo>
                        <a:pt x="8191" y="5734"/>
                      </a:lnTo>
                      <a:cubicBezTo>
                        <a:pt x="8696" y="6270"/>
                        <a:pt x="9326" y="6742"/>
                        <a:pt x="10019" y="7058"/>
                      </a:cubicBezTo>
                      <a:lnTo>
                        <a:pt x="9420" y="7278"/>
                      </a:lnTo>
                      <a:cubicBezTo>
                        <a:pt x="9263" y="7310"/>
                        <a:pt x="9168" y="7467"/>
                        <a:pt x="9168" y="7593"/>
                      </a:cubicBezTo>
                      <a:lnTo>
                        <a:pt x="9168" y="8066"/>
                      </a:lnTo>
                      <a:cubicBezTo>
                        <a:pt x="8601" y="7814"/>
                        <a:pt x="8034" y="7467"/>
                        <a:pt x="7561" y="7058"/>
                      </a:cubicBezTo>
                      <a:cubicBezTo>
                        <a:pt x="7876" y="6648"/>
                        <a:pt x="8034" y="6175"/>
                        <a:pt x="8034" y="5608"/>
                      </a:cubicBezTo>
                      <a:lnTo>
                        <a:pt x="8034" y="5577"/>
                      </a:lnTo>
                      <a:close/>
                      <a:moveTo>
                        <a:pt x="3245" y="6081"/>
                      </a:moveTo>
                      <a:cubicBezTo>
                        <a:pt x="3308" y="6427"/>
                        <a:pt x="3466" y="6806"/>
                        <a:pt x="3655" y="7058"/>
                      </a:cubicBezTo>
                      <a:lnTo>
                        <a:pt x="1197" y="9546"/>
                      </a:lnTo>
                      <a:cubicBezTo>
                        <a:pt x="882" y="9200"/>
                        <a:pt x="662" y="8696"/>
                        <a:pt x="630" y="8160"/>
                      </a:cubicBezTo>
                      <a:lnTo>
                        <a:pt x="3245" y="6081"/>
                      </a:lnTo>
                      <a:close/>
                      <a:moveTo>
                        <a:pt x="7057" y="7593"/>
                      </a:moveTo>
                      <a:cubicBezTo>
                        <a:pt x="7435" y="8066"/>
                        <a:pt x="7813" y="8601"/>
                        <a:pt x="8034" y="9200"/>
                      </a:cubicBezTo>
                      <a:lnTo>
                        <a:pt x="7561" y="9200"/>
                      </a:lnTo>
                      <a:cubicBezTo>
                        <a:pt x="7404" y="9200"/>
                        <a:pt x="7278" y="9263"/>
                        <a:pt x="7246" y="9420"/>
                      </a:cubicBezTo>
                      <a:lnTo>
                        <a:pt x="7057" y="10019"/>
                      </a:lnTo>
                      <a:cubicBezTo>
                        <a:pt x="6742" y="9357"/>
                        <a:pt x="6270" y="8727"/>
                        <a:pt x="5766" y="8223"/>
                      </a:cubicBezTo>
                      <a:lnTo>
                        <a:pt x="5608" y="8066"/>
                      </a:lnTo>
                      <a:lnTo>
                        <a:pt x="5640" y="8066"/>
                      </a:lnTo>
                      <a:cubicBezTo>
                        <a:pt x="6144" y="8066"/>
                        <a:pt x="6648" y="7877"/>
                        <a:pt x="7057" y="7593"/>
                      </a:cubicBezTo>
                      <a:close/>
                      <a:moveTo>
                        <a:pt x="4096" y="7625"/>
                      </a:moveTo>
                      <a:lnTo>
                        <a:pt x="4820" y="8318"/>
                      </a:lnTo>
                      <a:lnTo>
                        <a:pt x="2552" y="11090"/>
                      </a:lnTo>
                      <a:cubicBezTo>
                        <a:pt x="2048" y="11059"/>
                        <a:pt x="1575" y="10901"/>
                        <a:pt x="1134" y="10586"/>
                      </a:cubicBezTo>
                      <a:lnTo>
                        <a:pt x="4096" y="7625"/>
                      </a:lnTo>
                      <a:close/>
                      <a:moveTo>
                        <a:pt x="8160" y="0"/>
                      </a:moveTo>
                      <a:cubicBezTo>
                        <a:pt x="8034" y="0"/>
                        <a:pt x="7971" y="63"/>
                        <a:pt x="7876" y="126"/>
                      </a:cubicBezTo>
                      <a:lnTo>
                        <a:pt x="5356" y="3245"/>
                      </a:lnTo>
                      <a:cubicBezTo>
                        <a:pt x="4852" y="3308"/>
                        <a:pt x="4348" y="3529"/>
                        <a:pt x="3938" y="3970"/>
                      </a:cubicBezTo>
                      <a:cubicBezTo>
                        <a:pt x="3592" y="4317"/>
                        <a:pt x="3340" y="4758"/>
                        <a:pt x="3277" y="5262"/>
                      </a:cubicBezTo>
                      <a:lnTo>
                        <a:pt x="126" y="7782"/>
                      </a:lnTo>
                      <a:cubicBezTo>
                        <a:pt x="32" y="7845"/>
                        <a:pt x="0" y="7940"/>
                        <a:pt x="0" y="8066"/>
                      </a:cubicBezTo>
                      <a:cubicBezTo>
                        <a:pt x="0" y="8790"/>
                        <a:pt x="284" y="9546"/>
                        <a:pt x="756" y="10114"/>
                      </a:cubicBezTo>
                      <a:lnTo>
                        <a:pt x="473" y="10366"/>
                      </a:lnTo>
                      <a:cubicBezTo>
                        <a:pt x="410" y="10460"/>
                        <a:pt x="347" y="10523"/>
                        <a:pt x="347" y="10618"/>
                      </a:cubicBezTo>
                      <a:cubicBezTo>
                        <a:pt x="347" y="10681"/>
                        <a:pt x="410" y="10807"/>
                        <a:pt x="473" y="10838"/>
                      </a:cubicBezTo>
                      <a:cubicBezTo>
                        <a:pt x="1103" y="11468"/>
                        <a:pt x="1922" y="11783"/>
                        <a:pt x="2804" y="11783"/>
                      </a:cubicBezTo>
                      <a:cubicBezTo>
                        <a:pt x="2930" y="11783"/>
                        <a:pt x="2993" y="11752"/>
                        <a:pt x="3088" y="11657"/>
                      </a:cubicBezTo>
                      <a:lnTo>
                        <a:pt x="5388" y="8790"/>
                      </a:lnTo>
                      <a:cubicBezTo>
                        <a:pt x="6018" y="9452"/>
                        <a:pt x="6553" y="10303"/>
                        <a:pt x="6805" y="11153"/>
                      </a:cubicBezTo>
                      <a:cubicBezTo>
                        <a:pt x="6868" y="11311"/>
                        <a:pt x="7026" y="11405"/>
                        <a:pt x="7120" y="11405"/>
                      </a:cubicBezTo>
                      <a:cubicBezTo>
                        <a:pt x="7278" y="11405"/>
                        <a:pt x="7404" y="11311"/>
                        <a:pt x="7435" y="11153"/>
                      </a:cubicBezTo>
                      <a:lnTo>
                        <a:pt x="7845" y="9924"/>
                      </a:lnTo>
                      <a:lnTo>
                        <a:pt x="8601" y="9924"/>
                      </a:lnTo>
                      <a:cubicBezTo>
                        <a:pt x="8696" y="9924"/>
                        <a:pt x="8790" y="9893"/>
                        <a:pt x="8853" y="9767"/>
                      </a:cubicBezTo>
                      <a:cubicBezTo>
                        <a:pt x="8948" y="9704"/>
                        <a:pt x="8948" y="9578"/>
                        <a:pt x="8916" y="9452"/>
                      </a:cubicBezTo>
                      <a:cubicBezTo>
                        <a:pt x="8790" y="9137"/>
                        <a:pt x="8664" y="8822"/>
                        <a:pt x="8507" y="8507"/>
                      </a:cubicBezTo>
                      <a:lnTo>
                        <a:pt x="8507" y="8507"/>
                      </a:lnTo>
                      <a:cubicBezTo>
                        <a:pt x="8822" y="8664"/>
                        <a:pt x="9137" y="8790"/>
                        <a:pt x="9452" y="8916"/>
                      </a:cubicBezTo>
                      <a:cubicBezTo>
                        <a:pt x="9489" y="8926"/>
                        <a:pt x="9526" y="8929"/>
                        <a:pt x="9561" y="8929"/>
                      </a:cubicBezTo>
                      <a:cubicBezTo>
                        <a:pt x="9646" y="8929"/>
                        <a:pt x="9722" y="8907"/>
                        <a:pt x="9767" y="8885"/>
                      </a:cubicBezTo>
                      <a:cubicBezTo>
                        <a:pt x="9861" y="8790"/>
                        <a:pt x="9924" y="8727"/>
                        <a:pt x="9924" y="8601"/>
                      </a:cubicBezTo>
                      <a:lnTo>
                        <a:pt x="9924" y="7845"/>
                      </a:lnTo>
                      <a:lnTo>
                        <a:pt x="11153" y="7467"/>
                      </a:lnTo>
                      <a:cubicBezTo>
                        <a:pt x="11310" y="7404"/>
                        <a:pt x="11373" y="7247"/>
                        <a:pt x="11373" y="7152"/>
                      </a:cubicBezTo>
                      <a:cubicBezTo>
                        <a:pt x="11373" y="6995"/>
                        <a:pt x="11310" y="6869"/>
                        <a:pt x="11153" y="6837"/>
                      </a:cubicBezTo>
                      <a:cubicBezTo>
                        <a:pt x="10271" y="6553"/>
                        <a:pt x="9452" y="6049"/>
                        <a:pt x="8790" y="5419"/>
                      </a:cubicBezTo>
                      <a:lnTo>
                        <a:pt x="11657" y="3088"/>
                      </a:lnTo>
                      <a:cubicBezTo>
                        <a:pt x="11689" y="2962"/>
                        <a:pt x="11783" y="2867"/>
                        <a:pt x="11783" y="2773"/>
                      </a:cubicBezTo>
                      <a:cubicBezTo>
                        <a:pt x="11783" y="1922"/>
                        <a:pt x="11436" y="1072"/>
                        <a:pt x="10838" y="442"/>
                      </a:cubicBezTo>
                      <a:cubicBezTo>
                        <a:pt x="10775" y="379"/>
                        <a:pt x="10688" y="347"/>
                        <a:pt x="10602" y="347"/>
                      </a:cubicBezTo>
                      <a:cubicBezTo>
                        <a:pt x="10515" y="347"/>
                        <a:pt x="10428" y="379"/>
                        <a:pt x="10365" y="442"/>
                      </a:cubicBezTo>
                      <a:lnTo>
                        <a:pt x="10082" y="725"/>
                      </a:lnTo>
                      <a:cubicBezTo>
                        <a:pt x="9546" y="284"/>
                        <a:pt x="8853" y="0"/>
                        <a:pt x="8160"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74" name="Google Shape;9242;p73">
                  <a:extLst>
                    <a:ext uri="{FF2B5EF4-FFF2-40B4-BE49-F238E27FC236}">
                      <a16:creationId xmlns:a16="http://schemas.microsoft.com/office/drawing/2014/main" id="{1772D930-7849-D50A-5D1B-87E8F315D01A}"/>
                    </a:ext>
                  </a:extLst>
                </p:cNvPr>
                <p:cNvSpPr/>
                <p:nvPr/>
              </p:nvSpPr>
              <p:spPr>
                <a:xfrm>
                  <a:off x="3713900" y="2434350"/>
                  <a:ext cx="55950" cy="52200"/>
                </a:xfrm>
                <a:custGeom>
                  <a:avLst/>
                  <a:gdLst/>
                  <a:ahLst/>
                  <a:cxnLst/>
                  <a:rect l="l" t="t" r="r" b="b"/>
                  <a:pathLst>
                    <a:path w="2238" h="2088" extrusionOk="0">
                      <a:moveTo>
                        <a:pt x="1087" y="685"/>
                      </a:moveTo>
                      <a:cubicBezTo>
                        <a:pt x="1174" y="685"/>
                        <a:pt x="1261" y="717"/>
                        <a:pt x="1324" y="780"/>
                      </a:cubicBezTo>
                      <a:cubicBezTo>
                        <a:pt x="1450" y="874"/>
                        <a:pt x="1450" y="1126"/>
                        <a:pt x="1324" y="1252"/>
                      </a:cubicBezTo>
                      <a:cubicBezTo>
                        <a:pt x="1261" y="1300"/>
                        <a:pt x="1174" y="1323"/>
                        <a:pt x="1087" y="1323"/>
                      </a:cubicBezTo>
                      <a:cubicBezTo>
                        <a:pt x="1001" y="1323"/>
                        <a:pt x="914" y="1300"/>
                        <a:pt x="851" y="1252"/>
                      </a:cubicBezTo>
                      <a:cubicBezTo>
                        <a:pt x="725" y="1126"/>
                        <a:pt x="725" y="937"/>
                        <a:pt x="851" y="780"/>
                      </a:cubicBezTo>
                      <a:cubicBezTo>
                        <a:pt x="914" y="717"/>
                        <a:pt x="1001" y="685"/>
                        <a:pt x="1087" y="685"/>
                      </a:cubicBezTo>
                      <a:close/>
                      <a:moveTo>
                        <a:pt x="1115" y="0"/>
                      </a:moveTo>
                      <a:cubicBezTo>
                        <a:pt x="851" y="0"/>
                        <a:pt x="583" y="102"/>
                        <a:pt x="378" y="307"/>
                      </a:cubicBezTo>
                      <a:cubicBezTo>
                        <a:pt x="0" y="685"/>
                        <a:pt x="0" y="1347"/>
                        <a:pt x="378" y="1756"/>
                      </a:cubicBezTo>
                      <a:cubicBezTo>
                        <a:pt x="583" y="1977"/>
                        <a:pt x="851" y="2087"/>
                        <a:pt x="1115" y="2087"/>
                      </a:cubicBezTo>
                      <a:cubicBezTo>
                        <a:pt x="1379" y="2087"/>
                        <a:pt x="1639" y="1977"/>
                        <a:pt x="1828" y="1756"/>
                      </a:cubicBezTo>
                      <a:cubicBezTo>
                        <a:pt x="2237" y="1347"/>
                        <a:pt x="2237" y="685"/>
                        <a:pt x="1828" y="307"/>
                      </a:cubicBezTo>
                      <a:cubicBezTo>
                        <a:pt x="1639" y="102"/>
                        <a:pt x="1379" y="0"/>
                        <a:pt x="1115"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sp>
            <p:nvSpPr>
              <p:cNvPr id="17704" name="Google Shape;9243;p73">
                <a:extLst>
                  <a:ext uri="{FF2B5EF4-FFF2-40B4-BE49-F238E27FC236}">
                    <a16:creationId xmlns:a16="http://schemas.microsoft.com/office/drawing/2014/main" id="{22256679-40BE-57CF-B73E-9DCB28F8B071}"/>
                  </a:ext>
                </a:extLst>
              </p:cNvPr>
              <p:cNvSpPr/>
              <p:nvPr/>
            </p:nvSpPr>
            <p:spPr>
              <a:xfrm>
                <a:off x="5852086" y="2925310"/>
                <a:ext cx="499303" cy="499261"/>
              </a:xfrm>
              <a:custGeom>
                <a:avLst/>
                <a:gdLst/>
                <a:ahLst/>
                <a:cxnLst/>
                <a:rect l="l" t="t" r="r" b="b"/>
                <a:pathLst>
                  <a:path w="11816" h="11815" extrusionOk="0">
                    <a:moveTo>
                      <a:pt x="6207" y="693"/>
                    </a:moveTo>
                    <a:cubicBezTo>
                      <a:pt x="7877" y="819"/>
                      <a:pt x="9326" y="1670"/>
                      <a:pt x="10208" y="2993"/>
                    </a:cubicBezTo>
                    <a:lnTo>
                      <a:pt x="6207" y="5293"/>
                    </a:lnTo>
                    <a:lnTo>
                      <a:pt x="6207" y="693"/>
                    </a:lnTo>
                    <a:close/>
                    <a:moveTo>
                      <a:pt x="10555" y="3623"/>
                    </a:moveTo>
                    <a:cubicBezTo>
                      <a:pt x="10901" y="4316"/>
                      <a:pt x="11090" y="5104"/>
                      <a:pt x="11090" y="5923"/>
                    </a:cubicBezTo>
                    <a:cubicBezTo>
                      <a:pt x="11090" y="7026"/>
                      <a:pt x="10744" y="8097"/>
                      <a:pt x="10114" y="8979"/>
                    </a:cubicBezTo>
                    <a:lnTo>
                      <a:pt x="6491" y="5986"/>
                    </a:lnTo>
                    <a:lnTo>
                      <a:pt x="10555" y="3623"/>
                    </a:lnTo>
                    <a:close/>
                    <a:moveTo>
                      <a:pt x="5546" y="693"/>
                    </a:moveTo>
                    <a:lnTo>
                      <a:pt x="5546" y="5892"/>
                    </a:lnTo>
                    <a:cubicBezTo>
                      <a:pt x="5546" y="6018"/>
                      <a:pt x="5577" y="6081"/>
                      <a:pt x="5672" y="6175"/>
                    </a:cubicBezTo>
                    <a:lnTo>
                      <a:pt x="9673" y="9483"/>
                    </a:lnTo>
                    <a:cubicBezTo>
                      <a:pt x="8728" y="10491"/>
                      <a:pt x="7373" y="11121"/>
                      <a:pt x="5892" y="11121"/>
                    </a:cubicBezTo>
                    <a:cubicBezTo>
                      <a:pt x="3025" y="11121"/>
                      <a:pt x="662" y="8822"/>
                      <a:pt x="662" y="5892"/>
                    </a:cubicBezTo>
                    <a:cubicBezTo>
                      <a:pt x="662" y="3151"/>
                      <a:pt x="2836" y="851"/>
                      <a:pt x="5546" y="693"/>
                    </a:cubicBezTo>
                    <a:close/>
                    <a:moveTo>
                      <a:pt x="5892" y="0"/>
                    </a:moveTo>
                    <a:cubicBezTo>
                      <a:pt x="2647" y="0"/>
                      <a:pt x="1" y="2615"/>
                      <a:pt x="1" y="5892"/>
                    </a:cubicBezTo>
                    <a:cubicBezTo>
                      <a:pt x="1" y="9168"/>
                      <a:pt x="2647" y="11814"/>
                      <a:pt x="5892" y="11814"/>
                    </a:cubicBezTo>
                    <a:cubicBezTo>
                      <a:pt x="9169" y="11814"/>
                      <a:pt x="11815" y="9168"/>
                      <a:pt x="11815" y="5892"/>
                    </a:cubicBezTo>
                    <a:cubicBezTo>
                      <a:pt x="11815" y="2678"/>
                      <a:pt x="9137" y="0"/>
                      <a:pt x="589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17705" name="Google Shape;9244;p73">
                <a:extLst>
                  <a:ext uri="{FF2B5EF4-FFF2-40B4-BE49-F238E27FC236}">
                    <a16:creationId xmlns:a16="http://schemas.microsoft.com/office/drawing/2014/main" id="{7489D1CA-71B9-1897-D273-7DDAA29158ED}"/>
                  </a:ext>
                </a:extLst>
              </p:cNvPr>
              <p:cNvGrpSpPr/>
              <p:nvPr/>
            </p:nvGrpSpPr>
            <p:grpSpPr>
              <a:xfrm>
                <a:off x="9032639" y="1687898"/>
                <a:ext cx="469977" cy="500571"/>
                <a:chOff x="5421475" y="1945825"/>
                <a:chExt cx="278050" cy="296150"/>
              </a:xfrm>
              <a:grpFill/>
            </p:grpSpPr>
            <p:sp>
              <p:nvSpPr>
                <p:cNvPr id="17765" name="Google Shape;9245;p73">
                  <a:extLst>
                    <a:ext uri="{FF2B5EF4-FFF2-40B4-BE49-F238E27FC236}">
                      <a16:creationId xmlns:a16="http://schemas.microsoft.com/office/drawing/2014/main" id="{D31036E0-1490-215E-8B44-B2E8868F380C}"/>
                    </a:ext>
                  </a:extLst>
                </p:cNvPr>
                <p:cNvSpPr/>
                <p:nvPr/>
              </p:nvSpPr>
              <p:spPr>
                <a:xfrm>
                  <a:off x="5472650" y="1999375"/>
                  <a:ext cx="172525" cy="242600"/>
                </a:xfrm>
                <a:custGeom>
                  <a:avLst/>
                  <a:gdLst/>
                  <a:ahLst/>
                  <a:cxnLst/>
                  <a:rect l="l" t="t" r="r" b="b"/>
                  <a:pathLst>
                    <a:path w="6901" h="9704" extrusionOk="0">
                      <a:moveTo>
                        <a:pt x="1765" y="1355"/>
                      </a:moveTo>
                      <a:cubicBezTo>
                        <a:pt x="1986" y="1355"/>
                        <a:pt x="2143" y="1513"/>
                        <a:pt x="2143" y="1702"/>
                      </a:cubicBezTo>
                      <a:lnTo>
                        <a:pt x="2143" y="2048"/>
                      </a:lnTo>
                      <a:lnTo>
                        <a:pt x="1765" y="2048"/>
                      </a:lnTo>
                      <a:cubicBezTo>
                        <a:pt x="1671" y="2048"/>
                        <a:pt x="1545" y="2048"/>
                        <a:pt x="1419" y="2111"/>
                      </a:cubicBezTo>
                      <a:lnTo>
                        <a:pt x="1419" y="1702"/>
                      </a:lnTo>
                      <a:cubicBezTo>
                        <a:pt x="1419" y="1513"/>
                        <a:pt x="1576" y="1355"/>
                        <a:pt x="1765" y="1355"/>
                      </a:cubicBezTo>
                      <a:close/>
                      <a:moveTo>
                        <a:pt x="3151" y="631"/>
                      </a:moveTo>
                      <a:cubicBezTo>
                        <a:pt x="3341" y="631"/>
                        <a:pt x="3498" y="788"/>
                        <a:pt x="3498" y="1009"/>
                      </a:cubicBezTo>
                      <a:lnTo>
                        <a:pt x="3498" y="2111"/>
                      </a:lnTo>
                      <a:cubicBezTo>
                        <a:pt x="3404" y="2048"/>
                        <a:pt x="3277" y="2017"/>
                        <a:pt x="3151" y="2017"/>
                      </a:cubicBezTo>
                      <a:lnTo>
                        <a:pt x="2805" y="2017"/>
                      </a:lnTo>
                      <a:lnTo>
                        <a:pt x="2805" y="1009"/>
                      </a:lnTo>
                      <a:cubicBezTo>
                        <a:pt x="2805" y="788"/>
                        <a:pt x="2962" y="631"/>
                        <a:pt x="3151" y="631"/>
                      </a:cubicBezTo>
                      <a:close/>
                      <a:moveTo>
                        <a:pt x="4538" y="1355"/>
                      </a:moveTo>
                      <a:cubicBezTo>
                        <a:pt x="4727" y="1355"/>
                        <a:pt x="4884" y="1513"/>
                        <a:pt x="4884" y="1702"/>
                      </a:cubicBezTo>
                      <a:lnTo>
                        <a:pt x="4884" y="3088"/>
                      </a:lnTo>
                      <a:cubicBezTo>
                        <a:pt x="4884" y="3277"/>
                        <a:pt x="4727" y="3435"/>
                        <a:pt x="4538" y="3435"/>
                      </a:cubicBezTo>
                      <a:cubicBezTo>
                        <a:pt x="4349" y="3435"/>
                        <a:pt x="4191" y="3277"/>
                        <a:pt x="4191" y="3088"/>
                      </a:cubicBezTo>
                      <a:lnTo>
                        <a:pt x="4191" y="1702"/>
                      </a:lnTo>
                      <a:cubicBezTo>
                        <a:pt x="4191" y="1513"/>
                        <a:pt x="4349" y="1355"/>
                        <a:pt x="4538" y="1355"/>
                      </a:cubicBezTo>
                      <a:close/>
                      <a:moveTo>
                        <a:pt x="5924" y="2017"/>
                      </a:moveTo>
                      <a:cubicBezTo>
                        <a:pt x="6113" y="2017"/>
                        <a:pt x="6270" y="2174"/>
                        <a:pt x="6270" y="2363"/>
                      </a:cubicBezTo>
                      <a:lnTo>
                        <a:pt x="6270" y="3088"/>
                      </a:lnTo>
                      <a:cubicBezTo>
                        <a:pt x="6270" y="3277"/>
                        <a:pt x="6113" y="3435"/>
                        <a:pt x="5924" y="3435"/>
                      </a:cubicBezTo>
                      <a:cubicBezTo>
                        <a:pt x="5703" y="3435"/>
                        <a:pt x="5546" y="3277"/>
                        <a:pt x="5546" y="3088"/>
                      </a:cubicBezTo>
                      <a:lnTo>
                        <a:pt x="5546" y="2363"/>
                      </a:lnTo>
                      <a:cubicBezTo>
                        <a:pt x="5546" y="2174"/>
                        <a:pt x="5703" y="2017"/>
                        <a:pt x="5924" y="2017"/>
                      </a:cubicBezTo>
                      <a:close/>
                      <a:moveTo>
                        <a:pt x="3120" y="2741"/>
                      </a:moveTo>
                      <a:cubicBezTo>
                        <a:pt x="3309" y="2741"/>
                        <a:pt x="3467" y="2899"/>
                        <a:pt x="3467" y="3088"/>
                      </a:cubicBezTo>
                      <a:cubicBezTo>
                        <a:pt x="3467" y="3277"/>
                        <a:pt x="3309" y="3435"/>
                        <a:pt x="3120" y="3435"/>
                      </a:cubicBezTo>
                      <a:lnTo>
                        <a:pt x="1734" y="3435"/>
                      </a:lnTo>
                      <a:cubicBezTo>
                        <a:pt x="1545" y="3435"/>
                        <a:pt x="1387" y="3592"/>
                        <a:pt x="1387" y="3781"/>
                      </a:cubicBezTo>
                      <a:cubicBezTo>
                        <a:pt x="1387" y="4002"/>
                        <a:pt x="1545" y="4159"/>
                        <a:pt x="1734" y="4159"/>
                      </a:cubicBezTo>
                      <a:cubicBezTo>
                        <a:pt x="2679" y="4159"/>
                        <a:pt x="3467" y="4947"/>
                        <a:pt x="3467" y="5892"/>
                      </a:cubicBezTo>
                      <a:cubicBezTo>
                        <a:pt x="3467" y="6081"/>
                        <a:pt x="3624" y="6238"/>
                        <a:pt x="3845" y="6238"/>
                      </a:cubicBezTo>
                      <a:cubicBezTo>
                        <a:pt x="4034" y="6238"/>
                        <a:pt x="4191" y="6081"/>
                        <a:pt x="4191" y="5892"/>
                      </a:cubicBezTo>
                      <a:cubicBezTo>
                        <a:pt x="4191" y="5167"/>
                        <a:pt x="3876" y="4537"/>
                        <a:pt x="3435" y="4096"/>
                      </a:cubicBezTo>
                      <a:cubicBezTo>
                        <a:pt x="3593" y="4065"/>
                        <a:pt x="3750" y="4002"/>
                        <a:pt x="3876" y="3876"/>
                      </a:cubicBezTo>
                      <a:cubicBezTo>
                        <a:pt x="4065" y="4033"/>
                        <a:pt x="4317" y="4159"/>
                        <a:pt x="4569" y="4159"/>
                      </a:cubicBezTo>
                      <a:cubicBezTo>
                        <a:pt x="4853" y="4159"/>
                        <a:pt x="5073" y="4033"/>
                        <a:pt x="5294" y="3876"/>
                      </a:cubicBezTo>
                      <a:cubicBezTo>
                        <a:pt x="5483" y="4033"/>
                        <a:pt x="5703" y="4159"/>
                        <a:pt x="5987" y="4159"/>
                      </a:cubicBezTo>
                      <a:cubicBezTo>
                        <a:pt x="6113" y="4159"/>
                        <a:pt x="6239" y="4096"/>
                        <a:pt x="6333" y="4065"/>
                      </a:cubicBezTo>
                      <a:lnTo>
                        <a:pt x="6333" y="5167"/>
                      </a:lnTo>
                      <a:cubicBezTo>
                        <a:pt x="6333" y="5923"/>
                        <a:pt x="5861" y="6554"/>
                        <a:pt x="5199" y="6774"/>
                      </a:cubicBezTo>
                      <a:cubicBezTo>
                        <a:pt x="5042" y="6837"/>
                        <a:pt x="4979" y="6995"/>
                        <a:pt x="4979" y="7089"/>
                      </a:cubicBezTo>
                      <a:lnTo>
                        <a:pt x="4979" y="7562"/>
                      </a:lnTo>
                      <a:lnTo>
                        <a:pt x="2206" y="7562"/>
                      </a:lnTo>
                      <a:lnTo>
                        <a:pt x="2206" y="7089"/>
                      </a:lnTo>
                      <a:cubicBezTo>
                        <a:pt x="2206" y="6932"/>
                        <a:pt x="2143" y="6837"/>
                        <a:pt x="1986" y="6774"/>
                      </a:cubicBezTo>
                      <a:cubicBezTo>
                        <a:pt x="1261" y="6554"/>
                        <a:pt x="820" y="5892"/>
                        <a:pt x="820" y="5167"/>
                      </a:cubicBezTo>
                      <a:lnTo>
                        <a:pt x="820" y="3750"/>
                      </a:lnTo>
                      <a:lnTo>
                        <a:pt x="726" y="3750"/>
                      </a:lnTo>
                      <a:cubicBezTo>
                        <a:pt x="726" y="3151"/>
                        <a:pt x="1198" y="2741"/>
                        <a:pt x="1734" y="2741"/>
                      </a:cubicBezTo>
                      <a:close/>
                      <a:moveTo>
                        <a:pt x="5199" y="8286"/>
                      </a:moveTo>
                      <a:cubicBezTo>
                        <a:pt x="5388" y="8286"/>
                        <a:pt x="5546" y="8444"/>
                        <a:pt x="5546" y="8633"/>
                      </a:cubicBezTo>
                      <a:lnTo>
                        <a:pt x="5546" y="8979"/>
                      </a:lnTo>
                      <a:lnTo>
                        <a:pt x="1387" y="8979"/>
                      </a:lnTo>
                      <a:lnTo>
                        <a:pt x="1387" y="8633"/>
                      </a:lnTo>
                      <a:cubicBezTo>
                        <a:pt x="1387" y="8444"/>
                        <a:pt x="1545" y="8286"/>
                        <a:pt x="1734" y="8286"/>
                      </a:cubicBezTo>
                      <a:close/>
                      <a:moveTo>
                        <a:pt x="3120" y="1"/>
                      </a:moveTo>
                      <a:cubicBezTo>
                        <a:pt x="2647" y="1"/>
                        <a:pt x="2269" y="316"/>
                        <a:pt x="2143" y="757"/>
                      </a:cubicBezTo>
                      <a:cubicBezTo>
                        <a:pt x="2017" y="725"/>
                        <a:pt x="1891" y="694"/>
                        <a:pt x="1734" y="694"/>
                      </a:cubicBezTo>
                      <a:cubicBezTo>
                        <a:pt x="1167" y="694"/>
                        <a:pt x="726" y="1166"/>
                        <a:pt x="726" y="1702"/>
                      </a:cubicBezTo>
                      <a:lnTo>
                        <a:pt x="726" y="2426"/>
                      </a:lnTo>
                      <a:cubicBezTo>
                        <a:pt x="285" y="2678"/>
                        <a:pt x="1" y="3214"/>
                        <a:pt x="1" y="3750"/>
                      </a:cubicBezTo>
                      <a:lnTo>
                        <a:pt x="1" y="5136"/>
                      </a:lnTo>
                      <a:cubicBezTo>
                        <a:pt x="1" y="6081"/>
                        <a:pt x="568" y="6932"/>
                        <a:pt x="1387" y="7341"/>
                      </a:cubicBezTo>
                      <a:lnTo>
                        <a:pt x="1387" y="7656"/>
                      </a:lnTo>
                      <a:cubicBezTo>
                        <a:pt x="1009" y="7814"/>
                        <a:pt x="694" y="8160"/>
                        <a:pt x="694" y="8633"/>
                      </a:cubicBezTo>
                      <a:lnTo>
                        <a:pt x="694" y="9357"/>
                      </a:lnTo>
                      <a:cubicBezTo>
                        <a:pt x="694" y="9546"/>
                        <a:pt x="852" y="9704"/>
                        <a:pt x="1041" y="9704"/>
                      </a:cubicBezTo>
                      <a:lnTo>
                        <a:pt x="5892" y="9704"/>
                      </a:lnTo>
                      <a:cubicBezTo>
                        <a:pt x="6081" y="9704"/>
                        <a:pt x="6239" y="9546"/>
                        <a:pt x="6239" y="9357"/>
                      </a:cubicBezTo>
                      <a:lnTo>
                        <a:pt x="6239" y="8633"/>
                      </a:lnTo>
                      <a:cubicBezTo>
                        <a:pt x="6239" y="8192"/>
                        <a:pt x="5955" y="7814"/>
                        <a:pt x="5514" y="7656"/>
                      </a:cubicBezTo>
                      <a:lnTo>
                        <a:pt x="5514" y="7341"/>
                      </a:lnTo>
                      <a:cubicBezTo>
                        <a:pt x="6365" y="6932"/>
                        <a:pt x="6901" y="6081"/>
                        <a:pt x="6901" y="5136"/>
                      </a:cubicBezTo>
                      <a:lnTo>
                        <a:pt x="6901" y="2363"/>
                      </a:lnTo>
                      <a:cubicBezTo>
                        <a:pt x="6901" y="1796"/>
                        <a:pt x="6428" y="1355"/>
                        <a:pt x="5892" y="1355"/>
                      </a:cubicBezTo>
                      <a:cubicBezTo>
                        <a:pt x="5766" y="1355"/>
                        <a:pt x="5609" y="1387"/>
                        <a:pt x="5483" y="1418"/>
                      </a:cubicBezTo>
                      <a:cubicBezTo>
                        <a:pt x="5357" y="1009"/>
                        <a:pt x="4979" y="694"/>
                        <a:pt x="4506" y="694"/>
                      </a:cubicBezTo>
                      <a:cubicBezTo>
                        <a:pt x="4380" y="694"/>
                        <a:pt x="4223" y="725"/>
                        <a:pt x="4097" y="757"/>
                      </a:cubicBezTo>
                      <a:cubicBezTo>
                        <a:pt x="4002" y="316"/>
                        <a:pt x="3593" y="1"/>
                        <a:pt x="3120"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66" name="Google Shape;9246;p73">
                  <a:extLst>
                    <a:ext uri="{FF2B5EF4-FFF2-40B4-BE49-F238E27FC236}">
                      <a16:creationId xmlns:a16="http://schemas.microsoft.com/office/drawing/2014/main" id="{529547DA-5E2B-FBB2-CDCC-B88F596E6303}"/>
                    </a:ext>
                  </a:extLst>
                </p:cNvPr>
                <p:cNvSpPr/>
                <p:nvPr/>
              </p:nvSpPr>
              <p:spPr>
                <a:xfrm>
                  <a:off x="5559300" y="1945825"/>
                  <a:ext cx="18150" cy="44125"/>
                </a:xfrm>
                <a:custGeom>
                  <a:avLst/>
                  <a:gdLst/>
                  <a:ahLst/>
                  <a:cxnLst/>
                  <a:rect l="l" t="t" r="r" b="b"/>
                  <a:pathLst>
                    <a:path w="726" h="1765" extrusionOk="0">
                      <a:moveTo>
                        <a:pt x="379" y="0"/>
                      </a:moveTo>
                      <a:cubicBezTo>
                        <a:pt x="158" y="0"/>
                        <a:pt x="1" y="158"/>
                        <a:pt x="1" y="347"/>
                      </a:cubicBezTo>
                      <a:lnTo>
                        <a:pt x="1" y="1418"/>
                      </a:lnTo>
                      <a:cubicBezTo>
                        <a:pt x="1" y="1607"/>
                        <a:pt x="158" y="1764"/>
                        <a:pt x="379" y="1764"/>
                      </a:cubicBezTo>
                      <a:cubicBezTo>
                        <a:pt x="568" y="1764"/>
                        <a:pt x="725" y="1607"/>
                        <a:pt x="725" y="1418"/>
                      </a:cubicBezTo>
                      <a:lnTo>
                        <a:pt x="725" y="347"/>
                      </a:lnTo>
                      <a:cubicBezTo>
                        <a:pt x="725" y="158"/>
                        <a:pt x="568" y="0"/>
                        <a:pt x="379"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67" name="Google Shape;9247;p73">
                  <a:extLst>
                    <a:ext uri="{FF2B5EF4-FFF2-40B4-BE49-F238E27FC236}">
                      <a16:creationId xmlns:a16="http://schemas.microsoft.com/office/drawing/2014/main" id="{A5E7FF3E-8926-4DCD-E327-952FE3F5566B}"/>
                    </a:ext>
                  </a:extLst>
                </p:cNvPr>
                <p:cNvSpPr/>
                <p:nvPr/>
              </p:nvSpPr>
              <p:spPr>
                <a:xfrm>
                  <a:off x="5611275" y="1963925"/>
                  <a:ext cx="35475" cy="34500"/>
                </a:xfrm>
                <a:custGeom>
                  <a:avLst/>
                  <a:gdLst/>
                  <a:ahLst/>
                  <a:cxnLst/>
                  <a:rect l="l" t="t" r="r" b="b"/>
                  <a:pathLst>
                    <a:path w="1419" h="1380" extrusionOk="0">
                      <a:moveTo>
                        <a:pt x="1076" y="1"/>
                      </a:moveTo>
                      <a:cubicBezTo>
                        <a:pt x="985" y="1"/>
                        <a:pt x="899" y="32"/>
                        <a:pt x="851" y="95"/>
                      </a:cubicBezTo>
                      <a:lnTo>
                        <a:pt x="127" y="788"/>
                      </a:lnTo>
                      <a:cubicBezTo>
                        <a:pt x="1" y="914"/>
                        <a:pt x="1" y="1166"/>
                        <a:pt x="127" y="1261"/>
                      </a:cubicBezTo>
                      <a:cubicBezTo>
                        <a:pt x="190" y="1340"/>
                        <a:pt x="284" y="1379"/>
                        <a:pt x="375" y="1379"/>
                      </a:cubicBezTo>
                      <a:cubicBezTo>
                        <a:pt x="466" y="1379"/>
                        <a:pt x="552" y="1340"/>
                        <a:pt x="599" y="1261"/>
                      </a:cubicBezTo>
                      <a:lnTo>
                        <a:pt x="1324" y="568"/>
                      </a:lnTo>
                      <a:cubicBezTo>
                        <a:pt x="1419" y="442"/>
                        <a:pt x="1419" y="221"/>
                        <a:pt x="1324" y="95"/>
                      </a:cubicBezTo>
                      <a:cubicBezTo>
                        <a:pt x="1261" y="32"/>
                        <a:pt x="1167" y="1"/>
                        <a:pt x="1076"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68" name="Google Shape;9248;p73">
                  <a:extLst>
                    <a:ext uri="{FF2B5EF4-FFF2-40B4-BE49-F238E27FC236}">
                      <a16:creationId xmlns:a16="http://schemas.microsoft.com/office/drawing/2014/main" id="{D17C568C-B18F-58B6-1D98-3AC6331E427C}"/>
                    </a:ext>
                  </a:extLst>
                </p:cNvPr>
                <p:cNvSpPr/>
                <p:nvPr/>
              </p:nvSpPr>
              <p:spPr>
                <a:xfrm>
                  <a:off x="5664050" y="2067900"/>
                  <a:ext cx="35475" cy="17350"/>
                </a:xfrm>
                <a:custGeom>
                  <a:avLst/>
                  <a:gdLst/>
                  <a:ahLst/>
                  <a:cxnLst/>
                  <a:rect l="l" t="t" r="r" b="b"/>
                  <a:pathLst>
                    <a:path w="1419" h="694" extrusionOk="0">
                      <a:moveTo>
                        <a:pt x="347" y="0"/>
                      </a:moveTo>
                      <a:cubicBezTo>
                        <a:pt x="158" y="0"/>
                        <a:pt x="1" y="158"/>
                        <a:pt x="1" y="347"/>
                      </a:cubicBezTo>
                      <a:cubicBezTo>
                        <a:pt x="1" y="536"/>
                        <a:pt x="158" y="694"/>
                        <a:pt x="347" y="694"/>
                      </a:cubicBezTo>
                      <a:lnTo>
                        <a:pt x="1040" y="694"/>
                      </a:lnTo>
                      <a:cubicBezTo>
                        <a:pt x="1261" y="694"/>
                        <a:pt x="1418" y="536"/>
                        <a:pt x="1418" y="347"/>
                      </a:cubicBezTo>
                      <a:cubicBezTo>
                        <a:pt x="1418" y="158"/>
                        <a:pt x="1261" y="0"/>
                        <a:pt x="1040"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69" name="Google Shape;9249;p73">
                  <a:extLst>
                    <a:ext uri="{FF2B5EF4-FFF2-40B4-BE49-F238E27FC236}">
                      <a16:creationId xmlns:a16="http://schemas.microsoft.com/office/drawing/2014/main" id="{3EBAAEE1-7168-D0DC-21F4-954BB0707B02}"/>
                    </a:ext>
                  </a:extLst>
                </p:cNvPr>
                <p:cNvSpPr/>
                <p:nvPr/>
              </p:nvSpPr>
              <p:spPr>
                <a:xfrm>
                  <a:off x="5421475" y="2067900"/>
                  <a:ext cx="35450" cy="17350"/>
                </a:xfrm>
                <a:custGeom>
                  <a:avLst/>
                  <a:gdLst/>
                  <a:ahLst/>
                  <a:cxnLst/>
                  <a:rect l="l" t="t" r="r" b="b"/>
                  <a:pathLst>
                    <a:path w="1418" h="694" extrusionOk="0">
                      <a:moveTo>
                        <a:pt x="378" y="0"/>
                      </a:moveTo>
                      <a:cubicBezTo>
                        <a:pt x="158" y="0"/>
                        <a:pt x="0" y="158"/>
                        <a:pt x="0" y="347"/>
                      </a:cubicBezTo>
                      <a:cubicBezTo>
                        <a:pt x="0" y="536"/>
                        <a:pt x="158" y="694"/>
                        <a:pt x="378" y="694"/>
                      </a:cubicBezTo>
                      <a:lnTo>
                        <a:pt x="1071" y="694"/>
                      </a:lnTo>
                      <a:cubicBezTo>
                        <a:pt x="1260" y="694"/>
                        <a:pt x="1418" y="536"/>
                        <a:pt x="1418" y="347"/>
                      </a:cubicBezTo>
                      <a:cubicBezTo>
                        <a:pt x="1418" y="158"/>
                        <a:pt x="1260" y="0"/>
                        <a:pt x="107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70" name="Google Shape;9250;p73">
                  <a:extLst>
                    <a:ext uri="{FF2B5EF4-FFF2-40B4-BE49-F238E27FC236}">
                      <a16:creationId xmlns:a16="http://schemas.microsoft.com/office/drawing/2014/main" id="{C1B3B1FF-2D1E-9DC5-EBF8-C8501F144730}"/>
                    </a:ext>
                  </a:extLst>
                </p:cNvPr>
                <p:cNvSpPr/>
                <p:nvPr/>
              </p:nvSpPr>
              <p:spPr>
                <a:xfrm>
                  <a:off x="5490000" y="1963925"/>
                  <a:ext cx="35450" cy="33900"/>
                </a:xfrm>
                <a:custGeom>
                  <a:avLst/>
                  <a:gdLst/>
                  <a:ahLst/>
                  <a:cxnLst/>
                  <a:rect l="l" t="t" r="r" b="b"/>
                  <a:pathLst>
                    <a:path w="1418" h="1356" extrusionOk="0">
                      <a:moveTo>
                        <a:pt x="343" y="1"/>
                      </a:moveTo>
                      <a:cubicBezTo>
                        <a:pt x="252" y="1"/>
                        <a:pt x="158" y="32"/>
                        <a:pt x="95" y="95"/>
                      </a:cubicBezTo>
                      <a:cubicBezTo>
                        <a:pt x="0" y="221"/>
                        <a:pt x="0" y="442"/>
                        <a:pt x="95" y="568"/>
                      </a:cubicBezTo>
                      <a:lnTo>
                        <a:pt x="819" y="1261"/>
                      </a:lnTo>
                      <a:cubicBezTo>
                        <a:pt x="866" y="1324"/>
                        <a:pt x="953" y="1356"/>
                        <a:pt x="1044" y="1356"/>
                      </a:cubicBezTo>
                      <a:cubicBezTo>
                        <a:pt x="1134" y="1356"/>
                        <a:pt x="1229" y="1324"/>
                        <a:pt x="1292" y="1261"/>
                      </a:cubicBezTo>
                      <a:cubicBezTo>
                        <a:pt x="1418" y="1166"/>
                        <a:pt x="1418" y="914"/>
                        <a:pt x="1292" y="788"/>
                      </a:cubicBezTo>
                      <a:lnTo>
                        <a:pt x="567" y="95"/>
                      </a:lnTo>
                      <a:cubicBezTo>
                        <a:pt x="520" y="32"/>
                        <a:pt x="433" y="1"/>
                        <a:pt x="34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71" name="Google Shape;9251;p73">
                  <a:extLst>
                    <a:ext uri="{FF2B5EF4-FFF2-40B4-BE49-F238E27FC236}">
                      <a16:creationId xmlns:a16="http://schemas.microsoft.com/office/drawing/2014/main" id="{EF670C8F-1918-0F24-4D0D-4660144E0182}"/>
                    </a:ext>
                  </a:extLst>
                </p:cNvPr>
                <p:cNvSpPr/>
                <p:nvPr/>
              </p:nvSpPr>
              <p:spPr>
                <a:xfrm>
                  <a:off x="5437225" y="1997650"/>
                  <a:ext cx="37825" cy="26325"/>
                </a:xfrm>
                <a:custGeom>
                  <a:avLst/>
                  <a:gdLst/>
                  <a:ahLst/>
                  <a:cxnLst/>
                  <a:rect l="l" t="t" r="r" b="b"/>
                  <a:pathLst>
                    <a:path w="1513" h="1053" extrusionOk="0">
                      <a:moveTo>
                        <a:pt x="422" y="0"/>
                      </a:moveTo>
                      <a:cubicBezTo>
                        <a:pt x="285" y="0"/>
                        <a:pt x="140" y="81"/>
                        <a:pt x="95" y="196"/>
                      </a:cubicBezTo>
                      <a:cubicBezTo>
                        <a:pt x="0" y="353"/>
                        <a:pt x="95" y="574"/>
                        <a:pt x="252" y="668"/>
                      </a:cubicBezTo>
                      <a:lnTo>
                        <a:pt x="945" y="1015"/>
                      </a:lnTo>
                      <a:cubicBezTo>
                        <a:pt x="989" y="1041"/>
                        <a:pt x="1039" y="1052"/>
                        <a:pt x="1091" y="1052"/>
                      </a:cubicBezTo>
                      <a:cubicBezTo>
                        <a:pt x="1227" y="1052"/>
                        <a:pt x="1372" y="971"/>
                        <a:pt x="1418" y="857"/>
                      </a:cubicBezTo>
                      <a:cubicBezTo>
                        <a:pt x="1512" y="700"/>
                        <a:pt x="1418" y="479"/>
                        <a:pt x="1260" y="385"/>
                      </a:cubicBezTo>
                      <a:lnTo>
                        <a:pt x="567" y="38"/>
                      </a:lnTo>
                      <a:cubicBezTo>
                        <a:pt x="524" y="12"/>
                        <a:pt x="473" y="0"/>
                        <a:pt x="42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72" name="Google Shape;9252;p73">
                  <a:extLst>
                    <a:ext uri="{FF2B5EF4-FFF2-40B4-BE49-F238E27FC236}">
                      <a16:creationId xmlns:a16="http://schemas.microsoft.com/office/drawing/2014/main" id="{0E01833B-3147-6802-176B-441DBCCFF6C5}"/>
                    </a:ext>
                  </a:extLst>
                </p:cNvPr>
                <p:cNvSpPr/>
                <p:nvPr/>
              </p:nvSpPr>
              <p:spPr>
                <a:xfrm>
                  <a:off x="5645150" y="1998300"/>
                  <a:ext cx="37825" cy="26900"/>
                </a:xfrm>
                <a:custGeom>
                  <a:avLst/>
                  <a:gdLst/>
                  <a:ahLst/>
                  <a:cxnLst/>
                  <a:rect l="l" t="t" r="r" b="b"/>
                  <a:pathLst>
                    <a:path w="1513" h="1076" extrusionOk="0">
                      <a:moveTo>
                        <a:pt x="1098" y="0"/>
                      </a:moveTo>
                      <a:cubicBezTo>
                        <a:pt x="1046" y="0"/>
                        <a:pt x="994" y="14"/>
                        <a:pt x="946" y="44"/>
                      </a:cubicBezTo>
                      <a:lnTo>
                        <a:pt x="253" y="422"/>
                      </a:lnTo>
                      <a:cubicBezTo>
                        <a:pt x="95" y="485"/>
                        <a:pt x="1" y="674"/>
                        <a:pt x="95" y="894"/>
                      </a:cubicBezTo>
                      <a:cubicBezTo>
                        <a:pt x="142" y="1011"/>
                        <a:pt x="258" y="1076"/>
                        <a:pt x="405" y="1076"/>
                      </a:cubicBezTo>
                      <a:cubicBezTo>
                        <a:pt x="456" y="1076"/>
                        <a:pt x="511" y="1068"/>
                        <a:pt x="568" y="1052"/>
                      </a:cubicBezTo>
                      <a:lnTo>
                        <a:pt x="1261" y="674"/>
                      </a:lnTo>
                      <a:cubicBezTo>
                        <a:pt x="1418" y="611"/>
                        <a:pt x="1513" y="422"/>
                        <a:pt x="1418" y="201"/>
                      </a:cubicBezTo>
                      <a:cubicBezTo>
                        <a:pt x="1331" y="71"/>
                        <a:pt x="1214" y="0"/>
                        <a:pt x="1098"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sp>
            <p:nvSpPr>
              <p:cNvPr id="17706" name="Google Shape;9253;p73">
                <a:extLst>
                  <a:ext uri="{FF2B5EF4-FFF2-40B4-BE49-F238E27FC236}">
                    <a16:creationId xmlns:a16="http://schemas.microsoft.com/office/drawing/2014/main" id="{77A18426-313E-DF63-9AD8-CC0C67C8C16D}"/>
                  </a:ext>
                </a:extLst>
              </p:cNvPr>
              <p:cNvSpPr/>
              <p:nvPr/>
            </p:nvSpPr>
            <p:spPr>
              <a:xfrm>
                <a:off x="9014587" y="2279632"/>
                <a:ext cx="505937" cy="503276"/>
              </a:xfrm>
              <a:custGeom>
                <a:avLst/>
                <a:gdLst/>
                <a:ahLst/>
                <a:cxnLst/>
                <a:rect l="l" t="t" r="r" b="b"/>
                <a:pathLst>
                  <a:path w="11973" h="11910" extrusionOk="0">
                    <a:moveTo>
                      <a:pt x="11027" y="662"/>
                    </a:moveTo>
                    <a:lnTo>
                      <a:pt x="11027" y="1387"/>
                    </a:lnTo>
                    <a:lnTo>
                      <a:pt x="8601" y="1387"/>
                    </a:lnTo>
                    <a:cubicBezTo>
                      <a:pt x="8412" y="1387"/>
                      <a:pt x="8255" y="1229"/>
                      <a:pt x="8255" y="1040"/>
                    </a:cubicBezTo>
                    <a:cubicBezTo>
                      <a:pt x="8255" y="820"/>
                      <a:pt x="8412" y="662"/>
                      <a:pt x="8601" y="662"/>
                    </a:cubicBezTo>
                    <a:close/>
                    <a:moveTo>
                      <a:pt x="10366" y="2048"/>
                    </a:moveTo>
                    <a:lnTo>
                      <a:pt x="10366" y="2773"/>
                    </a:lnTo>
                    <a:lnTo>
                      <a:pt x="7940" y="2773"/>
                    </a:lnTo>
                    <a:cubicBezTo>
                      <a:pt x="7926" y="2775"/>
                      <a:pt x="7912" y="2776"/>
                      <a:pt x="7899" y="2776"/>
                    </a:cubicBezTo>
                    <a:cubicBezTo>
                      <a:pt x="7728" y="2776"/>
                      <a:pt x="7593" y="2599"/>
                      <a:pt x="7593" y="2395"/>
                    </a:cubicBezTo>
                    <a:cubicBezTo>
                      <a:pt x="7593" y="2206"/>
                      <a:pt x="7751" y="2048"/>
                      <a:pt x="7940" y="2048"/>
                    </a:cubicBezTo>
                    <a:close/>
                    <a:moveTo>
                      <a:pt x="11027" y="3466"/>
                    </a:moveTo>
                    <a:lnTo>
                      <a:pt x="11027" y="4191"/>
                    </a:lnTo>
                    <a:lnTo>
                      <a:pt x="8601" y="4191"/>
                    </a:lnTo>
                    <a:cubicBezTo>
                      <a:pt x="8412" y="4191"/>
                      <a:pt x="8255" y="4033"/>
                      <a:pt x="8255" y="3812"/>
                    </a:cubicBezTo>
                    <a:cubicBezTo>
                      <a:pt x="8255" y="3623"/>
                      <a:pt x="8412" y="3466"/>
                      <a:pt x="8601" y="3466"/>
                    </a:cubicBezTo>
                    <a:close/>
                    <a:moveTo>
                      <a:pt x="1292" y="4884"/>
                    </a:moveTo>
                    <a:lnTo>
                      <a:pt x="1292" y="5608"/>
                    </a:lnTo>
                    <a:lnTo>
                      <a:pt x="568" y="5608"/>
                    </a:lnTo>
                    <a:lnTo>
                      <a:pt x="568" y="4884"/>
                    </a:lnTo>
                    <a:close/>
                    <a:moveTo>
                      <a:pt x="11027" y="4884"/>
                    </a:moveTo>
                    <a:lnTo>
                      <a:pt x="11027" y="5608"/>
                    </a:lnTo>
                    <a:lnTo>
                      <a:pt x="6207" y="5608"/>
                    </a:lnTo>
                    <a:lnTo>
                      <a:pt x="6207" y="4884"/>
                    </a:lnTo>
                    <a:close/>
                    <a:moveTo>
                      <a:pt x="3718" y="2080"/>
                    </a:moveTo>
                    <a:cubicBezTo>
                      <a:pt x="4663" y="2080"/>
                      <a:pt x="5482" y="2867"/>
                      <a:pt x="5482" y="3844"/>
                    </a:cubicBezTo>
                    <a:lnTo>
                      <a:pt x="5482" y="5955"/>
                    </a:lnTo>
                    <a:cubicBezTo>
                      <a:pt x="5482" y="6144"/>
                      <a:pt x="5325" y="6301"/>
                      <a:pt x="5136" y="6301"/>
                    </a:cubicBezTo>
                    <a:lnTo>
                      <a:pt x="2300" y="6301"/>
                    </a:lnTo>
                    <a:cubicBezTo>
                      <a:pt x="2111" y="6301"/>
                      <a:pt x="1954" y="6144"/>
                      <a:pt x="1954" y="5955"/>
                    </a:cubicBezTo>
                    <a:lnTo>
                      <a:pt x="1954" y="3844"/>
                    </a:lnTo>
                    <a:cubicBezTo>
                      <a:pt x="1954" y="2899"/>
                      <a:pt x="2742" y="2080"/>
                      <a:pt x="3718" y="2080"/>
                    </a:cubicBezTo>
                    <a:close/>
                    <a:moveTo>
                      <a:pt x="11027" y="6301"/>
                    </a:moveTo>
                    <a:lnTo>
                      <a:pt x="11027" y="7688"/>
                    </a:lnTo>
                    <a:lnTo>
                      <a:pt x="7593" y="7688"/>
                    </a:lnTo>
                    <a:lnTo>
                      <a:pt x="7593" y="6301"/>
                    </a:lnTo>
                    <a:lnTo>
                      <a:pt x="8948" y="6301"/>
                    </a:lnTo>
                    <a:lnTo>
                      <a:pt x="8948" y="6648"/>
                    </a:lnTo>
                    <a:cubicBezTo>
                      <a:pt x="8948" y="6868"/>
                      <a:pt x="9106" y="7026"/>
                      <a:pt x="9326" y="7026"/>
                    </a:cubicBezTo>
                    <a:cubicBezTo>
                      <a:pt x="9515" y="7026"/>
                      <a:pt x="9673" y="6868"/>
                      <a:pt x="9673" y="6648"/>
                    </a:cubicBezTo>
                    <a:lnTo>
                      <a:pt x="9673" y="6301"/>
                    </a:lnTo>
                    <a:close/>
                    <a:moveTo>
                      <a:pt x="4443" y="8349"/>
                    </a:moveTo>
                    <a:cubicBezTo>
                      <a:pt x="4852" y="8349"/>
                      <a:pt x="5293" y="8633"/>
                      <a:pt x="5419" y="9074"/>
                    </a:cubicBezTo>
                    <a:lnTo>
                      <a:pt x="2080" y="9074"/>
                    </a:lnTo>
                    <a:cubicBezTo>
                      <a:pt x="2237" y="8664"/>
                      <a:pt x="2616" y="8349"/>
                      <a:pt x="3057" y="8349"/>
                    </a:cubicBezTo>
                    <a:close/>
                    <a:moveTo>
                      <a:pt x="11027" y="8349"/>
                    </a:moveTo>
                    <a:lnTo>
                      <a:pt x="11027" y="9735"/>
                    </a:lnTo>
                    <a:lnTo>
                      <a:pt x="7593" y="9735"/>
                    </a:lnTo>
                    <a:lnTo>
                      <a:pt x="7593" y="8349"/>
                    </a:lnTo>
                    <a:lnTo>
                      <a:pt x="8948" y="8349"/>
                    </a:lnTo>
                    <a:lnTo>
                      <a:pt x="8948" y="8696"/>
                    </a:lnTo>
                    <a:cubicBezTo>
                      <a:pt x="8948" y="8916"/>
                      <a:pt x="9106" y="9074"/>
                      <a:pt x="9326" y="9074"/>
                    </a:cubicBezTo>
                    <a:cubicBezTo>
                      <a:pt x="9515" y="9074"/>
                      <a:pt x="9673" y="8916"/>
                      <a:pt x="9673" y="8696"/>
                    </a:cubicBezTo>
                    <a:lnTo>
                      <a:pt x="9673" y="8349"/>
                    </a:lnTo>
                    <a:close/>
                    <a:moveTo>
                      <a:pt x="8633" y="0"/>
                    </a:moveTo>
                    <a:cubicBezTo>
                      <a:pt x="8066" y="0"/>
                      <a:pt x="7625" y="473"/>
                      <a:pt x="7625" y="1040"/>
                    </a:cubicBezTo>
                    <a:cubicBezTo>
                      <a:pt x="7625" y="1135"/>
                      <a:pt x="7656" y="1292"/>
                      <a:pt x="7688" y="1418"/>
                    </a:cubicBezTo>
                    <a:cubicBezTo>
                      <a:pt x="7278" y="1544"/>
                      <a:pt x="6963" y="1922"/>
                      <a:pt x="6963" y="2395"/>
                    </a:cubicBezTo>
                    <a:cubicBezTo>
                      <a:pt x="6963" y="2678"/>
                      <a:pt x="7058" y="2962"/>
                      <a:pt x="7278" y="3151"/>
                    </a:cubicBezTo>
                    <a:cubicBezTo>
                      <a:pt x="7373" y="3308"/>
                      <a:pt x="7530" y="3403"/>
                      <a:pt x="7751" y="3434"/>
                    </a:cubicBezTo>
                    <a:cubicBezTo>
                      <a:pt x="7688" y="3560"/>
                      <a:pt x="7656" y="3655"/>
                      <a:pt x="7656" y="3812"/>
                    </a:cubicBezTo>
                    <a:cubicBezTo>
                      <a:pt x="7656" y="3939"/>
                      <a:pt x="7688" y="4065"/>
                      <a:pt x="7751" y="4191"/>
                    </a:cubicBezTo>
                    <a:lnTo>
                      <a:pt x="6270" y="4191"/>
                    </a:lnTo>
                    <a:lnTo>
                      <a:pt x="6270" y="3812"/>
                    </a:lnTo>
                    <a:cubicBezTo>
                      <a:pt x="6270" y="2489"/>
                      <a:pt x="5167" y="1387"/>
                      <a:pt x="3844" y="1387"/>
                    </a:cubicBezTo>
                    <a:cubicBezTo>
                      <a:pt x="2490" y="1387"/>
                      <a:pt x="1387" y="2489"/>
                      <a:pt x="1387" y="3812"/>
                    </a:cubicBezTo>
                    <a:lnTo>
                      <a:pt x="1387" y="4191"/>
                    </a:lnTo>
                    <a:lnTo>
                      <a:pt x="379" y="4191"/>
                    </a:lnTo>
                    <a:cubicBezTo>
                      <a:pt x="158" y="4191"/>
                      <a:pt x="1" y="4348"/>
                      <a:pt x="1" y="4537"/>
                    </a:cubicBezTo>
                    <a:lnTo>
                      <a:pt x="1" y="11500"/>
                    </a:lnTo>
                    <a:cubicBezTo>
                      <a:pt x="1" y="11689"/>
                      <a:pt x="158" y="11846"/>
                      <a:pt x="379" y="11846"/>
                    </a:cubicBezTo>
                    <a:cubicBezTo>
                      <a:pt x="568" y="11846"/>
                      <a:pt x="725" y="11689"/>
                      <a:pt x="725" y="11500"/>
                    </a:cubicBezTo>
                    <a:lnTo>
                      <a:pt x="725" y="6301"/>
                    </a:lnTo>
                    <a:lnTo>
                      <a:pt x="1481" y="6301"/>
                    </a:lnTo>
                    <a:cubicBezTo>
                      <a:pt x="1639" y="6711"/>
                      <a:pt x="1985" y="7026"/>
                      <a:pt x="2458" y="7026"/>
                    </a:cubicBezTo>
                    <a:lnTo>
                      <a:pt x="3529" y="7026"/>
                    </a:lnTo>
                    <a:lnTo>
                      <a:pt x="3529" y="7719"/>
                    </a:lnTo>
                    <a:lnTo>
                      <a:pt x="3151" y="7719"/>
                    </a:lnTo>
                    <a:cubicBezTo>
                      <a:pt x="2237" y="7719"/>
                      <a:pt x="1387" y="8507"/>
                      <a:pt x="1387" y="9452"/>
                    </a:cubicBezTo>
                    <a:cubicBezTo>
                      <a:pt x="1387" y="9641"/>
                      <a:pt x="1544" y="9798"/>
                      <a:pt x="1733" y="9798"/>
                    </a:cubicBezTo>
                    <a:lnTo>
                      <a:pt x="3529" y="9798"/>
                    </a:lnTo>
                    <a:lnTo>
                      <a:pt x="3529" y="10523"/>
                    </a:lnTo>
                    <a:lnTo>
                      <a:pt x="2458" y="10523"/>
                    </a:lnTo>
                    <a:cubicBezTo>
                      <a:pt x="1859" y="10523"/>
                      <a:pt x="1418" y="10996"/>
                      <a:pt x="1418" y="11531"/>
                    </a:cubicBezTo>
                    <a:cubicBezTo>
                      <a:pt x="1418" y="11752"/>
                      <a:pt x="1576" y="11909"/>
                      <a:pt x="1796" y="11909"/>
                    </a:cubicBezTo>
                    <a:cubicBezTo>
                      <a:pt x="1985" y="11909"/>
                      <a:pt x="2143" y="11752"/>
                      <a:pt x="2143" y="11531"/>
                    </a:cubicBezTo>
                    <a:cubicBezTo>
                      <a:pt x="2143" y="11342"/>
                      <a:pt x="2300" y="11185"/>
                      <a:pt x="2490" y="11185"/>
                    </a:cubicBezTo>
                    <a:lnTo>
                      <a:pt x="3561" y="11185"/>
                    </a:lnTo>
                    <a:lnTo>
                      <a:pt x="3561" y="11531"/>
                    </a:lnTo>
                    <a:cubicBezTo>
                      <a:pt x="3561" y="11752"/>
                      <a:pt x="3718" y="11909"/>
                      <a:pt x="3907" y="11909"/>
                    </a:cubicBezTo>
                    <a:cubicBezTo>
                      <a:pt x="4096" y="11909"/>
                      <a:pt x="4254" y="11752"/>
                      <a:pt x="4254" y="11531"/>
                    </a:cubicBezTo>
                    <a:lnTo>
                      <a:pt x="4254" y="11185"/>
                    </a:lnTo>
                    <a:lnTo>
                      <a:pt x="5325" y="11185"/>
                    </a:lnTo>
                    <a:cubicBezTo>
                      <a:pt x="5514" y="11185"/>
                      <a:pt x="5672" y="11342"/>
                      <a:pt x="5672" y="11531"/>
                    </a:cubicBezTo>
                    <a:cubicBezTo>
                      <a:pt x="5672" y="11752"/>
                      <a:pt x="5829" y="11909"/>
                      <a:pt x="6050" y="11909"/>
                    </a:cubicBezTo>
                    <a:cubicBezTo>
                      <a:pt x="6239" y="11909"/>
                      <a:pt x="6396" y="11752"/>
                      <a:pt x="6396" y="11531"/>
                    </a:cubicBezTo>
                    <a:cubicBezTo>
                      <a:pt x="6396" y="10964"/>
                      <a:pt x="5924" y="10523"/>
                      <a:pt x="5356" y="10523"/>
                    </a:cubicBezTo>
                    <a:lnTo>
                      <a:pt x="4317" y="10523"/>
                    </a:lnTo>
                    <a:lnTo>
                      <a:pt x="4317" y="9798"/>
                    </a:lnTo>
                    <a:lnTo>
                      <a:pt x="6081" y="9798"/>
                    </a:lnTo>
                    <a:cubicBezTo>
                      <a:pt x="6270" y="9798"/>
                      <a:pt x="6428" y="9641"/>
                      <a:pt x="6428" y="9452"/>
                    </a:cubicBezTo>
                    <a:cubicBezTo>
                      <a:pt x="6428" y="8507"/>
                      <a:pt x="5640" y="7719"/>
                      <a:pt x="4663" y="7719"/>
                    </a:cubicBezTo>
                    <a:lnTo>
                      <a:pt x="4317" y="7719"/>
                    </a:lnTo>
                    <a:lnTo>
                      <a:pt x="4317" y="7026"/>
                    </a:lnTo>
                    <a:lnTo>
                      <a:pt x="5356" y="7026"/>
                    </a:lnTo>
                    <a:cubicBezTo>
                      <a:pt x="5798" y="7026"/>
                      <a:pt x="6207" y="6742"/>
                      <a:pt x="6365" y="6301"/>
                    </a:cubicBezTo>
                    <a:lnTo>
                      <a:pt x="7089" y="6301"/>
                    </a:lnTo>
                    <a:lnTo>
                      <a:pt x="7089" y="11500"/>
                    </a:lnTo>
                    <a:cubicBezTo>
                      <a:pt x="7089" y="11689"/>
                      <a:pt x="7247" y="11846"/>
                      <a:pt x="7467" y="11846"/>
                    </a:cubicBezTo>
                    <a:cubicBezTo>
                      <a:pt x="7656" y="11846"/>
                      <a:pt x="7814" y="11689"/>
                      <a:pt x="7814" y="11500"/>
                    </a:cubicBezTo>
                    <a:lnTo>
                      <a:pt x="7814" y="10492"/>
                    </a:lnTo>
                    <a:lnTo>
                      <a:pt x="11279" y="10492"/>
                    </a:lnTo>
                    <a:lnTo>
                      <a:pt x="11279" y="11500"/>
                    </a:lnTo>
                    <a:cubicBezTo>
                      <a:pt x="11279" y="11689"/>
                      <a:pt x="11437" y="11846"/>
                      <a:pt x="11626" y="11846"/>
                    </a:cubicBezTo>
                    <a:cubicBezTo>
                      <a:pt x="11815" y="11846"/>
                      <a:pt x="11972" y="11689"/>
                      <a:pt x="11972" y="11500"/>
                    </a:cubicBezTo>
                    <a:lnTo>
                      <a:pt x="11972" y="3151"/>
                    </a:lnTo>
                    <a:cubicBezTo>
                      <a:pt x="11972" y="2962"/>
                      <a:pt x="11815" y="2804"/>
                      <a:pt x="11626" y="2804"/>
                    </a:cubicBezTo>
                    <a:lnTo>
                      <a:pt x="11279" y="2804"/>
                    </a:lnTo>
                    <a:lnTo>
                      <a:pt x="11279" y="2080"/>
                    </a:lnTo>
                    <a:lnTo>
                      <a:pt x="11626" y="2080"/>
                    </a:lnTo>
                    <a:cubicBezTo>
                      <a:pt x="11815" y="2080"/>
                      <a:pt x="11972" y="1922"/>
                      <a:pt x="11972" y="1733"/>
                    </a:cubicBezTo>
                    <a:lnTo>
                      <a:pt x="11972" y="347"/>
                    </a:lnTo>
                    <a:cubicBezTo>
                      <a:pt x="11752" y="158"/>
                      <a:pt x="11594" y="0"/>
                      <a:pt x="11405"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17707" name="Google Shape;9254;p73">
                <a:extLst>
                  <a:ext uri="{FF2B5EF4-FFF2-40B4-BE49-F238E27FC236}">
                    <a16:creationId xmlns:a16="http://schemas.microsoft.com/office/drawing/2014/main" id="{72FB360D-7A90-9A4A-2A7E-E887E021CE9E}"/>
                  </a:ext>
                </a:extLst>
              </p:cNvPr>
              <p:cNvGrpSpPr/>
              <p:nvPr/>
            </p:nvGrpSpPr>
            <p:grpSpPr>
              <a:xfrm>
                <a:off x="9016666" y="3013844"/>
                <a:ext cx="501923" cy="322206"/>
                <a:chOff x="5411225" y="2726350"/>
                <a:chExt cx="296950" cy="190625"/>
              </a:xfrm>
              <a:grpFill/>
            </p:grpSpPr>
            <p:sp>
              <p:nvSpPr>
                <p:cNvPr id="17763" name="Google Shape;9255;p73">
                  <a:extLst>
                    <a:ext uri="{FF2B5EF4-FFF2-40B4-BE49-F238E27FC236}">
                      <a16:creationId xmlns:a16="http://schemas.microsoft.com/office/drawing/2014/main" id="{DE98A84E-4A61-74D3-3E50-57DF3490DC39}"/>
                    </a:ext>
                  </a:extLst>
                </p:cNvPr>
                <p:cNvSpPr/>
                <p:nvPr/>
              </p:nvSpPr>
              <p:spPr>
                <a:xfrm>
                  <a:off x="5534100" y="2794875"/>
                  <a:ext cx="52000" cy="51225"/>
                </a:xfrm>
                <a:custGeom>
                  <a:avLst/>
                  <a:gdLst/>
                  <a:ahLst/>
                  <a:cxnLst/>
                  <a:rect l="l" t="t" r="r" b="b"/>
                  <a:pathLst>
                    <a:path w="2080" h="2049" extrusionOk="0">
                      <a:moveTo>
                        <a:pt x="1009" y="662"/>
                      </a:moveTo>
                      <a:cubicBezTo>
                        <a:pt x="1229" y="662"/>
                        <a:pt x="1387" y="851"/>
                        <a:pt x="1387" y="1040"/>
                      </a:cubicBezTo>
                      <a:cubicBezTo>
                        <a:pt x="1387" y="1229"/>
                        <a:pt x="1229" y="1387"/>
                        <a:pt x="1009" y="1387"/>
                      </a:cubicBezTo>
                      <a:cubicBezTo>
                        <a:pt x="819" y="1387"/>
                        <a:pt x="662" y="1229"/>
                        <a:pt x="662" y="1040"/>
                      </a:cubicBezTo>
                      <a:cubicBezTo>
                        <a:pt x="662" y="851"/>
                        <a:pt x="819" y="662"/>
                        <a:pt x="1009" y="662"/>
                      </a:cubicBezTo>
                      <a:close/>
                      <a:moveTo>
                        <a:pt x="1009" y="0"/>
                      </a:moveTo>
                      <a:cubicBezTo>
                        <a:pt x="441" y="0"/>
                        <a:pt x="0" y="473"/>
                        <a:pt x="0" y="1040"/>
                      </a:cubicBezTo>
                      <a:cubicBezTo>
                        <a:pt x="0" y="1639"/>
                        <a:pt x="473" y="2048"/>
                        <a:pt x="1009" y="2048"/>
                      </a:cubicBezTo>
                      <a:cubicBezTo>
                        <a:pt x="1607" y="2048"/>
                        <a:pt x="2048" y="1576"/>
                        <a:pt x="2048" y="1040"/>
                      </a:cubicBezTo>
                      <a:cubicBezTo>
                        <a:pt x="2080" y="473"/>
                        <a:pt x="1607" y="0"/>
                        <a:pt x="1009"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64" name="Google Shape;9256;p73">
                  <a:extLst>
                    <a:ext uri="{FF2B5EF4-FFF2-40B4-BE49-F238E27FC236}">
                      <a16:creationId xmlns:a16="http://schemas.microsoft.com/office/drawing/2014/main" id="{EE281632-F59E-F87D-52DA-DCC1C76AB9F0}"/>
                    </a:ext>
                  </a:extLst>
                </p:cNvPr>
                <p:cNvSpPr/>
                <p:nvPr/>
              </p:nvSpPr>
              <p:spPr>
                <a:xfrm>
                  <a:off x="5411225" y="2726350"/>
                  <a:ext cx="296950" cy="190625"/>
                </a:xfrm>
                <a:custGeom>
                  <a:avLst/>
                  <a:gdLst/>
                  <a:ahLst/>
                  <a:cxnLst/>
                  <a:rect l="l" t="t" r="r" b="b"/>
                  <a:pathLst>
                    <a:path w="11878" h="7625" extrusionOk="0">
                      <a:moveTo>
                        <a:pt x="5924" y="662"/>
                      </a:moveTo>
                      <a:cubicBezTo>
                        <a:pt x="7404" y="662"/>
                        <a:pt x="8759" y="1576"/>
                        <a:pt x="9641" y="2332"/>
                      </a:cubicBezTo>
                      <a:cubicBezTo>
                        <a:pt x="9736" y="2395"/>
                        <a:pt x="9830" y="2489"/>
                        <a:pt x="9925" y="2584"/>
                      </a:cubicBezTo>
                      <a:cubicBezTo>
                        <a:pt x="8696" y="2080"/>
                        <a:pt x="7278" y="1733"/>
                        <a:pt x="5924" y="1733"/>
                      </a:cubicBezTo>
                      <a:cubicBezTo>
                        <a:pt x="4569" y="1733"/>
                        <a:pt x="3183" y="2080"/>
                        <a:pt x="1954" y="2584"/>
                      </a:cubicBezTo>
                      <a:cubicBezTo>
                        <a:pt x="2048" y="2521"/>
                        <a:pt x="2111" y="2458"/>
                        <a:pt x="2206" y="2395"/>
                      </a:cubicBezTo>
                      <a:cubicBezTo>
                        <a:pt x="3151" y="1544"/>
                        <a:pt x="4474" y="662"/>
                        <a:pt x="5924" y="662"/>
                      </a:cubicBezTo>
                      <a:close/>
                      <a:moveTo>
                        <a:pt x="5924" y="2426"/>
                      </a:moveTo>
                      <a:cubicBezTo>
                        <a:pt x="6333" y="2426"/>
                        <a:pt x="6711" y="2489"/>
                        <a:pt x="7089" y="2521"/>
                      </a:cubicBezTo>
                      <a:cubicBezTo>
                        <a:pt x="7467" y="2836"/>
                        <a:pt x="7656" y="3308"/>
                        <a:pt x="7656" y="3813"/>
                      </a:cubicBezTo>
                      <a:cubicBezTo>
                        <a:pt x="7656" y="4758"/>
                        <a:pt x="6869" y="5545"/>
                        <a:pt x="5924" y="5545"/>
                      </a:cubicBezTo>
                      <a:cubicBezTo>
                        <a:pt x="4978" y="5545"/>
                        <a:pt x="4191" y="4758"/>
                        <a:pt x="4191" y="3813"/>
                      </a:cubicBezTo>
                      <a:cubicBezTo>
                        <a:pt x="4191" y="3308"/>
                        <a:pt x="4411" y="2836"/>
                        <a:pt x="4789" y="2521"/>
                      </a:cubicBezTo>
                      <a:cubicBezTo>
                        <a:pt x="5136" y="2489"/>
                        <a:pt x="5545" y="2426"/>
                        <a:pt x="5924" y="2426"/>
                      </a:cubicBezTo>
                      <a:close/>
                      <a:moveTo>
                        <a:pt x="3781" y="2710"/>
                      </a:moveTo>
                      <a:lnTo>
                        <a:pt x="3781" y="2710"/>
                      </a:lnTo>
                      <a:cubicBezTo>
                        <a:pt x="3624" y="3056"/>
                        <a:pt x="3498" y="3434"/>
                        <a:pt x="3498" y="3813"/>
                      </a:cubicBezTo>
                      <a:cubicBezTo>
                        <a:pt x="3498" y="5167"/>
                        <a:pt x="4600" y="6270"/>
                        <a:pt x="5924" y="6270"/>
                      </a:cubicBezTo>
                      <a:cubicBezTo>
                        <a:pt x="7278" y="6270"/>
                        <a:pt x="8381" y="5167"/>
                        <a:pt x="8381" y="3813"/>
                      </a:cubicBezTo>
                      <a:cubicBezTo>
                        <a:pt x="8381" y="3434"/>
                        <a:pt x="8286" y="3056"/>
                        <a:pt x="8097" y="2710"/>
                      </a:cubicBezTo>
                      <a:lnTo>
                        <a:pt x="8097" y="2710"/>
                      </a:lnTo>
                      <a:cubicBezTo>
                        <a:pt x="9137" y="2993"/>
                        <a:pt x="10145" y="3434"/>
                        <a:pt x="11027" y="3907"/>
                      </a:cubicBezTo>
                      <a:cubicBezTo>
                        <a:pt x="10744" y="4222"/>
                        <a:pt x="10240" y="4789"/>
                        <a:pt x="9547" y="5356"/>
                      </a:cubicBezTo>
                      <a:cubicBezTo>
                        <a:pt x="8601" y="6144"/>
                        <a:pt x="7310" y="6932"/>
                        <a:pt x="5924" y="6932"/>
                      </a:cubicBezTo>
                      <a:cubicBezTo>
                        <a:pt x="4474" y="6932"/>
                        <a:pt x="3088" y="6018"/>
                        <a:pt x="2237" y="5262"/>
                      </a:cubicBezTo>
                      <a:cubicBezTo>
                        <a:pt x="1607" y="4726"/>
                        <a:pt x="1135" y="4222"/>
                        <a:pt x="851" y="3907"/>
                      </a:cubicBezTo>
                      <a:cubicBezTo>
                        <a:pt x="1733" y="3371"/>
                        <a:pt x="2710" y="2962"/>
                        <a:pt x="3781" y="2710"/>
                      </a:cubicBezTo>
                      <a:close/>
                      <a:moveTo>
                        <a:pt x="5924" y="0"/>
                      </a:moveTo>
                      <a:cubicBezTo>
                        <a:pt x="4411" y="0"/>
                        <a:pt x="2931" y="820"/>
                        <a:pt x="1765" y="1796"/>
                      </a:cubicBezTo>
                      <a:cubicBezTo>
                        <a:pt x="725" y="2678"/>
                        <a:pt x="95" y="3592"/>
                        <a:pt x="64" y="3624"/>
                      </a:cubicBezTo>
                      <a:cubicBezTo>
                        <a:pt x="1" y="3750"/>
                        <a:pt x="1" y="3907"/>
                        <a:pt x="64" y="4002"/>
                      </a:cubicBezTo>
                      <a:cubicBezTo>
                        <a:pt x="95" y="4065"/>
                        <a:pt x="725" y="4915"/>
                        <a:pt x="1765" y="5829"/>
                      </a:cubicBezTo>
                      <a:cubicBezTo>
                        <a:pt x="2931" y="6805"/>
                        <a:pt x="4348" y="7625"/>
                        <a:pt x="5924" y="7625"/>
                      </a:cubicBezTo>
                      <a:cubicBezTo>
                        <a:pt x="7436" y="7625"/>
                        <a:pt x="8759" y="6900"/>
                        <a:pt x="9925" y="5955"/>
                      </a:cubicBezTo>
                      <a:cubicBezTo>
                        <a:pt x="10712" y="5325"/>
                        <a:pt x="11374" y="4600"/>
                        <a:pt x="11815" y="4002"/>
                      </a:cubicBezTo>
                      <a:cubicBezTo>
                        <a:pt x="11878" y="3907"/>
                        <a:pt x="11878" y="3750"/>
                        <a:pt x="11815" y="3624"/>
                      </a:cubicBezTo>
                      <a:cubicBezTo>
                        <a:pt x="11752" y="3592"/>
                        <a:pt x="11122" y="2710"/>
                        <a:pt x="10114" y="1796"/>
                      </a:cubicBezTo>
                      <a:cubicBezTo>
                        <a:pt x="8916" y="820"/>
                        <a:pt x="7499" y="0"/>
                        <a:pt x="5924"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708" name="Google Shape;9257;p73">
                <a:extLst>
                  <a:ext uri="{FF2B5EF4-FFF2-40B4-BE49-F238E27FC236}">
                    <a16:creationId xmlns:a16="http://schemas.microsoft.com/office/drawing/2014/main" id="{1CA83ABB-181B-17EB-9EA7-21E74327B3D4}"/>
                  </a:ext>
                </a:extLst>
              </p:cNvPr>
              <p:cNvGrpSpPr/>
              <p:nvPr/>
            </p:nvGrpSpPr>
            <p:grpSpPr>
              <a:xfrm>
                <a:off x="10924848" y="1704399"/>
                <a:ext cx="503233" cy="467568"/>
                <a:chOff x="6524150" y="1938725"/>
                <a:chExt cx="297725" cy="276625"/>
              </a:xfrm>
              <a:grpFill/>
            </p:grpSpPr>
            <p:sp>
              <p:nvSpPr>
                <p:cNvPr id="17759" name="Google Shape;9258;p73">
                  <a:extLst>
                    <a:ext uri="{FF2B5EF4-FFF2-40B4-BE49-F238E27FC236}">
                      <a16:creationId xmlns:a16="http://schemas.microsoft.com/office/drawing/2014/main" id="{A372C818-0BAD-158E-77D6-30389AF14804}"/>
                    </a:ext>
                  </a:extLst>
                </p:cNvPr>
                <p:cNvSpPr/>
                <p:nvPr/>
              </p:nvSpPr>
              <p:spPr>
                <a:xfrm>
                  <a:off x="6524150" y="2025375"/>
                  <a:ext cx="297725" cy="189975"/>
                </a:xfrm>
                <a:custGeom>
                  <a:avLst/>
                  <a:gdLst/>
                  <a:ahLst/>
                  <a:cxnLst/>
                  <a:rect l="l" t="t" r="r" b="b"/>
                  <a:pathLst>
                    <a:path w="11909" h="7599" extrusionOk="0">
                      <a:moveTo>
                        <a:pt x="9767" y="2079"/>
                      </a:moveTo>
                      <a:lnTo>
                        <a:pt x="9767" y="5198"/>
                      </a:lnTo>
                      <a:cubicBezTo>
                        <a:pt x="9735" y="5041"/>
                        <a:pt x="9672" y="4915"/>
                        <a:pt x="9546" y="4789"/>
                      </a:cubicBezTo>
                      <a:lnTo>
                        <a:pt x="7813" y="3056"/>
                      </a:lnTo>
                      <a:cubicBezTo>
                        <a:pt x="7624" y="2867"/>
                        <a:pt x="7341" y="2741"/>
                        <a:pt x="7057" y="2741"/>
                      </a:cubicBezTo>
                      <a:lnTo>
                        <a:pt x="6018" y="2741"/>
                      </a:lnTo>
                      <a:cubicBezTo>
                        <a:pt x="5923" y="2741"/>
                        <a:pt x="5797" y="2836"/>
                        <a:pt x="5734" y="2930"/>
                      </a:cubicBezTo>
                      <a:lnTo>
                        <a:pt x="5482" y="3403"/>
                      </a:lnTo>
                      <a:cubicBezTo>
                        <a:pt x="5293" y="3812"/>
                        <a:pt x="4883" y="4001"/>
                        <a:pt x="4505" y="4001"/>
                      </a:cubicBezTo>
                      <a:lnTo>
                        <a:pt x="5356" y="2269"/>
                      </a:lnTo>
                      <a:cubicBezTo>
                        <a:pt x="5419" y="2143"/>
                        <a:pt x="5576" y="2079"/>
                        <a:pt x="5671" y="2079"/>
                      </a:cubicBezTo>
                      <a:close/>
                      <a:moveTo>
                        <a:pt x="1418" y="2079"/>
                      </a:moveTo>
                      <a:lnTo>
                        <a:pt x="1418" y="5545"/>
                      </a:lnTo>
                      <a:lnTo>
                        <a:pt x="725" y="5545"/>
                      </a:lnTo>
                      <a:lnTo>
                        <a:pt x="725" y="2079"/>
                      </a:lnTo>
                      <a:close/>
                      <a:moveTo>
                        <a:pt x="11153" y="2079"/>
                      </a:moveTo>
                      <a:lnTo>
                        <a:pt x="11153" y="5545"/>
                      </a:lnTo>
                      <a:lnTo>
                        <a:pt x="10460" y="5545"/>
                      </a:lnTo>
                      <a:lnTo>
                        <a:pt x="10460" y="2079"/>
                      </a:lnTo>
                      <a:close/>
                      <a:moveTo>
                        <a:pt x="6931" y="630"/>
                      </a:moveTo>
                      <a:cubicBezTo>
                        <a:pt x="6774" y="1008"/>
                        <a:pt x="6427" y="1323"/>
                        <a:pt x="5955" y="1323"/>
                      </a:cubicBezTo>
                      <a:lnTo>
                        <a:pt x="5671" y="1323"/>
                      </a:lnTo>
                      <a:cubicBezTo>
                        <a:pt x="5293" y="1323"/>
                        <a:pt x="4946" y="1575"/>
                        <a:pt x="4726" y="1922"/>
                      </a:cubicBezTo>
                      <a:lnTo>
                        <a:pt x="3655" y="4064"/>
                      </a:lnTo>
                      <a:cubicBezTo>
                        <a:pt x="3623" y="4127"/>
                        <a:pt x="3623" y="4253"/>
                        <a:pt x="3655" y="4316"/>
                      </a:cubicBezTo>
                      <a:cubicBezTo>
                        <a:pt x="3718" y="4411"/>
                        <a:pt x="3781" y="4474"/>
                        <a:pt x="3875" y="4537"/>
                      </a:cubicBezTo>
                      <a:cubicBezTo>
                        <a:pt x="4088" y="4627"/>
                        <a:pt x="4310" y="4670"/>
                        <a:pt x="4532" y="4670"/>
                      </a:cubicBezTo>
                      <a:cubicBezTo>
                        <a:pt x="5165" y="4670"/>
                        <a:pt x="5785" y="4316"/>
                        <a:pt x="6112" y="3686"/>
                      </a:cubicBezTo>
                      <a:lnTo>
                        <a:pt x="6238" y="3434"/>
                      </a:lnTo>
                      <a:lnTo>
                        <a:pt x="7026" y="3434"/>
                      </a:lnTo>
                      <a:cubicBezTo>
                        <a:pt x="7089" y="3434"/>
                        <a:pt x="7215" y="3466"/>
                        <a:pt x="7246" y="3529"/>
                      </a:cubicBezTo>
                      <a:lnTo>
                        <a:pt x="8979" y="5261"/>
                      </a:lnTo>
                      <a:cubicBezTo>
                        <a:pt x="9137" y="5419"/>
                        <a:pt x="9137" y="5545"/>
                        <a:pt x="9105" y="5640"/>
                      </a:cubicBezTo>
                      <a:cubicBezTo>
                        <a:pt x="9105" y="5671"/>
                        <a:pt x="9042" y="5829"/>
                        <a:pt x="8885" y="5860"/>
                      </a:cubicBezTo>
                      <a:lnTo>
                        <a:pt x="5576" y="6805"/>
                      </a:lnTo>
                      <a:cubicBezTo>
                        <a:pt x="5543" y="6814"/>
                        <a:pt x="5507" y="6818"/>
                        <a:pt x="5470" y="6818"/>
                      </a:cubicBezTo>
                      <a:cubicBezTo>
                        <a:pt x="5371" y="6818"/>
                        <a:pt x="5268" y="6788"/>
                        <a:pt x="5198" y="6742"/>
                      </a:cubicBezTo>
                      <a:lnTo>
                        <a:pt x="4096" y="5640"/>
                      </a:lnTo>
                      <a:cubicBezTo>
                        <a:pt x="4033" y="5545"/>
                        <a:pt x="3938" y="5514"/>
                        <a:pt x="3875" y="5514"/>
                      </a:cubicBezTo>
                      <a:lnTo>
                        <a:pt x="2111" y="5514"/>
                      </a:lnTo>
                      <a:lnTo>
                        <a:pt x="2111" y="2048"/>
                      </a:lnTo>
                      <a:lnTo>
                        <a:pt x="2741" y="2048"/>
                      </a:lnTo>
                      <a:cubicBezTo>
                        <a:pt x="3119" y="2048"/>
                        <a:pt x="3466" y="1796"/>
                        <a:pt x="3686" y="1449"/>
                      </a:cubicBezTo>
                      <a:lnTo>
                        <a:pt x="4001" y="819"/>
                      </a:lnTo>
                      <a:cubicBezTo>
                        <a:pt x="4064" y="693"/>
                        <a:pt x="4190" y="630"/>
                        <a:pt x="4316" y="630"/>
                      </a:cubicBezTo>
                      <a:close/>
                      <a:moveTo>
                        <a:pt x="4316" y="0"/>
                      </a:moveTo>
                      <a:cubicBezTo>
                        <a:pt x="3907" y="0"/>
                        <a:pt x="3560" y="221"/>
                        <a:pt x="3371" y="599"/>
                      </a:cubicBezTo>
                      <a:lnTo>
                        <a:pt x="3056" y="1229"/>
                      </a:lnTo>
                      <a:cubicBezTo>
                        <a:pt x="2962" y="1323"/>
                        <a:pt x="2836" y="1418"/>
                        <a:pt x="2741" y="1418"/>
                      </a:cubicBezTo>
                      <a:lnTo>
                        <a:pt x="378" y="1418"/>
                      </a:lnTo>
                      <a:cubicBezTo>
                        <a:pt x="158" y="1418"/>
                        <a:pt x="0" y="1575"/>
                        <a:pt x="0" y="1764"/>
                      </a:cubicBezTo>
                      <a:lnTo>
                        <a:pt x="0" y="5955"/>
                      </a:lnTo>
                      <a:cubicBezTo>
                        <a:pt x="0" y="6144"/>
                        <a:pt x="158" y="6301"/>
                        <a:pt x="378" y="6301"/>
                      </a:cubicBezTo>
                      <a:lnTo>
                        <a:pt x="3718" y="6301"/>
                      </a:lnTo>
                      <a:lnTo>
                        <a:pt x="4694" y="7278"/>
                      </a:lnTo>
                      <a:cubicBezTo>
                        <a:pt x="4894" y="7477"/>
                        <a:pt x="5139" y="7598"/>
                        <a:pt x="5410" y="7598"/>
                      </a:cubicBezTo>
                      <a:cubicBezTo>
                        <a:pt x="5525" y="7598"/>
                        <a:pt x="5644" y="7577"/>
                        <a:pt x="5766" y="7530"/>
                      </a:cubicBezTo>
                      <a:lnTo>
                        <a:pt x="9074" y="6553"/>
                      </a:lnTo>
                      <a:cubicBezTo>
                        <a:pt x="9263" y="6522"/>
                        <a:pt x="9420" y="6396"/>
                        <a:pt x="9578" y="6238"/>
                      </a:cubicBezTo>
                      <a:lnTo>
                        <a:pt x="11562" y="6238"/>
                      </a:lnTo>
                      <a:cubicBezTo>
                        <a:pt x="11751" y="6238"/>
                        <a:pt x="11909" y="6081"/>
                        <a:pt x="11909" y="5892"/>
                      </a:cubicBezTo>
                      <a:lnTo>
                        <a:pt x="11909" y="1733"/>
                      </a:lnTo>
                      <a:cubicBezTo>
                        <a:pt x="11877" y="1544"/>
                        <a:pt x="11720" y="1386"/>
                        <a:pt x="11499" y="1386"/>
                      </a:cubicBezTo>
                      <a:lnTo>
                        <a:pt x="7341" y="1386"/>
                      </a:lnTo>
                      <a:cubicBezTo>
                        <a:pt x="7561" y="1103"/>
                        <a:pt x="7687" y="693"/>
                        <a:pt x="7687" y="347"/>
                      </a:cubicBezTo>
                      <a:cubicBezTo>
                        <a:pt x="7687" y="158"/>
                        <a:pt x="7530" y="0"/>
                        <a:pt x="734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60" name="Google Shape;9259;p73">
                  <a:extLst>
                    <a:ext uri="{FF2B5EF4-FFF2-40B4-BE49-F238E27FC236}">
                      <a16:creationId xmlns:a16="http://schemas.microsoft.com/office/drawing/2014/main" id="{90920DEE-E4A8-CAF0-2EEA-C98DCFB5EDB4}"/>
                    </a:ext>
                  </a:extLst>
                </p:cNvPr>
                <p:cNvSpPr/>
                <p:nvPr/>
              </p:nvSpPr>
              <p:spPr>
                <a:xfrm>
                  <a:off x="6664325" y="1938725"/>
                  <a:ext cx="17375" cy="43350"/>
                </a:xfrm>
                <a:custGeom>
                  <a:avLst/>
                  <a:gdLst/>
                  <a:ahLst/>
                  <a:cxnLst/>
                  <a:rect l="l" t="t" r="r" b="b"/>
                  <a:pathLst>
                    <a:path w="695" h="1733" extrusionOk="0">
                      <a:moveTo>
                        <a:pt x="348" y="1"/>
                      </a:moveTo>
                      <a:cubicBezTo>
                        <a:pt x="159" y="1"/>
                        <a:pt x="1" y="158"/>
                        <a:pt x="1" y="347"/>
                      </a:cubicBezTo>
                      <a:lnTo>
                        <a:pt x="1" y="1355"/>
                      </a:lnTo>
                      <a:cubicBezTo>
                        <a:pt x="1" y="1576"/>
                        <a:pt x="159" y="1733"/>
                        <a:pt x="348" y="1733"/>
                      </a:cubicBezTo>
                      <a:cubicBezTo>
                        <a:pt x="537" y="1733"/>
                        <a:pt x="694" y="1576"/>
                        <a:pt x="694" y="1355"/>
                      </a:cubicBezTo>
                      <a:lnTo>
                        <a:pt x="694" y="347"/>
                      </a:lnTo>
                      <a:cubicBezTo>
                        <a:pt x="694" y="158"/>
                        <a:pt x="537" y="1"/>
                        <a:pt x="348"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61" name="Google Shape;9260;p73">
                  <a:extLst>
                    <a:ext uri="{FF2B5EF4-FFF2-40B4-BE49-F238E27FC236}">
                      <a16:creationId xmlns:a16="http://schemas.microsoft.com/office/drawing/2014/main" id="{CCFE58FF-ACD3-1192-0C89-93F58F12DD2B}"/>
                    </a:ext>
                  </a:extLst>
                </p:cNvPr>
                <p:cNvSpPr/>
                <p:nvPr/>
              </p:nvSpPr>
              <p:spPr>
                <a:xfrm>
                  <a:off x="6594250" y="1972800"/>
                  <a:ext cx="35450" cy="35275"/>
                </a:xfrm>
                <a:custGeom>
                  <a:avLst/>
                  <a:gdLst/>
                  <a:ahLst/>
                  <a:cxnLst/>
                  <a:rect l="l" t="t" r="r" b="b"/>
                  <a:pathLst>
                    <a:path w="1418" h="1411" extrusionOk="0">
                      <a:moveTo>
                        <a:pt x="374" y="0"/>
                      </a:moveTo>
                      <a:cubicBezTo>
                        <a:pt x="291" y="0"/>
                        <a:pt x="205" y="40"/>
                        <a:pt x="126" y="118"/>
                      </a:cubicBezTo>
                      <a:cubicBezTo>
                        <a:pt x="0" y="244"/>
                        <a:pt x="0" y="496"/>
                        <a:pt x="126" y="591"/>
                      </a:cubicBezTo>
                      <a:lnTo>
                        <a:pt x="819" y="1316"/>
                      </a:lnTo>
                      <a:cubicBezTo>
                        <a:pt x="882" y="1379"/>
                        <a:pt x="969" y="1410"/>
                        <a:pt x="1055" y="1410"/>
                      </a:cubicBezTo>
                      <a:cubicBezTo>
                        <a:pt x="1142" y="1410"/>
                        <a:pt x="1229" y="1379"/>
                        <a:pt x="1292" y="1316"/>
                      </a:cubicBezTo>
                      <a:cubicBezTo>
                        <a:pt x="1418" y="1190"/>
                        <a:pt x="1418" y="969"/>
                        <a:pt x="1292" y="843"/>
                      </a:cubicBezTo>
                      <a:lnTo>
                        <a:pt x="599" y="118"/>
                      </a:lnTo>
                      <a:cubicBezTo>
                        <a:pt x="536" y="40"/>
                        <a:pt x="457" y="0"/>
                        <a:pt x="374"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62" name="Google Shape;9261;p73">
                  <a:extLst>
                    <a:ext uri="{FF2B5EF4-FFF2-40B4-BE49-F238E27FC236}">
                      <a16:creationId xmlns:a16="http://schemas.microsoft.com/office/drawing/2014/main" id="{DC0BB392-B6DC-7178-AE8B-E387F5ED17AC}"/>
                    </a:ext>
                  </a:extLst>
                </p:cNvPr>
                <p:cNvSpPr/>
                <p:nvPr/>
              </p:nvSpPr>
              <p:spPr>
                <a:xfrm>
                  <a:off x="6715525" y="1972800"/>
                  <a:ext cx="35475" cy="35275"/>
                </a:xfrm>
                <a:custGeom>
                  <a:avLst/>
                  <a:gdLst/>
                  <a:ahLst/>
                  <a:cxnLst/>
                  <a:rect l="l" t="t" r="r" b="b"/>
                  <a:pathLst>
                    <a:path w="1419" h="1411" extrusionOk="0">
                      <a:moveTo>
                        <a:pt x="1056" y="0"/>
                      </a:moveTo>
                      <a:cubicBezTo>
                        <a:pt x="970" y="0"/>
                        <a:pt x="883" y="40"/>
                        <a:pt x="820" y="118"/>
                      </a:cubicBezTo>
                      <a:lnTo>
                        <a:pt x="127" y="843"/>
                      </a:lnTo>
                      <a:cubicBezTo>
                        <a:pt x="1" y="969"/>
                        <a:pt x="1" y="1190"/>
                        <a:pt x="127" y="1316"/>
                      </a:cubicBezTo>
                      <a:cubicBezTo>
                        <a:pt x="174" y="1379"/>
                        <a:pt x="261" y="1410"/>
                        <a:pt x="351" y="1410"/>
                      </a:cubicBezTo>
                      <a:cubicBezTo>
                        <a:pt x="442" y="1410"/>
                        <a:pt x="536" y="1379"/>
                        <a:pt x="599" y="1316"/>
                      </a:cubicBezTo>
                      <a:lnTo>
                        <a:pt x="1293" y="591"/>
                      </a:lnTo>
                      <a:cubicBezTo>
                        <a:pt x="1419" y="496"/>
                        <a:pt x="1419" y="244"/>
                        <a:pt x="1293" y="118"/>
                      </a:cubicBezTo>
                      <a:cubicBezTo>
                        <a:pt x="1230" y="40"/>
                        <a:pt x="1143" y="0"/>
                        <a:pt x="1056"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709" name="Google Shape;9262;p73">
                <a:extLst>
                  <a:ext uri="{FF2B5EF4-FFF2-40B4-BE49-F238E27FC236}">
                    <a16:creationId xmlns:a16="http://schemas.microsoft.com/office/drawing/2014/main" id="{6BD0F023-DD6B-A666-8B65-A225D03CB8EC}"/>
                  </a:ext>
                </a:extLst>
              </p:cNvPr>
              <p:cNvGrpSpPr/>
              <p:nvPr/>
            </p:nvGrpSpPr>
            <p:grpSpPr>
              <a:xfrm>
                <a:off x="3302285" y="1687877"/>
                <a:ext cx="501965" cy="500612"/>
                <a:chOff x="2141000" y="1954475"/>
                <a:chExt cx="296975" cy="296175"/>
              </a:xfrm>
              <a:grpFill/>
            </p:grpSpPr>
            <p:sp>
              <p:nvSpPr>
                <p:cNvPr id="17755" name="Google Shape;9263;p73">
                  <a:extLst>
                    <a:ext uri="{FF2B5EF4-FFF2-40B4-BE49-F238E27FC236}">
                      <a16:creationId xmlns:a16="http://schemas.microsoft.com/office/drawing/2014/main" id="{5328BBAA-A125-F557-1A66-5E8C1FC3D36B}"/>
                    </a:ext>
                  </a:extLst>
                </p:cNvPr>
                <p:cNvSpPr/>
                <p:nvPr/>
              </p:nvSpPr>
              <p:spPr>
                <a:xfrm>
                  <a:off x="2280425" y="1989925"/>
                  <a:ext cx="104775" cy="68550"/>
                </a:xfrm>
                <a:custGeom>
                  <a:avLst/>
                  <a:gdLst/>
                  <a:ahLst/>
                  <a:cxnLst/>
                  <a:rect l="l" t="t" r="r" b="b"/>
                  <a:pathLst>
                    <a:path w="4191" h="2742" extrusionOk="0">
                      <a:moveTo>
                        <a:pt x="347" y="0"/>
                      </a:moveTo>
                      <a:cubicBezTo>
                        <a:pt x="158" y="0"/>
                        <a:pt x="0" y="158"/>
                        <a:pt x="0" y="347"/>
                      </a:cubicBezTo>
                      <a:cubicBezTo>
                        <a:pt x="0" y="505"/>
                        <a:pt x="158" y="662"/>
                        <a:pt x="315" y="662"/>
                      </a:cubicBezTo>
                      <a:lnTo>
                        <a:pt x="2426" y="662"/>
                      </a:lnTo>
                      <a:cubicBezTo>
                        <a:pt x="2615" y="662"/>
                        <a:pt x="2773" y="820"/>
                        <a:pt x="2773" y="1009"/>
                      </a:cubicBezTo>
                      <a:lnTo>
                        <a:pt x="2773" y="1576"/>
                      </a:lnTo>
                      <a:lnTo>
                        <a:pt x="2678" y="1450"/>
                      </a:lnTo>
                      <a:cubicBezTo>
                        <a:pt x="2615" y="1387"/>
                        <a:pt x="2521" y="1355"/>
                        <a:pt x="2430" y="1355"/>
                      </a:cubicBezTo>
                      <a:cubicBezTo>
                        <a:pt x="2340" y="1355"/>
                        <a:pt x="2253" y="1387"/>
                        <a:pt x="2206" y="1450"/>
                      </a:cubicBezTo>
                      <a:cubicBezTo>
                        <a:pt x="2080" y="1576"/>
                        <a:pt x="2080" y="1796"/>
                        <a:pt x="2206" y="1922"/>
                      </a:cubicBezTo>
                      <a:lnTo>
                        <a:pt x="2899" y="2647"/>
                      </a:lnTo>
                      <a:cubicBezTo>
                        <a:pt x="2993" y="2710"/>
                        <a:pt x="3056" y="2741"/>
                        <a:pt x="3151" y="2741"/>
                      </a:cubicBezTo>
                      <a:cubicBezTo>
                        <a:pt x="3214" y="2741"/>
                        <a:pt x="3340" y="2710"/>
                        <a:pt x="3371" y="2647"/>
                      </a:cubicBezTo>
                      <a:lnTo>
                        <a:pt x="4096" y="1922"/>
                      </a:lnTo>
                      <a:cubicBezTo>
                        <a:pt x="4191" y="1796"/>
                        <a:pt x="4191" y="1576"/>
                        <a:pt x="4096" y="1450"/>
                      </a:cubicBezTo>
                      <a:cubicBezTo>
                        <a:pt x="4033" y="1387"/>
                        <a:pt x="3938" y="1355"/>
                        <a:pt x="3848" y="1355"/>
                      </a:cubicBezTo>
                      <a:cubicBezTo>
                        <a:pt x="3757" y="1355"/>
                        <a:pt x="3671" y="1387"/>
                        <a:pt x="3623" y="1450"/>
                      </a:cubicBezTo>
                      <a:lnTo>
                        <a:pt x="3497" y="1576"/>
                      </a:lnTo>
                      <a:lnTo>
                        <a:pt x="3497" y="1009"/>
                      </a:lnTo>
                      <a:cubicBezTo>
                        <a:pt x="3497" y="442"/>
                        <a:pt x="3025" y="0"/>
                        <a:pt x="2458"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56" name="Google Shape;9264;p73">
                  <a:extLst>
                    <a:ext uri="{FF2B5EF4-FFF2-40B4-BE49-F238E27FC236}">
                      <a16:creationId xmlns:a16="http://schemas.microsoft.com/office/drawing/2014/main" id="{1A35B23E-30AC-7946-9E8D-F940732B8872}"/>
                    </a:ext>
                  </a:extLst>
                </p:cNvPr>
                <p:cNvSpPr/>
                <p:nvPr/>
              </p:nvSpPr>
              <p:spPr>
                <a:xfrm>
                  <a:off x="2174875" y="2145875"/>
                  <a:ext cx="105575" cy="69325"/>
                </a:xfrm>
                <a:custGeom>
                  <a:avLst/>
                  <a:gdLst/>
                  <a:ahLst/>
                  <a:cxnLst/>
                  <a:rect l="l" t="t" r="r" b="b"/>
                  <a:pathLst>
                    <a:path w="4223" h="2773" extrusionOk="0">
                      <a:moveTo>
                        <a:pt x="1056" y="0"/>
                      </a:moveTo>
                      <a:cubicBezTo>
                        <a:pt x="969" y="0"/>
                        <a:pt x="883" y="32"/>
                        <a:pt x="820" y="95"/>
                      </a:cubicBezTo>
                      <a:lnTo>
                        <a:pt x="95" y="820"/>
                      </a:lnTo>
                      <a:cubicBezTo>
                        <a:pt x="1" y="914"/>
                        <a:pt x="1" y="1166"/>
                        <a:pt x="95" y="1292"/>
                      </a:cubicBezTo>
                      <a:cubicBezTo>
                        <a:pt x="158" y="1339"/>
                        <a:pt x="253" y="1363"/>
                        <a:pt x="343" y="1363"/>
                      </a:cubicBezTo>
                      <a:cubicBezTo>
                        <a:pt x="434" y="1363"/>
                        <a:pt x="521" y="1339"/>
                        <a:pt x="568" y="1292"/>
                      </a:cubicBezTo>
                      <a:lnTo>
                        <a:pt x="694" y="1166"/>
                      </a:lnTo>
                      <a:lnTo>
                        <a:pt x="694" y="1702"/>
                      </a:lnTo>
                      <a:cubicBezTo>
                        <a:pt x="757" y="2300"/>
                        <a:pt x="1229" y="2773"/>
                        <a:pt x="1765" y="2773"/>
                      </a:cubicBezTo>
                      <a:lnTo>
                        <a:pt x="3844" y="2773"/>
                      </a:lnTo>
                      <a:cubicBezTo>
                        <a:pt x="4065" y="2773"/>
                        <a:pt x="4222" y="2615"/>
                        <a:pt x="4222" y="2426"/>
                      </a:cubicBezTo>
                      <a:cubicBezTo>
                        <a:pt x="4222" y="2237"/>
                        <a:pt x="4065" y="2080"/>
                        <a:pt x="3844" y="2080"/>
                      </a:cubicBezTo>
                      <a:lnTo>
                        <a:pt x="1765" y="2080"/>
                      </a:lnTo>
                      <a:cubicBezTo>
                        <a:pt x="1576" y="2080"/>
                        <a:pt x="1418" y="1922"/>
                        <a:pt x="1418" y="1702"/>
                      </a:cubicBezTo>
                      <a:lnTo>
                        <a:pt x="1418" y="1166"/>
                      </a:lnTo>
                      <a:lnTo>
                        <a:pt x="1544" y="1292"/>
                      </a:lnTo>
                      <a:cubicBezTo>
                        <a:pt x="1592" y="1339"/>
                        <a:pt x="1678" y="1363"/>
                        <a:pt x="1769" y="1363"/>
                      </a:cubicBezTo>
                      <a:cubicBezTo>
                        <a:pt x="1859" y="1363"/>
                        <a:pt x="1954" y="1339"/>
                        <a:pt x="2017" y="1292"/>
                      </a:cubicBezTo>
                      <a:cubicBezTo>
                        <a:pt x="2112" y="1166"/>
                        <a:pt x="2112" y="914"/>
                        <a:pt x="2017" y="820"/>
                      </a:cubicBezTo>
                      <a:lnTo>
                        <a:pt x="1292" y="95"/>
                      </a:lnTo>
                      <a:cubicBezTo>
                        <a:pt x="1229" y="32"/>
                        <a:pt x="1143" y="0"/>
                        <a:pt x="1056"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57" name="Google Shape;9265;p73">
                  <a:extLst>
                    <a:ext uri="{FF2B5EF4-FFF2-40B4-BE49-F238E27FC236}">
                      <a16:creationId xmlns:a16="http://schemas.microsoft.com/office/drawing/2014/main" id="{9CF27558-4ADD-1F3D-B2CA-BAF77FA09771}"/>
                    </a:ext>
                  </a:extLst>
                </p:cNvPr>
                <p:cNvSpPr/>
                <p:nvPr/>
              </p:nvSpPr>
              <p:spPr>
                <a:xfrm>
                  <a:off x="2141000" y="1954475"/>
                  <a:ext cx="139450" cy="174100"/>
                </a:xfrm>
                <a:custGeom>
                  <a:avLst/>
                  <a:gdLst/>
                  <a:ahLst/>
                  <a:cxnLst/>
                  <a:rect l="l" t="t" r="r" b="b"/>
                  <a:pathLst>
                    <a:path w="5578" h="6964" extrusionOk="0">
                      <a:moveTo>
                        <a:pt x="2773" y="694"/>
                      </a:moveTo>
                      <a:cubicBezTo>
                        <a:pt x="3372" y="694"/>
                        <a:pt x="3782" y="1166"/>
                        <a:pt x="3782" y="1734"/>
                      </a:cubicBezTo>
                      <a:cubicBezTo>
                        <a:pt x="3782" y="2301"/>
                        <a:pt x="3309" y="2742"/>
                        <a:pt x="2773" y="2742"/>
                      </a:cubicBezTo>
                      <a:cubicBezTo>
                        <a:pt x="2175" y="2742"/>
                        <a:pt x="1734" y="2269"/>
                        <a:pt x="1734" y="1734"/>
                      </a:cubicBezTo>
                      <a:cubicBezTo>
                        <a:pt x="1734" y="1166"/>
                        <a:pt x="2206" y="694"/>
                        <a:pt x="2773" y="694"/>
                      </a:cubicBezTo>
                      <a:close/>
                      <a:moveTo>
                        <a:pt x="2773" y="3466"/>
                      </a:moveTo>
                      <a:cubicBezTo>
                        <a:pt x="3908" y="3466"/>
                        <a:pt x="4853" y="4411"/>
                        <a:pt x="4853" y="5546"/>
                      </a:cubicBezTo>
                      <a:lnTo>
                        <a:pt x="4853" y="6270"/>
                      </a:lnTo>
                      <a:lnTo>
                        <a:pt x="694" y="6270"/>
                      </a:lnTo>
                      <a:lnTo>
                        <a:pt x="694" y="5546"/>
                      </a:lnTo>
                      <a:cubicBezTo>
                        <a:pt x="694" y="4411"/>
                        <a:pt x="1639" y="3466"/>
                        <a:pt x="2773" y="3466"/>
                      </a:cubicBezTo>
                      <a:close/>
                      <a:moveTo>
                        <a:pt x="2805" y="1"/>
                      </a:moveTo>
                      <a:cubicBezTo>
                        <a:pt x="1860" y="1"/>
                        <a:pt x="1072" y="788"/>
                        <a:pt x="1072" y="1734"/>
                      </a:cubicBezTo>
                      <a:cubicBezTo>
                        <a:pt x="1072" y="2238"/>
                        <a:pt x="1324" y="2710"/>
                        <a:pt x="1671" y="3025"/>
                      </a:cubicBezTo>
                      <a:cubicBezTo>
                        <a:pt x="726" y="3466"/>
                        <a:pt x="64" y="4443"/>
                        <a:pt x="64" y="5577"/>
                      </a:cubicBezTo>
                      <a:lnTo>
                        <a:pt x="64" y="6617"/>
                      </a:lnTo>
                      <a:cubicBezTo>
                        <a:pt x="1" y="6806"/>
                        <a:pt x="159" y="6963"/>
                        <a:pt x="379" y="6963"/>
                      </a:cubicBezTo>
                      <a:lnTo>
                        <a:pt x="5199" y="6963"/>
                      </a:lnTo>
                      <a:cubicBezTo>
                        <a:pt x="5420" y="6963"/>
                        <a:pt x="5577" y="6806"/>
                        <a:pt x="5577" y="6617"/>
                      </a:cubicBezTo>
                      <a:lnTo>
                        <a:pt x="5577" y="5577"/>
                      </a:lnTo>
                      <a:cubicBezTo>
                        <a:pt x="5577" y="4443"/>
                        <a:pt x="4884" y="3498"/>
                        <a:pt x="3939" y="3025"/>
                      </a:cubicBezTo>
                      <a:cubicBezTo>
                        <a:pt x="4317" y="2710"/>
                        <a:pt x="4538" y="2238"/>
                        <a:pt x="4538" y="1734"/>
                      </a:cubicBezTo>
                      <a:cubicBezTo>
                        <a:pt x="4538" y="788"/>
                        <a:pt x="3750" y="1"/>
                        <a:pt x="2805"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58" name="Google Shape;9266;p73">
                  <a:extLst>
                    <a:ext uri="{FF2B5EF4-FFF2-40B4-BE49-F238E27FC236}">
                      <a16:creationId xmlns:a16="http://schemas.microsoft.com/office/drawing/2014/main" id="{6804D34A-7F1D-4842-EFBA-D0E0D2E11F67}"/>
                    </a:ext>
                  </a:extLst>
                </p:cNvPr>
                <p:cNvSpPr/>
                <p:nvPr/>
              </p:nvSpPr>
              <p:spPr>
                <a:xfrm>
                  <a:off x="2298525" y="2076550"/>
                  <a:ext cx="139450" cy="174100"/>
                </a:xfrm>
                <a:custGeom>
                  <a:avLst/>
                  <a:gdLst/>
                  <a:ahLst/>
                  <a:cxnLst/>
                  <a:rect l="l" t="t" r="r" b="b"/>
                  <a:pathLst>
                    <a:path w="5578" h="6964" extrusionOk="0">
                      <a:moveTo>
                        <a:pt x="2773" y="663"/>
                      </a:moveTo>
                      <a:cubicBezTo>
                        <a:pt x="3372" y="663"/>
                        <a:pt x="3782" y="1135"/>
                        <a:pt x="3782" y="1702"/>
                      </a:cubicBezTo>
                      <a:cubicBezTo>
                        <a:pt x="3782" y="2238"/>
                        <a:pt x="3309" y="2710"/>
                        <a:pt x="2773" y="2710"/>
                      </a:cubicBezTo>
                      <a:cubicBezTo>
                        <a:pt x="2175" y="2710"/>
                        <a:pt x="1734" y="2238"/>
                        <a:pt x="1734" y="1702"/>
                      </a:cubicBezTo>
                      <a:cubicBezTo>
                        <a:pt x="1734" y="1135"/>
                        <a:pt x="2175" y="663"/>
                        <a:pt x="2773" y="663"/>
                      </a:cubicBezTo>
                      <a:close/>
                      <a:moveTo>
                        <a:pt x="2773" y="3467"/>
                      </a:moveTo>
                      <a:cubicBezTo>
                        <a:pt x="3908" y="3467"/>
                        <a:pt x="4853" y="4412"/>
                        <a:pt x="4853" y="5546"/>
                      </a:cubicBezTo>
                      <a:lnTo>
                        <a:pt x="4853" y="6270"/>
                      </a:lnTo>
                      <a:lnTo>
                        <a:pt x="694" y="6270"/>
                      </a:lnTo>
                      <a:lnTo>
                        <a:pt x="694" y="5546"/>
                      </a:lnTo>
                      <a:cubicBezTo>
                        <a:pt x="694" y="4412"/>
                        <a:pt x="1639" y="3467"/>
                        <a:pt x="2773" y="3467"/>
                      </a:cubicBezTo>
                      <a:close/>
                      <a:moveTo>
                        <a:pt x="2773" y="1"/>
                      </a:moveTo>
                      <a:cubicBezTo>
                        <a:pt x="1828" y="1"/>
                        <a:pt x="1041" y="789"/>
                        <a:pt x="1041" y="1734"/>
                      </a:cubicBezTo>
                      <a:cubicBezTo>
                        <a:pt x="1041" y="2238"/>
                        <a:pt x="1261" y="2710"/>
                        <a:pt x="1608" y="3025"/>
                      </a:cubicBezTo>
                      <a:cubicBezTo>
                        <a:pt x="663" y="3467"/>
                        <a:pt x="1" y="4443"/>
                        <a:pt x="1" y="5546"/>
                      </a:cubicBezTo>
                      <a:lnTo>
                        <a:pt x="1" y="6617"/>
                      </a:lnTo>
                      <a:cubicBezTo>
                        <a:pt x="1" y="6806"/>
                        <a:pt x="159" y="6964"/>
                        <a:pt x="379" y="6964"/>
                      </a:cubicBezTo>
                      <a:lnTo>
                        <a:pt x="5199" y="6964"/>
                      </a:lnTo>
                      <a:cubicBezTo>
                        <a:pt x="5420" y="6964"/>
                        <a:pt x="5577" y="6806"/>
                        <a:pt x="5577" y="6617"/>
                      </a:cubicBezTo>
                      <a:lnTo>
                        <a:pt x="5577" y="5546"/>
                      </a:lnTo>
                      <a:cubicBezTo>
                        <a:pt x="5514" y="4412"/>
                        <a:pt x="4853" y="3467"/>
                        <a:pt x="3908" y="3025"/>
                      </a:cubicBezTo>
                      <a:cubicBezTo>
                        <a:pt x="4254" y="2710"/>
                        <a:pt x="4506" y="2238"/>
                        <a:pt x="4506" y="1734"/>
                      </a:cubicBezTo>
                      <a:cubicBezTo>
                        <a:pt x="4506" y="789"/>
                        <a:pt x="3719" y="1"/>
                        <a:pt x="277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710" name="Google Shape;9267;p73">
                <a:extLst>
                  <a:ext uri="{FF2B5EF4-FFF2-40B4-BE49-F238E27FC236}">
                    <a16:creationId xmlns:a16="http://schemas.microsoft.com/office/drawing/2014/main" id="{DFD2809D-8EAD-C73F-9AF6-99BA631EFE8C}"/>
                  </a:ext>
                </a:extLst>
              </p:cNvPr>
              <p:cNvGrpSpPr/>
              <p:nvPr/>
            </p:nvGrpSpPr>
            <p:grpSpPr>
              <a:xfrm>
                <a:off x="3292988" y="2281454"/>
                <a:ext cx="520558" cy="499641"/>
                <a:chOff x="2140225" y="2318650"/>
                <a:chExt cx="307975" cy="295600"/>
              </a:xfrm>
              <a:grpFill/>
            </p:grpSpPr>
            <p:sp>
              <p:nvSpPr>
                <p:cNvPr id="17753" name="Google Shape;9268;p73">
                  <a:extLst>
                    <a:ext uri="{FF2B5EF4-FFF2-40B4-BE49-F238E27FC236}">
                      <a16:creationId xmlns:a16="http://schemas.microsoft.com/office/drawing/2014/main" id="{DB099571-9C97-27F3-E76F-70ADB5AF3A52}"/>
                    </a:ext>
                  </a:extLst>
                </p:cNvPr>
                <p:cNvSpPr/>
                <p:nvPr/>
              </p:nvSpPr>
              <p:spPr>
                <a:xfrm>
                  <a:off x="2281200" y="2353025"/>
                  <a:ext cx="104000" cy="121300"/>
                </a:xfrm>
                <a:custGeom>
                  <a:avLst/>
                  <a:gdLst/>
                  <a:ahLst/>
                  <a:cxnLst/>
                  <a:rect l="l" t="t" r="r" b="b"/>
                  <a:pathLst>
                    <a:path w="4160" h="4852" extrusionOk="0">
                      <a:moveTo>
                        <a:pt x="2080" y="662"/>
                      </a:moveTo>
                      <a:cubicBezTo>
                        <a:pt x="2490" y="662"/>
                        <a:pt x="2805" y="977"/>
                        <a:pt x="2805" y="1386"/>
                      </a:cubicBezTo>
                      <a:cubicBezTo>
                        <a:pt x="2805" y="1764"/>
                        <a:pt x="2490" y="2079"/>
                        <a:pt x="2080" y="2079"/>
                      </a:cubicBezTo>
                      <a:cubicBezTo>
                        <a:pt x="1702" y="2079"/>
                        <a:pt x="1387" y="1764"/>
                        <a:pt x="1387" y="1386"/>
                      </a:cubicBezTo>
                      <a:cubicBezTo>
                        <a:pt x="1387" y="977"/>
                        <a:pt x="1702" y="662"/>
                        <a:pt x="2080" y="662"/>
                      </a:cubicBezTo>
                      <a:close/>
                      <a:moveTo>
                        <a:pt x="2080" y="2773"/>
                      </a:moveTo>
                      <a:cubicBezTo>
                        <a:pt x="2836" y="2773"/>
                        <a:pt x="3466" y="3403"/>
                        <a:pt x="3466" y="4127"/>
                      </a:cubicBezTo>
                      <a:lnTo>
                        <a:pt x="662" y="4127"/>
                      </a:lnTo>
                      <a:cubicBezTo>
                        <a:pt x="662" y="3403"/>
                        <a:pt x="1293" y="2773"/>
                        <a:pt x="2080" y="2773"/>
                      </a:cubicBezTo>
                      <a:close/>
                      <a:moveTo>
                        <a:pt x="2112" y="0"/>
                      </a:moveTo>
                      <a:cubicBezTo>
                        <a:pt x="1387" y="0"/>
                        <a:pt x="757" y="630"/>
                        <a:pt x="757" y="1386"/>
                      </a:cubicBezTo>
                      <a:cubicBezTo>
                        <a:pt x="757" y="1733"/>
                        <a:pt x="915" y="2079"/>
                        <a:pt x="1135" y="2332"/>
                      </a:cubicBezTo>
                      <a:cubicBezTo>
                        <a:pt x="505" y="2678"/>
                        <a:pt x="64" y="3340"/>
                        <a:pt x="64" y="4127"/>
                      </a:cubicBezTo>
                      <a:lnTo>
                        <a:pt x="64" y="4505"/>
                      </a:lnTo>
                      <a:cubicBezTo>
                        <a:pt x="1" y="4694"/>
                        <a:pt x="158" y="4852"/>
                        <a:pt x="347" y="4852"/>
                      </a:cubicBezTo>
                      <a:lnTo>
                        <a:pt x="3813" y="4852"/>
                      </a:lnTo>
                      <a:cubicBezTo>
                        <a:pt x="4002" y="4852"/>
                        <a:pt x="4160" y="4694"/>
                        <a:pt x="4160" y="4505"/>
                      </a:cubicBezTo>
                      <a:lnTo>
                        <a:pt x="4160" y="4127"/>
                      </a:lnTo>
                      <a:cubicBezTo>
                        <a:pt x="4160" y="3340"/>
                        <a:pt x="3750" y="2678"/>
                        <a:pt x="3120" y="2332"/>
                      </a:cubicBezTo>
                      <a:cubicBezTo>
                        <a:pt x="3340" y="2079"/>
                        <a:pt x="3498" y="1733"/>
                        <a:pt x="3498" y="1386"/>
                      </a:cubicBezTo>
                      <a:cubicBezTo>
                        <a:pt x="3498" y="630"/>
                        <a:pt x="2868" y="0"/>
                        <a:pt x="21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54" name="Google Shape;9269;p73">
                  <a:extLst>
                    <a:ext uri="{FF2B5EF4-FFF2-40B4-BE49-F238E27FC236}">
                      <a16:creationId xmlns:a16="http://schemas.microsoft.com/office/drawing/2014/main" id="{453F360D-9884-6CA0-B763-21D11776D236}"/>
                    </a:ext>
                  </a:extLst>
                </p:cNvPr>
                <p:cNvSpPr/>
                <p:nvPr/>
              </p:nvSpPr>
              <p:spPr>
                <a:xfrm>
                  <a:off x="2140225" y="2318650"/>
                  <a:ext cx="307975" cy="295600"/>
                </a:xfrm>
                <a:custGeom>
                  <a:avLst/>
                  <a:gdLst/>
                  <a:ahLst/>
                  <a:cxnLst/>
                  <a:rect l="l" t="t" r="r" b="b"/>
                  <a:pathLst>
                    <a:path w="12319" h="11824" extrusionOk="0">
                      <a:moveTo>
                        <a:pt x="7712" y="682"/>
                      </a:moveTo>
                      <a:cubicBezTo>
                        <a:pt x="8607" y="682"/>
                        <a:pt x="9499" y="1029"/>
                        <a:pt x="10177" y="1690"/>
                      </a:cubicBezTo>
                      <a:cubicBezTo>
                        <a:pt x="11468" y="2982"/>
                        <a:pt x="11531" y="5187"/>
                        <a:pt x="10177" y="6573"/>
                      </a:cubicBezTo>
                      <a:cubicBezTo>
                        <a:pt x="9500" y="7266"/>
                        <a:pt x="8627" y="7590"/>
                        <a:pt x="7754" y="7590"/>
                      </a:cubicBezTo>
                      <a:cubicBezTo>
                        <a:pt x="6839" y="7590"/>
                        <a:pt x="5923" y="7234"/>
                        <a:pt x="5230" y="6573"/>
                      </a:cubicBezTo>
                      <a:cubicBezTo>
                        <a:pt x="3939" y="5282"/>
                        <a:pt x="3876" y="3045"/>
                        <a:pt x="5325" y="1659"/>
                      </a:cubicBezTo>
                      <a:cubicBezTo>
                        <a:pt x="6001" y="997"/>
                        <a:pt x="6858" y="682"/>
                        <a:pt x="7712" y="682"/>
                      </a:cubicBezTo>
                      <a:close/>
                      <a:moveTo>
                        <a:pt x="4128" y="6258"/>
                      </a:moveTo>
                      <a:cubicBezTo>
                        <a:pt x="4285" y="6573"/>
                        <a:pt x="4537" y="6857"/>
                        <a:pt x="4758" y="7078"/>
                      </a:cubicBezTo>
                      <a:cubicBezTo>
                        <a:pt x="5010" y="7330"/>
                        <a:pt x="5293" y="7550"/>
                        <a:pt x="5577" y="7708"/>
                      </a:cubicBezTo>
                      <a:lnTo>
                        <a:pt x="5136" y="8180"/>
                      </a:lnTo>
                      <a:cubicBezTo>
                        <a:pt x="5073" y="8243"/>
                        <a:pt x="4978" y="8275"/>
                        <a:pt x="4888" y="8275"/>
                      </a:cubicBezTo>
                      <a:cubicBezTo>
                        <a:pt x="4797" y="8275"/>
                        <a:pt x="4710" y="8243"/>
                        <a:pt x="4663" y="8180"/>
                      </a:cubicBezTo>
                      <a:lnTo>
                        <a:pt x="3655" y="7204"/>
                      </a:lnTo>
                      <a:cubicBezTo>
                        <a:pt x="3498" y="7078"/>
                        <a:pt x="3498" y="6857"/>
                        <a:pt x="3655" y="6731"/>
                      </a:cubicBezTo>
                      <a:lnTo>
                        <a:pt x="4128" y="6258"/>
                      </a:lnTo>
                      <a:close/>
                      <a:moveTo>
                        <a:pt x="3403" y="7960"/>
                      </a:moveTo>
                      <a:lnTo>
                        <a:pt x="3876" y="8432"/>
                      </a:lnTo>
                      <a:lnTo>
                        <a:pt x="3309" y="8968"/>
                      </a:lnTo>
                      <a:lnTo>
                        <a:pt x="2836" y="8495"/>
                      </a:lnTo>
                      <a:lnTo>
                        <a:pt x="3403" y="7960"/>
                      </a:lnTo>
                      <a:close/>
                      <a:moveTo>
                        <a:pt x="2363" y="8968"/>
                      </a:moveTo>
                      <a:lnTo>
                        <a:pt x="2836" y="9440"/>
                      </a:lnTo>
                      <a:lnTo>
                        <a:pt x="1292" y="10984"/>
                      </a:lnTo>
                      <a:cubicBezTo>
                        <a:pt x="1245" y="11047"/>
                        <a:pt x="1158" y="11079"/>
                        <a:pt x="1068" y="11079"/>
                      </a:cubicBezTo>
                      <a:cubicBezTo>
                        <a:pt x="977" y="11079"/>
                        <a:pt x="883" y="11047"/>
                        <a:pt x="820" y="10984"/>
                      </a:cubicBezTo>
                      <a:cubicBezTo>
                        <a:pt x="725" y="10858"/>
                        <a:pt x="725" y="10669"/>
                        <a:pt x="820" y="10512"/>
                      </a:cubicBezTo>
                      <a:lnTo>
                        <a:pt x="2363" y="8968"/>
                      </a:lnTo>
                      <a:close/>
                      <a:moveTo>
                        <a:pt x="7731" y="1"/>
                      </a:moveTo>
                      <a:cubicBezTo>
                        <a:pt x="6669" y="1"/>
                        <a:pt x="5604" y="403"/>
                        <a:pt x="4789" y="1218"/>
                      </a:cubicBezTo>
                      <a:cubicBezTo>
                        <a:pt x="3592" y="2446"/>
                        <a:pt x="3309" y="4179"/>
                        <a:pt x="3844" y="5628"/>
                      </a:cubicBezTo>
                      <a:lnTo>
                        <a:pt x="3182" y="6290"/>
                      </a:lnTo>
                      <a:cubicBezTo>
                        <a:pt x="2867" y="6605"/>
                        <a:pt x="2804" y="7078"/>
                        <a:pt x="2993" y="7487"/>
                      </a:cubicBezTo>
                      <a:lnTo>
                        <a:pt x="410" y="10071"/>
                      </a:lnTo>
                      <a:cubicBezTo>
                        <a:pt x="0" y="10480"/>
                        <a:pt x="0" y="11142"/>
                        <a:pt x="410" y="11520"/>
                      </a:cubicBezTo>
                      <a:cubicBezTo>
                        <a:pt x="580" y="11721"/>
                        <a:pt x="826" y="11823"/>
                        <a:pt x="1081" y="11823"/>
                      </a:cubicBezTo>
                      <a:cubicBezTo>
                        <a:pt x="1345" y="11823"/>
                        <a:pt x="1619" y="11713"/>
                        <a:pt x="1828" y="11488"/>
                      </a:cubicBezTo>
                      <a:lnTo>
                        <a:pt x="4411" y="8905"/>
                      </a:lnTo>
                      <a:cubicBezTo>
                        <a:pt x="4565" y="8976"/>
                        <a:pt x="4727" y="9011"/>
                        <a:pt x="4887" y="9011"/>
                      </a:cubicBezTo>
                      <a:cubicBezTo>
                        <a:pt x="5153" y="9011"/>
                        <a:pt x="5411" y="8913"/>
                        <a:pt x="5608" y="8716"/>
                      </a:cubicBezTo>
                      <a:lnTo>
                        <a:pt x="6270" y="8023"/>
                      </a:lnTo>
                      <a:cubicBezTo>
                        <a:pt x="6736" y="8205"/>
                        <a:pt x="7231" y="8296"/>
                        <a:pt x="7729" y="8296"/>
                      </a:cubicBezTo>
                      <a:cubicBezTo>
                        <a:pt x="8781" y="8296"/>
                        <a:pt x="9847" y="7890"/>
                        <a:pt x="10681" y="7078"/>
                      </a:cubicBezTo>
                      <a:cubicBezTo>
                        <a:pt x="12319" y="5439"/>
                        <a:pt x="12287" y="2793"/>
                        <a:pt x="10681" y="1218"/>
                      </a:cubicBezTo>
                      <a:cubicBezTo>
                        <a:pt x="9873" y="410"/>
                        <a:pt x="8804" y="1"/>
                        <a:pt x="7731"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711" name="Google Shape;9270;p73">
                <a:extLst>
                  <a:ext uri="{FF2B5EF4-FFF2-40B4-BE49-F238E27FC236}">
                    <a16:creationId xmlns:a16="http://schemas.microsoft.com/office/drawing/2014/main" id="{DB19A429-F021-5856-E522-33967F3996B5}"/>
                  </a:ext>
                </a:extLst>
              </p:cNvPr>
              <p:cNvGrpSpPr/>
              <p:nvPr/>
            </p:nvGrpSpPr>
            <p:grpSpPr>
              <a:xfrm>
                <a:off x="3300954" y="2924662"/>
                <a:ext cx="504627" cy="500571"/>
                <a:chOff x="2139425" y="2682250"/>
                <a:chExt cx="298550" cy="296150"/>
              </a:xfrm>
              <a:grpFill/>
            </p:grpSpPr>
            <p:sp>
              <p:nvSpPr>
                <p:cNvPr id="17749" name="Google Shape;9271;p73">
                  <a:extLst>
                    <a:ext uri="{FF2B5EF4-FFF2-40B4-BE49-F238E27FC236}">
                      <a16:creationId xmlns:a16="http://schemas.microsoft.com/office/drawing/2014/main" id="{CCA5FED2-7B32-27FB-737F-3DAE115C630B}"/>
                    </a:ext>
                  </a:extLst>
                </p:cNvPr>
                <p:cNvSpPr/>
                <p:nvPr/>
              </p:nvSpPr>
              <p:spPr>
                <a:xfrm>
                  <a:off x="2139425" y="2787000"/>
                  <a:ext cx="159125" cy="191400"/>
                </a:xfrm>
                <a:custGeom>
                  <a:avLst/>
                  <a:gdLst/>
                  <a:ahLst/>
                  <a:cxnLst/>
                  <a:rect l="l" t="t" r="r" b="b"/>
                  <a:pathLst>
                    <a:path w="6365" h="7656" extrusionOk="0">
                      <a:moveTo>
                        <a:pt x="3214" y="630"/>
                      </a:moveTo>
                      <a:cubicBezTo>
                        <a:pt x="3813" y="630"/>
                        <a:pt x="4286" y="1103"/>
                        <a:pt x="4286" y="1670"/>
                      </a:cubicBezTo>
                      <a:cubicBezTo>
                        <a:pt x="4286" y="2206"/>
                        <a:pt x="3813" y="2678"/>
                        <a:pt x="3214" y="2678"/>
                      </a:cubicBezTo>
                      <a:cubicBezTo>
                        <a:pt x="2647" y="2678"/>
                        <a:pt x="2175" y="2206"/>
                        <a:pt x="2175" y="1670"/>
                      </a:cubicBezTo>
                      <a:cubicBezTo>
                        <a:pt x="2175" y="1166"/>
                        <a:pt x="2647" y="630"/>
                        <a:pt x="3214" y="630"/>
                      </a:cubicBezTo>
                      <a:close/>
                      <a:moveTo>
                        <a:pt x="3183" y="3403"/>
                      </a:moveTo>
                      <a:cubicBezTo>
                        <a:pt x="4538" y="3403"/>
                        <a:pt x="5609" y="4506"/>
                        <a:pt x="5609" y="5829"/>
                      </a:cubicBezTo>
                      <a:lnTo>
                        <a:pt x="5609" y="6931"/>
                      </a:lnTo>
                      <a:lnTo>
                        <a:pt x="757" y="6931"/>
                      </a:lnTo>
                      <a:lnTo>
                        <a:pt x="757" y="5829"/>
                      </a:lnTo>
                      <a:cubicBezTo>
                        <a:pt x="757" y="4506"/>
                        <a:pt x="1860" y="3403"/>
                        <a:pt x="3183" y="3403"/>
                      </a:cubicBezTo>
                      <a:close/>
                      <a:moveTo>
                        <a:pt x="3183" y="0"/>
                      </a:moveTo>
                      <a:cubicBezTo>
                        <a:pt x="2238" y="0"/>
                        <a:pt x="1419" y="788"/>
                        <a:pt x="1419" y="1733"/>
                      </a:cubicBezTo>
                      <a:cubicBezTo>
                        <a:pt x="1419" y="2206"/>
                        <a:pt x="1608" y="2678"/>
                        <a:pt x="1954" y="2993"/>
                      </a:cubicBezTo>
                      <a:cubicBezTo>
                        <a:pt x="820" y="3466"/>
                        <a:pt x="1" y="4569"/>
                        <a:pt x="1" y="5892"/>
                      </a:cubicBezTo>
                      <a:lnTo>
                        <a:pt x="1" y="7309"/>
                      </a:lnTo>
                      <a:cubicBezTo>
                        <a:pt x="64" y="7498"/>
                        <a:pt x="222" y="7656"/>
                        <a:pt x="442" y="7656"/>
                      </a:cubicBezTo>
                      <a:lnTo>
                        <a:pt x="6018" y="7656"/>
                      </a:lnTo>
                      <a:cubicBezTo>
                        <a:pt x="6207" y="7656"/>
                        <a:pt x="6365" y="7498"/>
                        <a:pt x="6365" y="7309"/>
                      </a:cubicBezTo>
                      <a:lnTo>
                        <a:pt x="6365" y="5892"/>
                      </a:lnTo>
                      <a:cubicBezTo>
                        <a:pt x="6365" y="4569"/>
                        <a:pt x="5546" y="3466"/>
                        <a:pt x="4412" y="2993"/>
                      </a:cubicBezTo>
                      <a:cubicBezTo>
                        <a:pt x="4758" y="2647"/>
                        <a:pt x="4947" y="2206"/>
                        <a:pt x="4947" y="1733"/>
                      </a:cubicBezTo>
                      <a:cubicBezTo>
                        <a:pt x="4947" y="788"/>
                        <a:pt x="4160" y="0"/>
                        <a:pt x="318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50" name="Google Shape;9272;p73">
                  <a:extLst>
                    <a:ext uri="{FF2B5EF4-FFF2-40B4-BE49-F238E27FC236}">
                      <a16:creationId xmlns:a16="http://schemas.microsoft.com/office/drawing/2014/main" id="{FCE80E55-FB11-118F-CA88-AE654B298279}"/>
                    </a:ext>
                  </a:extLst>
                </p:cNvPr>
                <p:cNvSpPr/>
                <p:nvPr/>
              </p:nvSpPr>
              <p:spPr>
                <a:xfrm>
                  <a:off x="2280425" y="2682250"/>
                  <a:ext cx="157550" cy="155975"/>
                </a:xfrm>
                <a:custGeom>
                  <a:avLst/>
                  <a:gdLst/>
                  <a:ahLst/>
                  <a:cxnLst/>
                  <a:rect l="l" t="t" r="r" b="b"/>
                  <a:pathLst>
                    <a:path w="6302" h="6239" extrusionOk="0">
                      <a:moveTo>
                        <a:pt x="3182" y="662"/>
                      </a:moveTo>
                      <a:cubicBezTo>
                        <a:pt x="4506" y="662"/>
                        <a:pt x="5608" y="1764"/>
                        <a:pt x="5608" y="3088"/>
                      </a:cubicBezTo>
                      <a:cubicBezTo>
                        <a:pt x="5577" y="4442"/>
                        <a:pt x="4474" y="5545"/>
                        <a:pt x="3151" y="5545"/>
                      </a:cubicBezTo>
                      <a:cubicBezTo>
                        <a:pt x="2710" y="5545"/>
                        <a:pt x="2300" y="5419"/>
                        <a:pt x="1954" y="5230"/>
                      </a:cubicBezTo>
                      <a:cubicBezTo>
                        <a:pt x="1891" y="5198"/>
                        <a:pt x="1796" y="5198"/>
                        <a:pt x="1733" y="5198"/>
                      </a:cubicBezTo>
                      <a:lnTo>
                        <a:pt x="946" y="5388"/>
                      </a:lnTo>
                      <a:lnTo>
                        <a:pt x="1166" y="4663"/>
                      </a:lnTo>
                      <a:cubicBezTo>
                        <a:pt x="1198" y="4568"/>
                        <a:pt x="1166" y="4474"/>
                        <a:pt x="1135" y="4411"/>
                      </a:cubicBezTo>
                      <a:cubicBezTo>
                        <a:pt x="883" y="4001"/>
                        <a:pt x="725" y="3560"/>
                        <a:pt x="725" y="3088"/>
                      </a:cubicBezTo>
                      <a:cubicBezTo>
                        <a:pt x="725" y="1764"/>
                        <a:pt x="1828" y="662"/>
                        <a:pt x="3182" y="662"/>
                      </a:cubicBezTo>
                      <a:close/>
                      <a:moveTo>
                        <a:pt x="3151" y="0"/>
                      </a:moveTo>
                      <a:cubicBezTo>
                        <a:pt x="1418" y="0"/>
                        <a:pt x="32" y="1418"/>
                        <a:pt x="32" y="3088"/>
                      </a:cubicBezTo>
                      <a:cubicBezTo>
                        <a:pt x="32" y="3655"/>
                        <a:pt x="158" y="4159"/>
                        <a:pt x="410" y="4631"/>
                      </a:cubicBezTo>
                      <a:lnTo>
                        <a:pt x="32" y="5766"/>
                      </a:lnTo>
                      <a:cubicBezTo>
                        <a:pt x="0" y="5892"/>
                        <a:pt x="32" y="6018"/>
                        <a:pt x="95" y="6144"/>
                      </a:cubicBezTo>
                      <a:cubicBezTo>
                        <a:pt x="189" y="6207"/>
                        <a:pt x="315" y="6238"/>
                        <a:pt x="473" y="6238"/>
                      </a:cubicBezTo>
                      <a:lnTo>
                        <a:pt x="1765" y="5923"/>
                      </a:lnTo>
                      <a:cubicBezTo>
                        <a:pt x="2206" y="6175"/>
                        <a:pt x="2678" y="6238"/>
                        <a:pt x="3182" y="6238"/>
                      </a:cubicBezTo>
                      <a:cubicBezTo>
                        <a:pt x="4915" y="6238"/>
                        <a:pt x="6301" y="4820"/>
                        <a:pt x="6301" y="3151"/>
                      </a:cubicBezTo>
                      <a:cubicBezTo>
                        <a:pt x="6238" y="1418"/>
                        <a:pt x="4884" y="0"/>
                        <a:pt x="315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51" name="Google Shape;9273;p73">
                  <a:extLst>
                    <a:ext uri="{FF2B5EF4-FFF2-40B4-BE49-F238E27FC236}">
                      <a16:creationId xmlns:a16="http://schemas.microsoft.com/office/drawing/2014/main" id="{3473AA95-5743-6B43-1034-8CA9163B34AC}"/>
                    </a:ext>
                  </a:extLst>
                </p:cNvPr>
                <p:cNvSpPr/>
                <p:nvPr/>
              </p:nvSpPr>
              <p:spPr>
                <a:xfrm>
                  <a:off x="2349725" y="2725550"/>
                  <a:ext cx="18150" cy="17375"/>
                </a:xfrm>
                <a:custGeom>
                  <a:avLst/>
                  <a:gdLst/>
                  <a:ahLst/>
                  <a:cxnLst/>
                  <a:rect l="l" t="t" r="r" b="b"/>
                  <a:pathLst>
                    <a:path w="726" h="695" extrusionOk="0">
                      <a:moveTo>
                        <a:pt x="379" y="1"/>
                      </a:moveTo>
                      <a:cubicBezTo>
                        <a:pt x="158" y="1"/>
                        <a:pt x="1" y="158"/>
                        <a:pt x="1" y="348"/>
                      </a:cubicBezTo>
                      <a:cubicBezTo>
                        <a:pt x="1" y="537"/>
                        <a:pt x="158" y="694"/>
                        <a:pt x="379" y="694"/>
                      </a:cubicBezTo>
                      <a:cubicBezTo>
                        <a:pt x="568" y="694"/>
                        <a:pt x="725" y="537"/>
                        <a:pt x="725" y="348"/>
                      </a:cubicBezTo>
                      <a:cubicBezTo>
                        <a:pt x="725" y="158"/>
                        <a:pt x="568" y="1"/>
                        <a:pt x="379"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52" name="Google Shape;9274;p73">
                  <a:extLst>
                    <a:ext uri="{FF2B5EF4-FFF2-40B4-BE49-F238E27FC236}">
                      <a16:creationId xmlns:a16="http://schemas.microsoft.com/office/drawing/2014/main" id="{930EE990-9113-5D81-EF39-B4CA9E8DAAAA}"/>
                    </a:ext>
                  </a:extLst>
                </p:cNvPr>
                <p:cNvSpPr/>
                <p:nvPr/>
              </p:nvSpPr>
              <p:spPr>
                <a:xfrm>
                  <a:off x="2349725" y="2751550"/>
                  <a:ext cx="18150" cy="52800"/>
                </a:xfrm>
                <a:custGeom>
                  <a:avLst/>
                  <a:gdLst/>
                  <a:ahLst/>
                  <a:cxnLst/>
                  <a:rect l="l" t="t" r="r" b="b"/>
                  <a:pathLst>
                    <a:path w="726" h="2112" extrusionOk="0">
                      <a:moveTo>
                        <a:pt x="379" y="1"/>
                      </a:moveTo>
                      <a:cubicBezTo>
                        <a:pt x="158" y="1"/>
                        <a:pt x="1" y="158"/>
                        <a:pt x="1" y="379"/>
                      </a:cubicBezTo>
                      <a:lnTo>
                        <a:pt x="1" y="1733"/>
                      </a:lnTo>
                      <a:cubicBezTo>
                        <a:pt x="1" y="1954"/>
                        <a:pt x="158" y="2111"/>
                        <a:pt x="379" y="2111"/>
                      </a:cubicBezTo>
                      <a:cubicBezTo>
                        <a:pt x="568" y="2111"/>
                        <a:pt x="725" y="1954"/>
                        <a:pt x="725" y="1733"/>
                      </a:cubicBezTo>
                      <a:lnTo>
                        <a:pt x="725" y="379"/>
                      </a:lnTo>
                      <a:cubicBezTo>
                        <a:pt x="725" y="158"/>
                        <a:pt x="568" y="1"/>
                        <a:pt x="379"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712" name="Google Shape;9275;p73">
                <a:extLst>
                  <a:ext uri="{FF2B5EF4-FFF2-40B4-BE49-F238E27FC236}">
                    <a16:creationId xmlns:a16="http://schemas.microsoft.com/office/drawing/2014/main" id="{9992E002-32B7-0E30-6174-A4B5C360A5AD}"/>
                  </a:ext>
                </a:extLst>
              </p:cNvPr>
              <p:cNvGrpSpPr/>
              <p:nvPr/>
            </p:nvGrpSpPr>
            <p:grpSpPr>
              <a:xfrm>
                <a:off x="6474398" y="1748451"/>
                <a:ext cx="501965" cy="379464"/>
                <a:chOff x="3962775" y="1990700"/>
                <a:chExt cx="296975" cy="224500"/>
              </a:xfrm>
              <a:grpFill/>
            </p:grpSpPr>
            <p:sp>
              <p:nvSpPr>
                <p:cNvPr id="17745" name="Google Shape;9276;p73">
                  <a:extLst>
                    <a:ext uri="{FF2B5EF4-FFF2-40B4-BE49-F238E27FC236}">
                      <a16:creationId xmlns:a16="http://schemas.microsoft.com/office/drawing/2014/main" id="{9A6BE43D-6526-2C57-8AE3-491E6B04F395}"/>
                    </a:ext>
                  </a:extLst>
                </p:cNvPr>
                <p:cNvSpPr/>
                <p:nvPr/>
              </p:nvSpPr>
              <p:spPr>
                <a:xfrm>
                  <a:off x="4216400" y="2093100"/>
                  <a:ext cx="43350" cy="18150"/>
                </a:xfrm>
                <a:custGeom>
                  <a:avLst/>
                  <a:gdLst/>
                  <a:ahLst/>
                  <a:cxnLst/>
                  <a:rect l="l" t="t" r="r" b="b"/>
                  <a:pathLst>
                    <a:path w="1733" h="726" extrusionOk="0">
                      <a:moveTo>
                        <a:pt x="379" y="1"/>
                      </a:moveTo>
                      <a:cubicBezTo>
                        <a:pt x="158" y="1"/>
                        <a:pt x="1" y="158"/>
                        <a:pt x="1" y="347"/>
                      </a:cubicBezTo>
                      <a:cubicBezTo>
                        <a:pt x="1" y="568"/>
                        <a:pt x="158" y="725"/>
                        <a:pt x="379" y="725"/>
                      </a:cubicBezTo>
                      <a:lnTo>
                        <a:pt x="1387" y="725"/>
                      </a:lnTo>
                      <a:cubicBezTo>
                        <a:pt x="1576" y="725"/>
                        <a:pt x="1733" y="568"/>
                        <a:pt x="1733" y="347"/>
                      </a:cubicBezTo>
                      <a:cubicBezTo>
                        <a:pt x="1702" y="158"/>
                        <a:pt x="1544" y="1"/>
                        <a:pt x="1387"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46" name="Google Shape;9277;p73">
                  <a:extLst>
                    <a:ext uri="{FF2B5EF4-FFF2-40B4-BE49-F238E27FC236}">
                      <a16:creationId xmlns:a16="http://schemas.microsoft.com/office/drawing/2014/main" id="{236248FC-F985-6163-39F8-110A0FE78691}"/>
                    </a:ext>
                  </a:extLst>
                </p:cNvPr>
                <p:cNvSpPr/>
                <p:nvPr/>
              </p:nvSpPr>
              <p:spPr>
                <a:xfrm>
                  <a:off x="4206950" y="2129325"/>
                  <a:ext cx="35475" cy="33900"/>
                </a:xfrm>
                <a:custGeom>
                  <a:avLst/>
                  <a:gdLst/>
                  <a:ahLst/>
                  <a:cxnLst/>
                  <a:rect l="l" t="t" r="r" b="b"/>
                  <a:pathLst>
                    <a:path w="1419" h="1356" extrusionOk="0">
                      <a:moveTo>
                        <a:pt x="351" y="1"/>
                      </a:moveTo>
                      <a:cubicBezTo>
                        <a:pt x="260" y="1"/>
                        <a:pt x="174" y="32"/>
                        <a:pt x="127" y="95"/>
                      </a:cubicBezTo>
                      <a:cubicBezTo>
                        <a:pt x="1" y="221"/>
                        <a:pt x="1" y="410"/>
                        <a:pt x="127" y="568"/>
                      </a:cubicBezTo>
                      <a:lnTo>
                        <a:pt x="820" y="1261"/>
                      </a:lnTo>
                      <a:cubicBezTo>
                        <a:pt x="883" y="1324"/>
                        <a:pt x="969" y="1356"/>
                        <a:pt x="1056" y="1356"/>
                      </a:cubicBezTo>
                      <a:cubicBezTo>
                        <a:pt x="1143" y="1356"/>
                        <a:pt x="1229" y="1324"/>
                        <a:pt x="1292" y="1261"/>
                      </a:cubicBezTo>
                      <a:cubicBezTo>
                        <a:pt x="1418" y="1166"/>
                        <a:pt x="1418" y="914"/>
                        <a:pt x="1292" y="788"/>
                      </a:cubicBezTo>
                      <a:lnTo>
                        <a:pt x="599" y="95"/>
                      </a:lnTo>
                      <a:cubicBezTo>
                        <a:pt x="536" y="32"/>
                        <a:pt x="442" y="1"/>
                        <a:pt x="351"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47" name="Google Shape;9278;p73">
                  <a:extLst>
                    <a:ext uri="{FF2B5EF4-FFF2-40B4-BE49-F238E27FC236}">
                      <a16:creationId xmlns:a16="http://schemas.microsoft.com/office/drawing/2014/main" id="{62771EB1-DF7A-AD96-9E55-49EE46E628E6}"/>
                    </a:ext>
                  </a:extLst>
                </p:cNvPr>
                <p:cNvSpPr/>
                <p:nvPr/>
              </p:nvSpPr>
              <p:spPr>
                <a:xfrm>
                  <a:off x="4207750" y="2041900"/>
                  <a:ext cx="35450" cy="34500"/>
                </a:xfrm>
                <a:custGeom>
                  <a:avLst/>
                  <a:gdLst/>
                  <a:ahLst/>
                  <a:cxnLst/>
                  <a:rect l="l" t="t" r="r" b="b"/>
                  <a:pathLst>
                    <a:path w="1418" h="1380" extrusionOk="0">
                      <a:moveTo>
                        <a:pt x="1067" y="1"/>
                      </a:moveTo>
                      <a:cubicBezTo>
                        <a:pt x="977" y="1"/>
                        <a:pt x="882" y="32"/>
                        <a:pt x="819" y="95"/>
                      </a:cubicBezTo>
                      <a:lnTo>
                        <a:pt x="126" y="788"/>
                      </a:lnTo>
                      <a:cubicBezTo>
                        <a:pt x="0" y="914"/>
                        <a:pt x="0" y="1135"/>
                        <a:pt x="126" y="1261"/>
                      </a:cubicBezTo>
                      <a:cubicBezTo>
                        <a:pt x="189" y="1340"/>
                        <a:pt x="268" y="1379"/>
                        <a:pt x="351" y="1379"/>
                      </a:cubicBezTo>
                      <a:cubicBezTo>
                        <a:pt x="433" y="1379"/>
                        <a:pt x="520" y="1340"/>
                        <a:pt x="599" y="1261"/>
                      </a:cubicBezTo>
                      <a:lnTo>
                        <a:pt x="1292" y="568"/>
                      </a:lnTo>
                      <a:cubicBezTo>
                        <a:pt x="1418" y="442"/>
                        <a:pt x="1418" y="190"/>
                        <a:pt x="1292" y="95"/>
                      </a:cubicBezTo>
                      <a:cubicBezTo>
                        <a:pt x="1244" y="32"/>
                        <a:pt x="1158" y="1"/>
                        <a:pt x="1067"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48" name="Google Shape;9279;p73">
                  <a:extLst>
                    <a:ext uri="{FF2B5EF4-FFF2-40B4-BE49-F238E27FC236}">
                      <a16:creationId xmlns:a16="http://schemas.microsoft.com/office/drawing/2014/main" id="{985E1139-1F37-473A-CE4D-6E92EBFD3D6E}"/>
                    </a:ext>
                  </a:extLst>
                </p:cNvPr>
                <p:cNvSpPr/>
                <p:nvPr/>
              </p:nvSpPr>
              <p:spPr>
                <a:xfrm>
                  <a:off x="3962775" y="1990700"/>
                  <a:ext cx="226075" cy="224500"/>
                </a:xfrm>
                <a:custGeom>
                  <a:avLst/>
                  <a:gdLst/>
                  <a:ahLst/>
                  <a:cxnLst/>
                  <a:rect l="l" t="t" r="r" b="b"/>
                  <a:pathLst>
                    <a:path w="9043" h="8980" extrusionOk="0">
                      <a:moveTo>
                        <a:pt x="1419" y="3403"/>
                      </a:moveTo>
                      <a:lnTo>
                        <a:pt x="1419" y="4790"/>
                      </a:lnTo>
                      <a:cubicBezTo>
                        <a:pt x="1009" y="4790"/>
                        <a:pt x="694" y="4506"/>
                        <a:pt x="694" y="4097"/>
                      </a:cubicBezTo>
                      <a:cubicBezTo>
                        <a:pt x="694" y="3719"/>
                        <a:pt x="1009" y="3403"/>
                        <a:pt x="1419" y="3403"/>
                      </a:cubicBezTo>
                      <a:close/>
                      <a:moveTo>
                        <a:pt x="4191" y="2710"/>
                      </a:moveTo>
                      <a:lnTo>
                        <a:pt x="4191" y="5483"/>
                      </a:lnTo>
                      <a:lnTo>
                        <a:pt x="2490" y="5483"/>
                      </a:lnTo>
                      <a:cubicBezTo>
                        <a:pt x="2269" y="5483"/>
                        <a:pt x="2112" y="5325"/>
                        <a:pt x="2112" y="5105"/>
                      </a:cubicBezTo>
                      <a:lnTo>
                        <a:pt x="2112" y="3088"/>
                      </a:lnTo>
                      <a:cubicBezTo>
                        <a:pt x="2112" y="2868"/>
                        <a:pt x="2269" y="2710"/>
                        <a:pt x="2490" y="2710"/>
                      </a:cubicBezTo>
                      <a:close/>
                      <a:moveTo>
                        <a:pt x="6995" y="1828"/>
                      </a:moveTo>
                      <a:lnTo>
                        <a:pt x="6995" y="6428"/>
                      </a:lnTo>
                      <a:cubicBezTo>
                        <a:pt x="6428" y="5924"/>
                        <a:pt x="5672" y="5609"/>
                        <a:pt x="4884" y="5514"/>
                      </a:cubicBezTo>
                      <a:lnTo>
                        <a:pt x="4884" y="2710"/>
                      </a:lnTo>
                      <a:cubicBezTo>
                        <a:pt x="5672" y="2647"/>
                        <a:pt x="6428" y="2332"/>
                        <a:pt x="6995" y="1828"/>
                      </a:cubicBezTo>
                      <a:close/>
                      <a:moveTo>
                        <a:pt x="8066" y="631"/>
                      </a:moveTo>
                      <a:cubicBezTo>
                        <a:pt x="8255" y="631"/>
                        <a:pt x="8413" y="789"/>
                        <a:pt x="8413" y="978"/>
                      </a:cubicBezTo>
                      <a:lnTo>
                        <a:pt x="8413" y="7216"/>
                      </a:lnTo>
                      <a:cubicBezTo>
                        <a:pt x="8413" y="7405"/>
                        <a:pt x="8255" y="7562"/>
                        <a:pt x="8066" y="7562"/>
                      </a:cubicBezTo>
                      <a:cubicBezTo>
                        <a:pt x="7877" y="7562"/>
                        <a:pt x="7720" y="7405"/>
                        <a:pt x="7720" y="7216"/>
                      </a:cubicBezTo>
                      <a:lnTo>
                        <a:pt x="7720" y="978"/>
                      </a:lnTo>
                      <a:cubicBezTo>
                        <a:pt x="7720" y="789"/>
                        <a:pt x="7877" y="631"/>
                        <a:pt x="8066" y="631"/>
                      </a:cubicBezTo>
                      <a:close/>
                      <a:moveTo>
                        <a:pt x="3498" y="6176"/>
                      </a:moveTo>
                      <a:lnTo>
                        <a:pt x="3498" y="7909"/>
                      </a:lnTo>
                      <a:cubicBezTo>
                        <a:pt x="3498" y="8129"/>
                        <a:pt x="3340" y="8287"/>
                        <a:pt x="3151" y="8287"/>
                      </a:cubicBezTo>
                      <a:cubicBezTo>
                        <a:pt x="2962" y="8287"/>
                        <a:pt x="2805" y="8129"/>
                        <a:pt x="2805" y="7909"/>
                      </a:cubicBezTo>
                      <a:lnTo>
                        <a:pt x="2805" y="6176"/>
                      </a:lnTo>
                      <a:close/>
                      <a:moveTo>
                        <a:pt x="8035" y="1"/>
                      </a:moveTo>
                      <a:cubicBezTo>
                        <a:pt x="7531" y="1"/>
                        <a:pt x="7090" y="411"/>
                        <a:pt x="6995" y="883"/>
                      </a:cubicBezTo>
                      <a:lnTo>
                        <a:pt x="6680" y="1198"/>
                      </a:lnTo>
                      <a:cubicBezTo>
                        <a:pt x="6144" y="1734"/>
                        <a:pt x="5325" y="2049"/>
                        <a:pt x="4538" y="2049"/>
                      </a:cubicBezTo>
                      <a:lnTo>
                        <a:pt x="2427" y="2049"/>
                      </a:lnTo>
                      <a:cubicBezTo>
                        <a:pt x="2017" y="2049"/>
                        <a:pt x="1608" y="2332"/>
                        <a:pt x="1450" y="2773"/>
                      </a:cubicBezTo>
                      <a:lnTo>
                        <a:pt x="1387" y="2773"/>
                      </a:lnTo>
                      <a:cubicBezTo>
                        <a:pt x="631" y="2773"/>
                        <a:pt x="1" y="3403"/>
                        <a:pt x="1" y="4128"/>
                      </a:cubicBezTo>
                      <a:cubicBezTo>
                        <a:pt x="1" y="4884"/>
                        <a:pt x="631" y="5514"/>
                        <a:pt x="1387" y="5514"/>
                      </a:cubicBezTo>
                      <a:lnTo>
                        <a:pt x="1450" y="5514"/>
                      </a:lnTo>
                      <a:cubicBezTo>
                        <a:pt x="1576" y="5798"/>
                        <a:pt x="1797" y="6018"/>
                        <a:pt x="2080" y="6144"/>
                      </a:cubicBezTo>
                      <a:lnTo>
                        <a:pt x="2080" y="7940"/>
                      </a:lnTo>
                      <a:cubicBezTo>
                        <a:pt x="2112" y="8507"/>
                        <a:pt x="2584" y="8980"/>
                        <a:pt x="3151" y="8980"/>
                      </a:cubicBezTo>
                      <a:cubicBezTo>
                        <a:pt x="3750" y="8980"/>
                        <a:pt x="4160" y="8507"/>
                        <a:pt x="4160" y="7972"/>
                      </a:cubicBezTo>
                      <a:lnTo>
                        <a:pt x="4160" y="6239"/>
                      </a:lnTo>
                      <a:lnTo>
                        <a:pt x="4538" y="6239"/>
                      </a:lnTo>
                      <a:cubicBezTo>
                        <a:pt x="5325" y="6239"/>
                        <a:pt x="6144" y="6554"/>
                        <a:pt x="6680" y="7090"/>
                      </a:cubicBezTo>
                      <a:lnTo>
                        <a:pt x="6995" y="7405"/>
                      </a:lnTo>
                      <a:cubicBezTo>
                        <a:pt x="7090" y="7909"/>
                        <a:pt x="7531" y="8287"/>
                        <a:pt x="8035" y="8287"/>
                      </a:cubicBezTo>
                      <a:cubicBezTo>
                        <a:pt x="8633" y="8287"/>
                        <a:pt x="9043" y="7814"/>
                        <a:pt x="9043" y="7247"/>
                      </a:cubicBezTo>
                      <a:lnTo>
                        <a:pt x="9043" y="1041"/>
                      </a:lnTo>
                      <a:cubicBezTo>
                        <a:pt x="9043" y="442"/>
                        <a:pt x="8570" y="1"/>
                        <a:pt x="8035"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713" name="Google Shape;9280;p73">
                <a:extLst>
                  <a:ext uri="{FF2B5EF4-FFF2-40B4-BE49-F238E27FC236}">
                    <a16:creationId xmlns:a16="http://schemas.microsoft.com/office/drawing/2014/main" id="{09BBC2A9-E7C4-93C2-F40E-AA512C8C5D79}"/>
                  </a:ext>
                </a:extLst>
              </p:cNvPr>
              <p:cNvGrpSpPr/>
              <p:nvPr/>
            </p:nvGrpSpPr>
            <p:grpSpPr>
              <a:xfrm>
                <a:off x="6475075" y="2280968"/>
                <a:ext cx="500612" cy="500612"/>
                <a:chOff x="3963575" y="2317575"/>
                <a:chExt cx="296175" cy="296175"/>
              </a:xfrm>
              <a:grpFill/>
            </p:grpSpPr>
            <p:sp>
              <p:nvSpPr>
                <p:cNvPr id="17729" name="Google Shape;9281;p73">
                  <a:extLst>
                    <a:ext uri="{FF2B5EF4-FFF2-40B4-BE49-F238E27FC236}">
                      <a16:creationId xmlns:a16="http://schemas.microsoft.com/office/drawing/2014/main" id="{4ACFAD76-47BB-4318-2B20-CB9E8240F179}"/>
                    </a:ext>
                  </a:extLst>
                </p:cNvPr>
                <p:cNvSpPr/>
                <p:nvPr/>
              </p:nvSpPr>
              <p:spPr>
                <a:xfrm>
                  <a:off x="3963575" y="2317575"/>
                  <a:ext cx="296175" cy="296175"/>
                </a:xfrm>
                <a:custGeom>
                  <a:avLst/>
                  <a:gdLst/>
                  <a:ahLst/>
                  <a:cxnLst/>
                  <a:rect l="l" t="t" r="r" b="b"/>
                  <a:pathLst>
                    <a:path w="11847" h="11847" extrusionOk="0">
                      <a:moveTo>
                        <a:pt x="9483" y="1418"/>
                      </a:moveTo>
                      <a:cubicBezTo>
                        <a:pt x="9672" y="1418"/>
                        <a:pt x="9830" y="1576"/>
                        <a:pt x="9830" y="1765"/>
                      </a:cubicBezTo>
                      <a:lnTo>
                        <a:pt x="9830" y="2836"/>
                      </a:lnTo>
                      <a:lnTo>
                        <a:pt x="788" y="2836"/>
                      </a:lnTo>
                      <a:lnTo>
                        <a:pt x="788" y="1765"/>
                      </a:lnTo>
                      <a:lnTo>
                        <a:pt x="725" y="1765"/>
                      </a:lnTo>
                      <a:cubicBezTo>
                        <a:pt x="725" y="1576"/>
                        <a:pt x="883" y="1418"/>
                        <a:pt x="1072" y="1418"/>
                      </a:cubicBezTo>
                      <a:lnTo>
                        <a:pt x="1418" y="1418"/>
                      </a:lnTo>
                      <a:lnTo>
                        <a:pt x="1418" y="1765"/>
                      </a:lnTo>
                      <a:cubicBezTo>
                        <a:pt x="1418" y="1954"/>
                        <a:pt x="1576" y="2143"/>
                        <a:pt x="1765" y="2143"/>
                      </a:cubicBezTo>
                      <a:cubicBezTo>
                        <a:pt x="1954" y="2143"/>
                        <a:pt x="2111" y="1954"/>
                        <a:pt x="2111" y="1765"/>
                      </a:cubicBezTo>
                      <a:lnTo>
                        <a:pt x="2111" y="1418"/>
                      </a:lnTo>
                      <a:lnTo>
                        <a:pt x="3498" y="1418"/>
                      </a:lnTo>
                      <a:lnTo>
                        <a:pt x="3498" y="1765"/>
                      </a:lnTo>
                      <a:cubicBezTo>
                        <a:pt x="3498" y="1954"/>
                        <a:pt x="3655" y="2143"/>
                        <a:pt x="3844" y="2143"/>
                      </a:cubicBezTo>
                      <a:cubicBezTo>
                        <a:pt x="4065" y="2143"/>
                        <a:pt x="4222" y="1954"/>
                        <a:pt x="4222" y="1765"/>
                      </a:cubicBezTo>
                      <a:lnTo>
                        <a:pt x="4222" y="1418"/>
                      </a:lnTo>
                      <a:lnTo>
                        <a:pt x="6333" y="1418"/>
                      </a:lnTo>
                      <a:lnTo>
                        <a:pt x="6333" y="1765"/>
                      </a:lnTo>
                      <a:cubicBezTo>
                        <a:pt x="6333" y="1954"/>
                        <a:pt x="6490" y="2143"/>
                        <a:pt x="6680" y="2143"/>
                      </a:cubicBezTo>
                      <a:cubicBezTo>
                        <a:pt x="6900" y="2143"/>
                        <a:pt x="7058" y="1954"/>
                        <a:pt x="7058" y="1765"/>
                      </a:cubicBezTo>
                      <a:lnTo>
                        <a:pt x="7058" y="1418"/>
                      </a:lnTo>
                      <a:lnTo>
                        <a:pt x="8412" y="1418"/>
                      </a:lnTo>
                      <a:lnTo>
                        <a:pt x="8412" y="1765"/>
                      </a:lnTo>
                      <a:cubicBezTo>
                        <a:pt x="8412" y="1954"/>
                        <a:pt x="8570" y="2143"/>
                        <a:pt x="8790" y="2143"/>
                      </a:cubicBezTo>
                      <a:cubicBezTo>
                        <a:pt x="8979" y="2143"/>
                        <a:pt x="9137" y="1954"/>
                        <a:pt x="9137" y="1765"/>
                      </a:cubicBezTo>
                      <a:lnTo>
                        <a:pt x="9137" y="1418"/>
                      </a:lnTo>
                      <a:close/>
                      <a:moveTo>
                        <a:pt x="9767" y="3497"/>
                      </a:moveTo>
                      <a:lnTo>
                        <a:pt x="9767" y="7026"/>
                      </a:lnTo>
                      <a:cubicBezTo>
                        <a:pt x="9641" y="7026"/>
                        <a:pt x="9546" y="6963"/>
                        <a:pt x="9420" y="6963"/>
                      </a:cubicBezTo>
                      <a:cubicBezTo>
                        <a:pt x="8066" y="6963"/>
                        <a:pt x="6963" y="8066"/>
                        <a:pt x="6963" y="9420"/>
                      </a:cubicBezTo>
                      <a:cubicBezTo>
                        <a:pt x="6963" y="9546"/>
                        <a:pt x="6963" y="9641"/>
                        <a:pt x="7026" y="9767"/>
                      </a:cubicBezTo>
                      <a:lnTo>
                        <a:pt x="1040" y="9767"/>
                      </a:lnTo>
                      <a:cubicBezTo>
                        <a:pt x="820" y="9767"/>
                        <a:pt x="662" y="9609"/>
                        <a:pt x="662" y="9420"/>
                      </a:cubicBezTo>
                      <a:lnTo>
                        <a:pt x="662" y="3497"/>
                      </a:lnTo>
                      <a:close/>
                      <a:moveTo>
                        <a:pt x="9420" y="7688"/>
                      </a:moveTo>
                      <a:cubicBezTo>
                        <a:pt x="10366" y="7688"/>
                        <a:pt x="11153" y="8475"/>
                        <a:pt x="11153" y="9420"/>
                      </a:cubicBezTo>
                      <a:cubicBezTo>
                        <a:pt x="11153" y="10397"/>
                        <a:pt x="10366" y="11185"/>
                        <a:pt x="9420" y="11185"/>
                      </a:cubicBezTo>
                      <a:cubicBezTo>
                        <a:pt x="8475" y="11185"/>
                        <a:pt x="7688" y="10397"/>
                        <a:pt x="7688" y="9420"/>
                      </a:cubicBezTo>
                      <a:cubicBezTo>
                        <a:pt x="7688" y="8475"/>
                        <a:pt x="8475" y="7688"/>
                        <a:pt x="9420" y="7688"/>
                      </a:cubicBezTo>
                      <a:close/>
                      <a:moveTo>
                        <a:pt x="1733" y="0"/>
                      </a:moveTo>
                      <a:cubicBezTo>
                        <a:pt x="1544" y="0"/>
                        <a:pt x="1387" y="158"/>
                        <a:pt x="1387" y="347"/>
                      </a:cubicBezTo>
                      <a:lnTo>
                        <a:pt x="1387" y="725"/>
                      </a:lnTo>
                      <a:lnTo>
                        <a:pt x="1040" y="725"/>
                      </a:lnTo>
                      <a:cubicBezTo>
                        <a:pt x="442" y="725"/>
                        <a:pt x="0" y="1166"/>
                        <a:pt x="0" y="1733"/>
                      </a:cubicBezTo>
                      <a:lnTo>
                        <a:pt x="0" y="9389"/>
                      </a:lnTo>
                      <a:cubicBezTo>
                        <a:pt x="0" y="9956"/>
                        <a:pt x="473" y="10429"/>
                        <a:pt x="1040" y="10429"/>
                      </a:cubicBezTo>
                      <a:lnTo>
                        <a:pt x="7215" y="10429"/>
                      </a:lnTo>
                      <a:cubicBezTo>
                        <a:pt x="7593" y="11279"/>
                        <a:pt x="8444" y="11846"/>
                        <a:pt x="9420" y="11846"/>
                      </a:cubicBezTo>
                      <a:cubicBezTo>
                        <a:pt x="10744" y="11846"/>
                        <a:pt x="11846" y="10744"/>
                        <a:pt x="11846" y="9420"/>
                      </a:cubicBezTo>
                      <a:cubicBezTo>
                        <a:pt x="11846" y="8444"/>
                        <a:pt x="11311" y="7593"/>
                        <a:pt x="10492" y="7215"/>
                      </a:cubicBezTo>
                      <a:lnTo>
                        <a:pt x="10492" y="1733"/>
                      </a:lnTo>
                      <a:cubicBezTo>
                        <a:pt x="10492" y="1135"/>
                        <a:pt x="10019" y="725"/>
                        <a:pt x="9452" y="725"/>
                      </a:cubicBezTo>
                      <a:lnTo>
                        <a:pt x="9105" y="725"/>
                      </a:lnTo>
                      <a:lnTo>
                        <a:pt x="9105" y="347"/>
                      </a:lnTo>
                      <a:cubicBezTo>
                        <a:pt x="9105" y="158"/>
                        <a:pt x="8948" y="0"/>
                        <a:pt x="8759" y="0"/>
                      </a:cubicBezTo>
                      <a:cubicBezTo>
                        <a:pt x="8538" y="0"/>
                        <a:pt x="8381" y="158"/>
                        <a:pt x="8381" y="347"/>
                      </a:cubicBezTo>
                      <a:lnTo>
                        <a:pt x="8381" y="725"/>
                      </a:lnTo>
                      <a:lnTo>
                        <a:pt x="7026" y="725"/>
                      </a:lnTo>
                      <a:lnTo>
                        <a:pt x="7026" y="347"/>
                      </a:lnTo>
                      <a:cubicBezTo>
                        <a:pt x="7026" y="158"/>
                        <a:pt x="6869" y="0"/>
                        <a:pt x="6648" y="0"/>
                      </a:cubicBezTo>
                      <a:cubicBezTo>
                        <a:pt x="6459" y="0"/>
                        <a:pt x="6301" y="158"/>
                        <a:pt x="6301" y="347"/>
                      </a:cubicBezTo>
                      <a:lnTo>
                        <a:pt x="6301" y="725"/>
                      </a:lnTo>
                      <a:lnTo>
                        <a:pt x="4191" y="725"/>
                      </a:lnTo>
                      <a:lnTo>
                        <a:pt x="4191" y="347"/>
                      </a:lnTo>
                      <a:cubicBezTo>
                        <a:pt x="4191" y="158"/>
                        <a:pt x="4033" y="0"/>
                        <a:pt x="3813" y="0"/>
                      </a:cubicBezTo>
                      <a:cubicBezTo>
                        <a:pt x="3624" y="0"/>
                        <a:pt x="3466" y="158"/>
                        <a:pt x="3466" y="347"/>
                      </a:cubicBezTo>
                      <a:lnTo>
                        <a:pt x="3466" y="725"/>
                      </a:lnTo>
                      <a:lnTo>
                        <a:pt x="2080" y="725"/>
                      </a:lnTo>
                      <a:lnTo>
                        <a:pt x="2080" y="347"/>
                      </a:lnTo>
                      <a:cubicBezTo>
                        <a:pt x="2080" y="158"/>
                        <a:pt x="1922" y="0"/>
                        <a:pt x="173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30" name="Google Shape;9282;p73">
                  <a:extLst>
                    <a:ext uri="{FF2B5EF4-FFF2-40B4-BE49-F238E27FC236}">
                      <a16:creationId xmlns:a16="http://schemas.microsoft.com/office/drawing/2014/main" id="{F915654A-EB5E-1504-971D-A2EFD0EB4374}"/>
                    </a:ext>
                  </a:extLst>
                </p:cNvPr>
                <p:cNvSpPr/>
                <p:nvPr/>
              </p:nvSpPr>
              <p:spPr>
                <a:xfrm>
                  <a:off x="4190400" y="2526300"/>
                  <a:ext cx="34700" cy="35450"/>
                </a:xfrm>
                <a:custGeom>
                  <a:avLst/>
                  <a:gdLst/>
                  <a:ahLst/>
                  <a:cxnLst/>
                  <a:rect l="l" t="t" r="r" b="b"/>
                  <a:pathLst>
                    <a:path w="1388" h="1418" extrusionOk="0">
                      <a:moveTo>
                        <a:pt x="347" y="0"/>
                      </a:moveTo>
                      <a:cubicBezTo>
                        <a:pt x="158" y="0"/>
                        <a:pt x="1" y="158"/>
                        <a:pt x="1" y="347"/>
                      </a:cubicBezTo>
                      <a:lnTo>
                        <a:pt x="1" y="1071"/>
                      </a:lnTo>
                      <a:cubicBezTo>
                        <a:pt x="1" y="1260"/>
                        <a:pt x="127" y="1418"/>
                        <a:pt x="347" y="1418"/>
                      </a:cubicBezTo>
                      <a:lnTo>
                        <a:pt x="1041" y="1418"/>
                      </a:lnTo>
                      <a:cubicBezTo>
                        <a:pt x="1261" y="1418"/>
                        <a:pt x="1387" y="1260"/>
                        <a:pt x="1387" y="1071"/>
                      </a:cubicBezTo>
                      <a:cubicBezTo>
                        <a:pt x="1387" y="882"/>
                        <a:pt x="1261" y="725"/>
                        <a:pt x="1041" y="725"/>
                      </a:cubicBezTo>
                      <a:lnTo>
                        <a:pt x="694" y="725"/>
                      </a:lnTo>
                      <a:lnTo>
                        <a:pt x="694" y="347"/>
                      </a:lnTo>
                      <a:cubicBezTo>
                        <a:pt x="694" y="158"/>
                        <a:pt x="536" y="0"/>
                        <a:pt x="347"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31" name="Google Shape;9283;p73">
                  <a:extLst>
                    <a:ext uri="{FF2B5EF4-FFF2-40B4-BE49-F238E27FC236}">
                      <a16:creationId xmlns:a16="http://schemas.microsoft.com/office/drawing/2014/main" id="{D9CCDAD3-7ACC-8A2B-DBD8-8794DBE7B00E}"/>
                    </a:ext>
                  </a:extLst>
                </p:cNvPr>
                <p:cNvSpPr/>
                <p:nvPr/>
              </p:nvSpPr>
              <p:spPr>
                <a:xfrm>
                  <a:off x="3998225" y="2421550"/>
                  <a:ext cx="35475" cy="18125"/>
                </a:xfrm>
                <a:custGeom>
                  <a:avLst/>
                  <a:gdLst/>
                  <a:ahLst/>
                  <a:cxnLst/>
                  <a:rect l="l" t="t" r="r" b="b"/>
                  <a:pathLst>
                    <a:path w="1419" h="725" extrusionOk="0">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32" name="Google Shape;9284;p73">
                  <a:extLst>
                    <a:ext uri="{FF2B5EF4-FFF2-40B4-BE49-F238E27FC236}">
                      <a16:creationId xmlns:a16="http://schemas.microsoft.com/office/drawing/2014/main" id="{DC98ADCD-F984-75D7-0D34-4DCE5E9E2DEC}"/>
                    </a:ext>
                  </a:extLst>
                </p:cNvPr>
                <p:cNvSpPr/>
                <p:nvPr/>
              </p:nvSpPr>
              <p:spPr>
                <a:xfrm>
                  <a:off x="4050225" y="2421550"/>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33" name="Google Shape;9285;p73">
                  <a:extLst>
                    <a:ext uri="{FF2B5EF4-FFF2-40B4-BE49-F238E27FC236}">
                      <a16:creationId xmlns:a16="http://schemas.microsoft.com/office/drawing/2014/main" id="{5F57DC27-1768-468A-FCC6-DA7377ED975D}"/>
                    </a:ext>
                  </a:extLst>
                </p:cNvPr>
                <p:cNvSpPr/>
                <p:nvPr/>
              </p:nvSpPr>
              <p:spPr>
                <a:xfrm>
                  <a:off x="4102200" y="2421550"/>
                  <a:ext cx="35475" cy="18125"/>
                </a:xfrm>
                <a:custGeom>
                  <a:avLst/>
                  <a:gdLst/>
                  <a:ahLst/>
                  <a:cxnLst/>
                  <a:rect l="l" t="t" r="r" b="b"/>
                  <a:pathLst>
                    <a:path w="1419" h="725" extrusionOk="0">
                      <a:moveTo>
                        <a:pt x="378" y="0"/>
                      </a:moveTo>
                      <a:cubicBezTo>
                        <a:pt x="158" y="0"/>
                        <a:pt x="0" y="158"/>
                        <a:pt x="0" y="378"/>
                      </a:cubicBezTo>
                      <a:cubicBezTo>
                        <a:pt x="0" y="567"/>
                        <a:pt x="158" y="725"/>
                        <a:pt x="378" y="725"/>
                      </a:cubicBezTo>
                      <a:lnTo>
                        <a:pt x="1072" y="725"/>
                      </a:lnTo>
                      <a:cubicBezTo>
                        <a:pt x="1261" y="725"/>
                        <a:pt x="1418" y="567"/>
                        <a:pt x="1418" y="378"/>
                      </a:cubicBezTo>
                      <a:cubicBezTo>
                        <a:pt x="1418" y="158"/>
                        <a:pt x="1261" y="0"/>
                        <a:pt x="107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34" name="Google Shape;9286;p73">
                  <a:extLst>
                    <a:ext uri="{FF2B5EF4-FFF2-40B4-BE49-F238E27FC236}">
                      <a16:creationId xmlns:a16="http://schemas.microsoft.com/office/drawing/2014/main" id="{0307012C-8DD4-A8EA-C7D9-C43E51FF320C}"/>
                    </a:ext>
                  </a:extLst>
                </p:cNvPr>
                <p:cNvSpPr/>
                <p:nvPr/>
              </p:nvSpPr>
              <p:spPr>
                <a:xfrm>
                  <a:off x="4155750" y="2421550"/>
                  <a:ext cx="35475" cy="18125"/>
                </a:xfrm>
                <a:custGeom>
                  <a:avLst/>
                  <a:gdLst/>
                  <a:ahLst/>
                  <a:cxnLst/>
                  <a:rect l="l" t="t" r="r" b="b"/>
                  <a:pathLst>
                    <a:path w="1419" h="725" extrusionOk="0">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35" name="Google Shape;9287;p73">
                  <a:extLst>
                    <a:ext uri="{FF2B5EF4-FFF2-40B4-BE49-F238E27FC236}">
                      <a16:creationId xmlns:a16="http://schemas.microsoft.com/office/drawing/2014/main" id="{9887EE4A-DCD2-8B46-86C5-BBC99CCAF27A}"/>
                    </a:ext>
                  </a:extLst>
                </p:cNvPr>
                <p:cNvSpPr/>
                <p:nvPr/>
              </p:nvSpPr>
              <p:spPr>
                <a:xfrm>
                  <a:off x="3998225" y="2456975"/>
                  <a:ext cx="35475" cy="18150"/>
                </a:xfrm>
                <a:custGeom>
                  <a:avLst/>
                  <a:gdLst/>
                  <a:ahLst/>
                  <a:cxnLst/>
                  <a:rect l="l" t="t" r="r" b="b"/>
                  <a:pathLst>
                    <a:path w="1419" h="726" extrusionOk="0">
                      <a:moveTo>
                        <a:pt x="347" y="1"/>
                      </a:moveTo>
                      <a:cubicBezTo>
                        <a:pt x="158" y="1"/>
                        <a:pt x="1" y="158"/>
                        <a:pt x="1" y="379"/>
                      </a:cubicBezTo>
                      <a:cubicBezTo>
                        <a:pt x="1" y="568"/>
                        <a:pt x="158" y="725"/>
                        <a:pt x="347" y="725"/>
                      </a:cubicBezTo>
                      <a:lnTo>
                        <a:pt x="1072" y="725"/>
                      </a:lnTo>
                      <a:cubicBezTo>
                        <a:pt x="1261" y="725"/>
                        <a:pt x="1418" y="568"/>
                        <a:pt x="1418" y="379"/>
                      </a:cubicBezTo>
                      <a:cubicBezTo>
                        <a:pt x="1418" y="158"/>
                        <a:pt x="1261" y="1"/>
                        <a:pt x="107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36" name="Google Shape;9288;p73">
                  <a:extLst>
                    <a:ext uri="{FF2B5EF4-FFF2-40B4-BE49-F238E27FC236}">
                      <a16:creationId xmlns:a16="http://schemas.microsoft.com/office/drawing/2014/main" id="{3EEE8EC4-6573-BE9A-8865-5AB0A4395BBB}"/>
                    </a:ext>
                  </a:extLst>
                </p:cNvPr>
                <p:cNvSpPr/>
                <p:nvPr/>
              </p:nvSpPr>
              <p:spPr>
                <a:xfrm>
                  <a:off x="4050225" y="2456975"/>
                  <a:ext cx="35450" cy="18150"/>
                </a:xfrm>
                <a:custGeom>
                  <a:avLst/>
                  <a:gdLst/>
                  <a:ahLst/>
                  <a:cxnLst/>
                  <a:rect l="l" t="t" r="r" b="b"/>
                  <a:pathLst>
                    <a:path w="1418" h="726" extrusionOk="0">
                      <a:moveTo>
                        <a:pt x="347" y="1"/>
                      </a:moveTo>
                      <a:cubicBezTo>
                        <a:pt x="158" y="1"/>
                        <a:pt x="0" y="158"/>
                        <a:pt x="0" y="379"/>
                      </a:cubicBezTo>
                      <a:cubicBezTo>
                        <a:pt x="0" y="568"/>
                        <a:pt x="158" y="725"/>
                        <a:pt x="347" y="725"/>
                      </a:cubicBezTo>
                      <a:lnTo>
                        <a:pt x="1071" y="725"/>
                      </a:lnTo>
                      <a:cubicBezTo>
                        <a:pt x="1260" y="725"/>
                        <a:pt x="1418" y="568"/>
                        <a:pt x="1418" y="379"/>
                      </a:cubicBezTo>
                      <a:cubicBezTo>
                        <a:pt x="1418" y="158"/>
                        <a:pt x="1260" y="1"/>
                        <a:pt x="1071"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37" name="Google Shape;9289;p73">
                  <a:extLst>
                    <a:ext uri="{FF2B5EF4-FFF2-40B4-BE49-F238E27FC236}">
                      <a16:creationId xmlns:a16="http://schemas.microsoft.com/office/drawing/2014/main" id="{E6A5328B-40C2-2107-F03A-C4E239F7D646}"/>
                    </a:ext>
                  </a:extLst>
                </p:cNvPr>
                <p:cNvSpPr/>
                <p:nvPr/>
              </p:nvSpPr>
              <p:spPr>
                <a:xfrm>
                  <a:off x="4102200" y="2456975"/>
                  <a:ext cx="35475" cy="18150"/>
                </a:xfrm>
                <a:custGeom>
                  <a:avLst/>
                  <a:gdLst/>
                  <a:ahLst/>
                  <a:cxnLst/>
                  <a:rect l="l" t="t" r="r" b="b"/>
                  <a:pathLst>
                    <a:path w="1419" h="726" extrusionOk="0">
                      <a:moveTo>
                        <a:pt x="378" y="1"/>
                      </a:moveTo>
                      <a:cubicBezTo>
                        <a:pt x="158" y="1"/>
                        <a:pt x="0" y="158"/>
                        <a:pt x="0" y="379"/>
                      </a:cubicBezTo>
                      <a:cubicBezTo>
                        <a:pt x="0" y="568"/>
                        <a:pt x="158" y="725"/>
                        <a:pt x="378" y="725"/>
                      </a:cubicBezTo>
                      <a:lnTo>
                        <a:pt x="1072" y="725"/>
                      </a:lnTo>
                      <a:cubicBezTo>
                        <a:pt x="1261" y="725"/>
                        <a:pt x="1418" y="568"/>
                        <a:pt x="1418" y="379"/>
                      </a:cubicBezTo>
                      <a:cubicBezTo>
                        <a:pt x="1418" y="158"/>
                        <a:pt x="1261" y="1"/>
                        <a:pt x="107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38" name="Google Shape;9290;p73">
                  <a:extLst>
                    <a:ext uri="{FF2B5EF4-FFF2-40B4-BE49-F238E27FC236}">
                      <a16:creationId xmlns:a16="http://schemas.microsoft.com/office/drawing/2014/main" id="{355276FD-ACB4-C4C3-8D86-553E6FC500D0}"/>
                    </a:ext>
                  </a:extLst>
                </p:cNvPr>
                <p:cNvSpPr/>
                <p:nvPr/>
              </p:nvSpPr>
              <p:spPr>
                <a:xfrm>
                  <a:off x="4155750" y="2456975"/>
                  <a:ext cx="35475" cy="18150"/>
                </a:xfrm>
                <a:custGeom>
                  <a:avLst/>
                  <a:gdLst/>
                  <a:ahLst/>
                  <a:cxnLst/>
                  <a:rect l="l" t="t" r="r" b="b"/>
                  <a:pathLst>
                    <a:path w="1419" h="726" extrusionOk="0">
                      <a:moveTo>
                        <a:pt x="347" y="1"/>
                      </a:moveTo>
                      <a:cubicBezTo>
                        <a:pt x="158" y="1"/>
                        <a:pt x="1" y="158"/>
                        <a:pt x="1" y="379"/>
                      </a:cubicBezTo>
                      <a:cubicBezTo>
                        <a:pt x="1" y="568"/>
                        <a:pt x="158" y="725"/>
                        <a:pt x="347" y="725"/>
                      </a:cubicBezTo>
                      <a:lnTo>
                        <a:pt x="1072" y="725"/>
                      </a:lnTo>
                      <a:cubicBezTo>
                        <a:pt x="1261" y="725"/>
                        <a:pt x="1418" y="568"/>
                        <a:pt x="1418" y="379"/>
                      </a:cubicBezTo>
                      <a:cubicBezTo>
                        <a:pt x="1418" y="158"/>
                        <a:pt x="1261" y="1"/>
                        <a:pt x="107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39" name="Google Shape;9291;p73">
                  <a:extLst>
                    <a:ext uri="{FF2B5EF4-FFF2-40B4-BE49-F238E27FC236}">
                      <a16:creationId xmlns:a16="http://schemas.microsoft.com/office/drawing/2014/main" id="{C78FFD35-DDAA-E582-B6AE-38ABEFE8A455}"/>
                    </a:ext>
                  </a:extLst>
                </p:cNvPr>
                <p:cNvSpPr/>
                <p:nvPr/>
              </p:nvSpPr>
              <p:spPr>
                <a:xfrm>
                  <a:off x="3998225" y="2491650"/>
                  <a:ext cx="35475" cy="18125"/>
                </a:xfrm>
                <a:custGeom>
                  <a:avLst/>
                  <a:gdLst/>
                  <a:ahLst/>
                  <a:cxnLst/>
                  <a:rect l="l" t="t" r="r" b="b"/>
                  <a:pathLst>
                    <a:path w="1419" h="725" extrusionOk="0">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40" name="Google Shape;9292;p73">
                  <a:extLst>
                    <a:ext uri="{FF2B5EF4-FFF2-40B4-BE49-F238E27FC236}">
                      <a16:creationId xmlns:a16="http://schemas.microsoft.com/office/drawing/2014/main" id="{D2D28103-AC5B-C98D-CA3B-E0F28D5366CC}"/>
                    </a:ext>
                  </a:extLst>
                </p:cNvPr>
                <p:cNvSpPr/>
                <p:nvPr/>
              </p:nvSpPr>
              <p:spPr>
                <a:xfrm>
                  <a:off x="4050225" y="2491650"/>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41" name="Google Shape;9293;p73">
                  <a:extLst>
                    <a:ext uri="{FF2B5EF4-FFF2-40B4-BE49-F238E27FC236}">
                      <a16:creationId xmlns:a16="http://schemas.microsoft.com/office/drawing/2014/main" id="{14C4D3AF-FC19-D52A-6760-5AAB3A0334B8}"/>
                    </a:ext>
                  </a:extLst>
                </p:cNvPr>
                <p:cNvSpPr/>
                <p:nvPr/>
              </p:nvSpPr>
              <p:spPr>
                <a:xfrm>
                  <a:off x="4102200" y="2491650"/>
                  <a:ext cx="35475" cy="18125"/>
                </a:xfrm>
                <a:custGeom>
                  <a:avLst/>
                  <a:gdLst/>
                  <a:ahLst/>
                  <a:cxnLst/>
                  <a:rect l="l" t="t" r="r" b="b"/>
                  <a:pathLst>
                    <a:path w="1419" h="725" extrusionOk="0">
                      <a:moveTo>
                        <a:pt x="378" y="0"/>
                      </a:moveTo>
                      <a:cubicBezTo>
                        <a:pt x="158" y="0"/>
                        <a:pt x="0" y="158"/>
                        <a:pt x="0" y="378"/>
                      </a:cubicBezTo>
                      <a:cubicBezTo>
                        <a:pt x="0" y="567"/>
                        <a:pt x="158" y="725"/>
                        <a:pt x="378" y="725"/>
                      </a:cubicBezTo>
                      <a:lnTo>
                        <a:pt x="1072" y="725"/>
                      </a:lnTo>
                      <a:cubicBezTo>
                        <a:pt x="1261" y="725"/>
                        <a:pt x="1418" y="567"/>
                        <a:pt x="1418" y="378"/>
                      </a:cubicBezTo>
                      <a:cubicBezTo>
                        <a:pt x="1418" y="158"/>
                        <a:pt x="1261" y="0"/>
                        <a:pt x="107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42" name="Google Shape;9294;p73">
                  <a:extLst>
                    <a:ext uri="{FF2B5EF4-FFF2-40B4-BE49-F238E27FC236}">
                      <a16:creationId xmlns:a16="http://schemas.microsoft.com/office/drawing/2014/main" id="{7DF28D38-DBFC-EE2C-8B35-57748802FA17}"/>
                    </a:ext>
                  </a:extLst>
                </p:cNvPr>
                <p:cNvSpPr/>
                <p:nvPr/>
              </p:nvSpPr>
              <p:spPr>
                <a:xfrm>
                  <a:off x="3998225" y="2526300"/>
                  <a:ext cx="35475" cy="18125"/>
                </a:xfrm>
                <a:custGeom>
                  <a:avLst/>
                  <a:gdLst/>
                  <a:ahLst/>
                  <a:cxnLst/>
                  <a:rect l="l" t="t" r="r" b="b"/>
                  <a:pathLst>
                    <a:path w="1419" h="725" extrusionOk="0">
                      <a:moveTo>
                        <a:pt x="347" y="0"/>
                      </a:moveTo>
                      <a:cubicBezTo>
                        <a:pt x="158" y="0"/>
                        <a:pt x="1" y="158"/>
                        <a:pt x="1" y="347"/>
                      </a:cubicBezTo>
                      <a:cubicBezTo>
                        <a:pt x="1" y="567"/>
                        <a:pt x="158" y="725"/>
                        <a:pt x="347" y="725"/>
                      </a:cubicBezTo>
                      <a:lnTo>
                        <a:pt x="1072" y="725"/>
                      </a:lnTo>
                      <a:cubicBezTo>
                        <a:pt x="1261" y="725"/>
                        <a:pt x="1418" y="567"/>
                        <a:pt x="1418" y="347"/>
                      </a:cubicBezTo>
                      <a:cubicBezTo>
                        <a:pt x="1418" y="158"/>
                        <a:pt x="1261" y="0"/>
                        <a:pt x="107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43" name="Google Shape;9295;p73">
                  <a:extLst>
                    <a:ext uri="{FF2B5EF4-FFF2-40B4-BE49-F238E27FC236}">
                      <a16:creationId xmlns:a16="http://schemas.microsoft.com/office/drawing/2014/main" id="{B5582F63-8634-6F41-9AD0-701188A1D81B}"/>
                    </a:ext>
                  </a:extLst>
                </p:cNvPr>
                <p:cNvSpPr/>
                <p:nvPr/>
              </p:nvSpPr>
              <p:spPr>
                <a:xfrm>
                  <a:off x="4050225" y="2526300"/>
                  <a:ext cx="35450" cy="18125"/>
                </a:xfrm>
                <a:custGeom>
                  <a:avLst/>
                  <a:gdLst/>
                  <a:ahLst/>
                  <a:cxnLst/>
                  <a:rect l="l" t="t" r="r" b="b"/>
                  <a:pathLst>
                    <a:path w="1418" h="725" extrusionOk="0">
                      <a:moveTo>
                        <a:pt x="347" y="0"/>
                      </a:moveTo>
                      <a:cubicBezTo>
                        <a:pt x="158" y="0"/>
                        <a:pt x="0" y="158"/>
                        <a:pt x="0" y="347"/>
                      </a:cubicBezTo>
                      <a:cubicBezTo>
                        <a:pt x="0" y="567"/>
                        <a:pt x="158" y="725"/>
                        <a:pt x="347" y="725"/>
                      </a:cubicBezTo>
                      <a:lnTo>
                        <a:pt x="1071" y="725"/>
                      </a:lnTo>
                      <a:cubicBezTo>
                        <a:pt x="1260" y="725"/>
                        <a:pt x="1418" y="567"/>
                        <a:pt x="1418" y="347"/>
                      </a:cubicBezTo>
                      <a:cubicBezTo>
                        <a:pt x="1418" y="158"/>
                        <a:pt x="1260" y="0"/>
                        <a:pt x="107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44" name="Google Shape;9296;p73">
                  <a:extLst>
                    <a:ext uri="{FF2B5EF4-FFF2-40B4-BE49-F238E27FC236}">
                      <a16:creationId xmlns:a16="http://schemas.microsoft.com/office/drawing/2014/main" id="{F88CDD5B-38C4-74C6-E1F5-11424EE71FA1}"/>
                    </a:ext>
                  </a:extLst>
                </p:cNvPr>
                <p:cNvSpPr/>
                <p:nvPr/>
              </p:nvSpPr>
              <p:spPr>
                <a:xfrm>
                  <a:off x="4102200" y="2526300"/>
                  <a:ext cx="35475" cy="18125"/>
                </a:xfrm>
                <a:custGeom>
                  <a:avLst/>
                  <a:gdLst/>
                  <a:ahLst/>
                  <a:cxnLst/>
                  <a:rect l="l" t="t" r="r" b="b"/>
                  <a:pathLst>
                    <a:path w="1419" h="725" extrusionOk="0">
                      <a:moveTo>
                        <a:pt x="378" y="0"/>
                      </a:moveTo>
                      <a:cubicBezTo>
                        <a:pt x="158" y="0"/>
                        <a:pt x="0" y="158"/>
                        <a:pt x="0" y="347"/>
                      </a:cubicBezTo>
                      <a:cubicBezTo>
                        <a:pt x="0" y="567"/>
                        <a:pt x="158" y="725"/>
                        <a:pt x="378" y="725"/>
                      </a:cubicBezTo>
                      <a:lnTo>
                        <a:pt x="1072" y="725"/>
                      </a:lnTo>
                      <a:cubicBezTo>
                        <a:pt x="1261" y="725"/>
                        <a:pt x="1418" y="567"/>
                        <a:pt x="1418" y="347"/>
                      </a:cubicBezTo>
                      <a:cubicBezTo>
                        <a:pt x="1418" y="158"/>
                        <a:pt x="1261" y="0"/>
                        <a:pt x="107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714" name="Google Shape;9297;p73">
                <a:extLst>
                  <a:ext uri="{FF2B5EF4-FFF2-40B4-BE49-F238E27FC236}">
                    <a16:creationId xmlns:a16="http://schemas.microsoft.com/office/drawing/2014/main" id="{ADBBCCCF-F539-E234-B372-BEF7E91BE309}"/>
                  </a:ext>
                </a:extLst>
              </p:cNvPr>
              <p:cNvGrpSpPr/>
              <p:nvPr/>
            </p:nvGrpSpPr>
            <p:grpSpPr>
              <a:xfrm>
                <a:off x="6475075" y="2925316"/>
                <a:ext cx="500612" cy="499261"/>
                <a:chOff x="3962775" y="2683025"/>
                <a:chExt cx="296175" cy="295375"/>
              </a:xfrm>
              <a:grpFill/>
            </p:grpSpPr>
            <p:sp>
              <p:nvSpPr>
                <p:cNvPr id="17726" name="Google Shape;9298;p73">
                  <a:extLst>
                    <a:ext uri="{FF2B5EF4-FFF2-40B4-BE49-F238E27FC236}">
                      <a16:creationId xmlns:a16="http://schemas.microsoft.com/office/drawing/2014/main" id="{333D9696-6FDE-A3C6-FE69-0381D9019E8C}"/>
                    </a:ext>
                  </a:extLst>
                </p:cNvPr>
                <p:cNvSpPr/>
                <p:nvPr/>
              </p:nvSpPr>
              <p:spPr>
                <a:xfrm>
                  <a:off x="3962775" y="2838200"/>
                  <a:ext cx="296175" cy="140200"/>
                </a:xfrm>
                <a:custGeom>
                  <a:avLst/>
                  <a:gdLst/>
                  <a:ahLst/>
                  <a:cxnLst/>
                  <a:rect l="l" t="t" r="r" b="b"/>
                  <a:pathLst>
                    <a:path w="11847" h="5608" extrusionOk="0">
                      <a:moveTo>
                        <a:pt x="3530" y="3466"/>
                      </a:moveTo>
                      <a:lnTo>
                        <a:pt x="3530" y="4883"/>
                      </a:lnTo>
                      <a:lnTo>
                        <a:pt x="757" y="4883"/>
                      </a:lnTo>
                      <a:lnTo>
                        <a:pt x="757" y="3466"/>
                      </a:lnTo>
                      <a:close/>
                      <a:moveTo>
                        <a:pt x="7688" y="725"/>
                      </a:moveTo>
                      <a:lnTo>
                        <a:pt x="7688" y="4883"/>
                      </a:lnTo>
                      <a:lnTo>
                        <a:pt x="4223" y="4883"/>
                      </a:lnTo>
                      <a:lnTo>
                        <a:pt x="4223" y="725"/>
                      </a:lnTo>
                      <a:close/>
                      <a:moveTo>
                        <a:pt x="11185" y="2111"/>
                      </a:moveTo>
                      <a:lnTo>
                        <a:pt x="11185" y="4883"/>
                      </a:lnTo>
                      <a:lnTo>
                        <a:pt x="8381" y="4883"/>
                      </a:lnTo>
                      <a:lnTo>
                        <a:pt x="8381" y="2111"/>
                      </a:lnTo>
                      <a:close/>
                      <a:moveTo>
                        <a:pt x="3845" y="0"/>
                      </a:moveTo>
                      <a:cubicBezTo>
                        <a:pt x="3656" y="0"/>
                        <a:pt x="3498" y="158"/>
                        <a:pt x="3498" y="378"/>
                      </a:cubicBezTo>
                      <a:lnTo>
                        <a:pt x="3498" y="2804"/>
                      </a:lnTo>
                      <a:lnTo>
                        <a:pt x="348" y="2804"/>
                      </a:lnTo>
                      <a:cubicBezTo>
                        <a:pt x="158" y="2804"/>
                        <a:pt x="1" y="2962"/>
                        <a:pt x="1" y="3151"/>
                      </a:cubicBezTo>
                      <a:lnTo>
                        <a:pt x="1" y="5261"/>
                      </a:lnTo>
                      <a:cubicBezTo>
                        <a:pt x="1" y="5450"/>
                        <a:pt x="158" y="5608"/>
                        <a:pt x="348" y="5608"/>
                      </a:cubicBezTo>
                      <a:lnTo>
                        <a:pt x="11500" y="5608"/>
                      </a:lnTo>
                      <a:cubicBezTo>
                        <a:pt x="11689" y="5608"/>
                        <a:pt x="11847" y="5450"/>
                        <a:pt x="11847" y="5261"/>
                      </a:cubicBezTo>
                      <a:lnTo>
                        <a:pt x="11847" y="1733"/>
                      </a:lnTo>
                      <a:cubicBezTo>
                        <a:pt x="11847" y="1544"/>
                        <a:pt x="11689" y="1386"/>
                        <a:pt x="11532" y="1386"/>
                      </a:cubicBezTo>
                      <a:lnTo>
                        <a:pt x="8381" y="1386"/>
                      </a:lnTo>
                      <a:lnTo>
                        <a:pt x="8381" y="378"/>
                      </a:lnTo>
                      <a:cubicBezTo>
                        <a:pt x="8381" y="158"/>
                        <a:pt x="8224" y="0"/>
                        <a:pt x="8035"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27" name="Google Shape;9299;p73">
                  <a:extLst>
                    <a:ext uri="{FF2B5EF4-FFF2-40B4-BE49-F238E27FC236}">
                      <a16:creationId xmlns:a16="http://schemas.microsoft.com/office/drawing/2014/main" id="{BD19671C-DEC7-A68F-2540-4184CC9D4166}"/>
                    </a:ext>
                  </a:extLst>
                </p:cNvPr>
                <p:cNvSpPr/>
                <p:nvPr/>
              </p:nvSpPr>
              <p:spPr>
                <a:xfrm>
                  <a:off x="4051000" y="2683025"/>
                  <a:ext cx="122100" cy="138650"/>
                </a:xfrm>
                <a:custGeom>
                  <a:avLst/>
                  <a:gdLst/>
                  <a:ahLst/>
                  <a:cxnLst/>
                  <a:rect l="l" t="t" r="r" b="b"/>
                  <a:pathLst>
                    <a:path w="4884" h="5546" extrusionOk="0">
                      <a:moveTo>
                        <a:pt x="2426" y="662"/>
                      </a:moveTo>
                      <a:cubicBezTo>
                        <a:pt x="2804" y="662"/>
                        <a:pt x="3120" y="977"/>
                        <a:pt x="3120" y="1387"/>
                      </a:cubicBezTo>
                      <a:cubicBezTo>
                        <a:pt x="3120" y="1765"/>
                        <a:pt x="2804" y="2080"/>
                        <a:pt x="2426" y="2080"/>
                      </a:cubicBezTo>
                      <a:cubicBezTo>
                        <a:pt x="2017" y="2080"/>
                        <a:pt x="1702" y="1765"/>
                        <a:pt x="1702" y="1387"/>
                      </a:cubicBezTo>
                      <a:cubicBezTo>
                        <a:pt x="1702" y="977"/>
                        <a:pt x="2017" y="662"/>
                        <a:pt x="2426" y="662"/>
                      </a:cubicBezTo>
                      <a:close/>
                      <a:moveTo>
                        <a:pt x="2426" y="2742"/>
                      </a:moveTo>
                      <a:cubicBezTo>
                        <a:pt x="3340" y="2742"/>
                        <a:pt x="4128" y="3529"/>
                        <a:pt x="4128" y="4474"/>
                      </a:cubicBezTo>
                      <a:lnTo>
                        <a:pt x="4128" y="4852"/>
                      </a:lnTo>
                      <a:lnTo>
                        <a:pt x="694" y="4852"/>
                      </a:lnTo>
                      <a:lnTo>
                        <a:pt x="694" y="4474"/>
                      </a:lnTo>
                      <a:cubicBezTo>
                        <a:pt x="694" y="3498"/>
                        <a:pt x="1481" y="2742"/>
                        <a:pt x="2426" y="2742"/>
                      </a:cubicBezTo>
                      <a:close/>
                      <a:moveTo>
                        <a:pt x="2489" y="1"/>
                      </a:moveTo>
                      <a:cubicBezTo>
                        <a:pt x="1733" y="1"/>
                        <a:pt x="1103" y="631"/>
                        <a:pt x="1103" y="1387"/>
                      </a:cubicBezTo>
                      <a:cubicBezTo>
                        <a:pt x="1103" y="1733"/>
                        <a:pt x="1229" y="2049"/>
                        <a:pt x="1450" y="2269"/>
                      </a:cubicBezTo>
                      <a:cubicBezTo>
                        <a:pt x="568" y="2679"/>
                        <a:pt x="1" y="3498"/>
                        <a:pt x="1" y="4474"/>
                      </a:cubicBezTo>
                      <a:lnTo>
                        <a:pt x="1" y="5199"/>
                      </a:lnTo>
                      <a:cubicBezTo>
                        <a:pt x="1" y="5388"/>
                        <a:pt x="158" y="5546"/>
                        <a:pt x="379" y="5546"/>
                      </a:cubicBezTo>
                      <a:lnTo>
                        <a:pt x="4537" y="5546"/>
                      </a:lnTo>
                      <a:cubicBezTo>
                        <a:pt x="4726" y="5546"/>
                        <a:pt x="4884" y="5388"/>
                        <a:pt x="4884" y="5199"/>
                      </a:cubicBezTo>
                      <a:lnTo>
                        <a:pt x="4884" y="4474"/>
                      </a:lnTo>
                      <a:cubicBezTo>
                        <a:pt x="4884" y="3498"/>
                        <a:pt x="4348" y="2679"/>
                        <a:pt x="3529" y="2269"/>
                      </a:cubicBezTo>
                      <a:cubicBezTo>
                        <a:pt x="3750" y="2049"/>
                        <a:pt x="3876" y="1733"/>
                        <a:pt x="3876" y="1387"/>
                      </a:cubicBezTo>
                      <a:cubicBezTo>
                        <a:pt x="3876" y="631"/>
                        <a:pt x="3246" y="1"/>
                        <a:pt x="2489"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28" name="Google Shape;9300;p73">
                  <a:extLst>
                    <a:ext uri="{FF2B5EF4-FFF2-40B4-BE49-F238E27FC236}">
                      <a16:creationId xmlns:a16="http://schemas.microsoft.com/office/drawing/2014/main" id="{FD1271EC-2AFC-FB89-6820-C759C1A3226B}"/>
                    </a:ext>
                  </a:extLst>
                </p:cNvPr>
                <p:cNvSpPr/>
                <p:nvPr/>
              </p:nvSpPr>
              <p:spPr>
                <a:xfrm>
                  <a:off x="4084875" y="2873200"/>
                  <a:ext cx="52800" cy="69775"/>
                </a:xfrm>
                <a:custGeom>
                  <a:avLst/>
                  <a:gdLst/>
                  <a:ahLst/>
                  <a:cxnLst/>
                  <a:rect l="l" t="t" r="r" b="b"/>
                  <a:pathLst>
                    <a:path w="2112" h="2791" extrusionOk="0">
                      <a:moveTo>
                        <a:pt x="1095" y="0"/>
                      </a:moveTo>
                      <a:cubicBezTo>
                        <a:pt x="1001" y="0"/>
                        <a:pt x="903" y="28"/>
                        <a:pt x="819" y="112"/>
                      </a:cubicBezTo>
                      <a:lnTo>
                        <a:pt x="126" y="805"/>
                      </a:lnTo>
                      <a:cubicBezTo>
                        <a:pt x="0" y="931"/>
                        <a:pt x="0" y="1184"/>
                        <a:pt x="126" y="1278"/>
                      </a:cubicBezTo>
                      <a:cubicBezTo>
                        <a:pt x="205" y="1341"/>
                        <a:pt x="292" y="1373"/>
                        <a:pt x="378" y="1373"/>
                      </a:cubicBezTo>
                      <a:cubicBezTo>
                        <a:pt x="465" y="1373"/>
                        <a:pt x="552" y="1341"/>
                        <a:pt x="630" y="1278"/>
                      </a:cubicBezTo>
                      <a:lnTo>
                        <a:pt x="756" y="1184"/>
                      </a:lnTo>
                      <a:lnTo>
                        <a:pt x="756" y="2066"/>
                      </a:lnTo>
                      <a:lnTo>
                        <a:pt x="378" y="2066"/>
                      </a:lnTo>
                      <a:cubicBezTo>
                        <a:pt x="189" y="2066"/>
                        <a:pt x="32" y="2223"/>
                        <a:pt x="32" y="2444"/>
                      </a:cubicBezTo>
                      <a:cubicBezTo>
                        <a:pt x="32" y="2633"/>
                        <a:pt x="189" y="2790"/>
                        <a:pt x="378" y="2790"/>
                      </a:cubicBezTo>
                      <a:lnTo>
                        <a:pt x="1765" y="2790"/>
                      </a:lnTo>
                      <a:cubicBezTo>
                        <a:pt x="1954" y="2790"/>
                        <a:pt x="2111" y="2633"/>
                        <a:pt x="2111" y="2444"/>
                      </a:cubicBezTo>
                      <a:cubicBezTo>
                        <a:pt x="2111" y="2223"/>
                        <a:pt x="1954" y="2066"/>
                        <a:pt x="1765" y="2066"/>
                      </a:cubicBezTo>
                      <a:lnTo>
                        <a:pt x="1418" y="2066"/>
                      </a:lnTo>
                      <a:lnTo>
                        <a:pt x="1418" y="333"/>
                      </a:lnTo>
                      <a:cubicBezTo>
                        <a:pt x="1418" y="175"/>
                        <a:pt x="1323" y="81"/>
                        <a:pt x="1229" y="18"/>
                      </a:cubicBezTo>
                      <a:cubicBezTo>
                        <a:pt x="1187" y="7"/>
                        <a:pt x="1141" y="0"/>
                        <a:pt x="1095"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sp>
            <p:nvSpPr>
              <p:cNvPr id="17715" name="Google Shape;9301;p73">
                <a:extLst>
                  <a:ext uri="{FF2B5EF4-FFF2-40B4-BE49-F238E27FC236}">
                    <a16:creationId xmlns:a16="http://schemas.microsoft.com/office/drawing/2014/main" id="{14DA1911-5FD4-7075-5C5A-8EB22ADBC316}"/>
                  </a:ext>
                </a:extLst>
              </p:cNvPr>
              <p:cNvSpPr/>
              <p:nvPr/>
            </p:nvSpPr>
            <p:spPr>
              <a:xfrm>
                <a:off x="9643409" y="1688548"/>
                <a:ext cx="507290" cy="499261"/>
              </a:xfrm>
              <a:custGeom>
                <a:avLst/>
                <a:gdLst/>
                <a:ahLst/>
                <a:cxnLst/>
                <a:rect l="l" t="t" r="r" b="b"/>
                <a:pathLst>
                  <a:path w="12005" h="11815" extrusionOk="0">
                    <a:moveTo>
                      <a:pt x="6003" y="693"/>
                    </a:moveTo>
                    <a:cubicBezTo>
                      <a:pt x="6089" y="693"/>
                      <a:pt x="6176" y="725"/>
                      <a:pt x="6239" y="788"/>
                    </a:cubicBezTo>
                    <a:lnTo>
                      <a:pt x="8444" y="2993"/>
                    </a:lnTo>
                    <a:lnTo>
                      <a:pt x="7972" y="3466"/>
                    </a:lnTo>
                    <a:lnTo>
                      <a:pt x="7751" y="3214"/>
                    </a:lnTo>
                    <a:cubicBezTo>
                      <a:pt x="7562" y="3025"/>
                      <a:pt x="7279" y="2899"/>
                      <a:pt x="6995" y="2899"/>
                    </a:cubicBezTo>
                    <a:cubicBezTo>
                      <a:pt x="6711" y="2899"/>
                      <a:pt x="6459" y="3025"/>
                      <a:pt x="6239" y="3214"/>
                    </a:cubicBezTo>
                    <a:cubicBezTo>
                      <a:pt x="5861" y="3623"/>
                      <a:pt x="5861" y="4285"/>
                      <a:pt x="6239" y="4663"/>
                    </a:cubicBezTo>
                    <a:lnTo>
                      <a:pt x="6491" y="4915"/>
                    </a:lnTo>
                    <a:lnTo>
                      <a:pt x="6018" y="5388"/>
                    </a:lnTo>
                    <a:lnTo>
                      <a:pt x="5262" y="4631"/>
                    </a:lnTo>
                    <a:cubicBezTo>
                      <a:pt x="5199" y="4568"/>
                      <a:pt x="5113" y="4537"/>
                      <a:pt x="5026" y="4537"/>
                    </a:cubicBezTo>
                    <a:cubicBezTo>
                      <a:pt x="4939" y="4537"/>
                      <a:pt x="4853" y="4568"/>
                      <a:pt x="4790" y="4631"/>
                    </a:cubicBezTo>
                    <a:lnTo>
                      <a:pt x="4317" y="5104"/>
                    </a:lnTo>
                    <a:cubicBezTo>
                      <a:pt x="4254" y="5167"/>
                      <a:pt x="4167" y="5198"/>
                      <a:pt x="4081" y="5198"/>
                    </a:cubicBezTo>
                    <a:cubicBezTo>
                      <a:pt x="3994" y="5198"/>
                      <a:pt x="3907" y="5167"/>
                      <a:pt x="3844" y="5104"/>
                    </a:cubicBezTo>
                    <a:cubicBezTo>
                      <a:pt x="3718" y="4978"/>
                      <a:pt x="3718" y="4757"/>
                      <a:pt x="3844" y="4631"/>
                    </a:cubicBezTo>
                    <a:lnTo>
                      <a:pt x="4317" y="4159"/>
                    </a:lnTo>
                    <a:cubicBezTo>
                      <a:pt x="4443" y="4033"/>
                      <a:pt x="4443" y="3812"/>
                      <a:pt x="4317" y="3686"/>
                    </a:cubicBezTo>
                    <a:lnTo>
                      <a:pt x="3624" y="2993"/>
                    </a:lnTo>
                    <a:lnTo>
                      <a:pt x="5766" y="788"/>
                    </a:lnTo>
                    <a:cubicBezTo>
                      <a:pt x="5829" y="725"/>
                      <a:pt x="5916" y="693"/>
                      <a:pt x="6003" y="693"/>
                    </a:cubicBezTo>
                    <a:close/>
                    <a:moveTo>
                      <a:pt x="3088" y="3466"/>
                    </a:moveTo>
                    <a:lnTo>
                      <a:pt x="3561" y="3938"/>
                    </a:lnTo>
                    <a:lnTo>
                      <a:pt x="3340" y="4159"/>
                    </a:lnTo>
                    <a:cubicBezTo>
                      <a:pt x="2931" y="4568"/>
                      <a:pt x="2931" y="5230"/>
                      <a:pt x="3340" y="5608"/>
                    </a:cubicBezTo>
                    <a:cubicBezTo>
                      <a:pt x="3529" y="5813"/>
                      <a:pt x="3797" y="5915"/>
                      <a:pt x="4065" y="5915"/>
                    </a:cubicBezTo>
                    <a:cubicBezTo>
                      <a:pt x="4333" y="5915"/>
                      <a:pt x="4601" y="5813"/>
                      <a:pt x="4790" y="5608"/>
                    </a:cubicBezTo>
                    <a:lnTo>
                      <a:pt x="5042" y="5388"/>
                    </a:lnTo>
                    <a:lnTo>
                      <a:pt x="5514" y="5860"/>
                    </a:lnTo>
                    <a:lnTo>
                      <a:pt x="4758" y="6616"/>
                    </a:lnTo>
                    <a:cubicBezTo>
                      <a:pt x="4632" y="6711"/>
                      <a:pt x="4632" y="6963"/>
                      <a:pt x="4758" y="7089"/>
                    </a:cubicBezTo>
                    <a:lnTo>
                      <a:pt x="5231" y="7561"/>
                    </a:lnTo>
                    <a:cubicBezTo>
                      <a:pt x="5357" y="7656"/>
                      <a:pt x="5357" y="7908"/>
                      <a:pt x="5231" y="8002"/>
                    </a:cubicBezTo>
                    <a:cubicBezTo>
                      <a:pt x="5168" y="8065"/>
                      <a:pt x="5081" y="8097"/>
                      <a:pt x="4994" y="8097"/>
                    </a:cubicBezTo>
                    <a:cubicBezTo>
                      <a:pt x="4908" y="8097"/>
                      <a:pt x="4821" y="8065"/>
                      <a:pt x="4758" y="8002"/>
                    </a:cubicBezTo>
                    <a:lnTo>
                      <a:pt x="4286" y="7561"/>
                    </a:lnTo>
                    <a:cubicBezTo>
                      <a:pt x="4223" y="7498"/>
                      <a:pt x="4136" y="7467"/>
                      <a:pt x="4049" y="7467"/>
                    </a:cubicBezTo>
                    <a:cubicBezTo>
                      <a:pt x="3963" y="7467"/>
                      <a:pt x="3876" y="7498"/>
                      <a:pt x="3813" y="7561"/>
                    </a:cubicBezTo>
                    <a:lnTo>
                      <a:pt x="3088" y="8254"/>
                    </a:lnTo>
                    <a:lnTo>
                      <a:pt x="883" y="6049"/>
                    </a:lnTo>
                    <a:cubicBezTo>
                      <a:pt x="789" y="6018"/>
                      <a:pt x="789" y="5829"/>
                      <a:pt x="883" y="5671"/>
                    </a:cubicBezTo>
                    <a:lnTo>
                      <a:pt x="3088" y="3466"/>
                    </a:lnTo>
                    <a:close/>
                    <a:moveTo>
                      <a:pt x="8917" y="3529"/>
                    </a:moveTo>
                    <a:lnTo>
                      <a:pt x="11122" y="5671"/>
                    </a:lnTo>
                    <a:cubicBezTo>
                      <a:pt x="11248" y="5766"/>
                      <a:pt x="11248" y="6018"/>
                      <a:pt x="11122" y="6144"/>
                    </a:cubicBezTo>
                    <a:lnTo>
                      <a:pt x="8917" y="8349"/>
                    </a:lnTo>
                    <a:lnTo>
                      <a:pt x="8444" y="7876"/>
                    </a:lnTo>
                    <a:lnTo>
                      <a:pt x="8696" y="7624"/>
                    </a:lnTo>
                    <a:cubicBezTo>
                      <a:pt x="9074" y="7246"/>
                      <a:pt x="9074" y="6553"/>
                      <a:pt x="8696" y="6175"/>
                    </a:cubicBezTo>
                    <a:cubicBezTo>
                      <a:pt x="8491" y="5970"/>
                      <a:pt x="8224" y="5868"/>
                      <a:pt x="7956" y="5868"/>
                    </a:cubicBezTo>
                    <a:cubicBezTo>
                      <a:pt x="7688" y="5868"/>
                      <a:pt x="7420" y="5970"/>
                      <a:pt x="7216" y="6175"/>
                    </a:cubicBezTo>
                    <a:lnTo>
                      <a:pt x="6995" y="6396"/>
                    </a:lnTo>
                    <a:lnTo>
                      <a:pt x="6522" y="5923"/>
                    </a:lnTo>
                    <a:lnTo>
                      <a:pt x="7279" y="5198"/>
                    </a:lnTo>
                    <a:cubicBezTo>
                      <a:pt x="7373" y="5072"/>
                      <a:pt x="7373" y="4820"/>
                      <a:pt x="7279" y="4726"/>
                    </a:cubicBezTo>
                    <a:lnTo>
                      <a:pt x="6806" y="4222"/>
                    </a:lnTo>
                    <a:cubicBezTo>
                      <a:pt x="6680" y="4127"/>
                      <a:pt x="6680" y="3875"/>
                      <a:pt x="6806" y="3749"/>
                    </a:cubicBezTo>
                    <a:cubicBezTo>
                      <a:pt x="6869" y="3686"/>
                      <a:pt x="6963" y="3655"/>
                      <a:pt x="7026" y="3655"/>
                    </a:cubicBezTo>
                    <a:cubicBezTo>
                      <a:pt x="7121" y="3655"/>
                      <a:pt x="7216" y="3686"/>
                      <a:pt x="7279" y="3749"/>
                    </a:cubicBezTo>
                    <a:lnTo>
                      <a:pt x="7751" y="4222"/>
                    </a:lnTo>
                    <a:cubicBezTo>
                      <a:pt x="7798" y="4285"/>
                      <a:pt x="7885" y="4316"/>
                      <a:pt x="7976" y="4316"/>
                    </a:cubicBezTo>
                    <a:cubicBezTo>
                      <a:pt x="8066" y="4316"/>
                      <a:pt x="8161" y="4285"/>
                      <a:pt x="8224" y="4222"/>
                    </a:cubicBezTo>
                    <a:lnTo>
                      <a:pt x="8917" y="3529"/>
                    </a:lnTo>
                    <a:close/>
                    <a:moveTo>
                      <a:pt x="5987" y="6396"/>
                    </a:moveTo>
                    <a:lnTo>
                      <a:pt x="6711" y="7152"/>
                    </a:lnTo>
                    <a:cubicBezTo>
                      <a:pt x="6774" y="7215"/>
                      <a:pt x="6869" y="7246"/>
                      <a:pt x="6960" y="7246"/>
                    </a:cubicBezTo>
                    <a:cubicBezTo>
                      <a:pt x="7050" y="7246"/>
                      <a:pt x="7137" y="7215"/>
                      <a:pt x="7184" y="7152"/>
                    </a:cubicBezTo>
                    <a:lnTo>
                      <a:pt x="7657" y="6679"/>
                    </a:lnTo>
                    <a:cubicBezTo>
                      <a:pt x="7720" y="6616"/>
                      <a:pt x="7814" y="6585"/>
                      <a:pt x="7905" y="6585"/>
                    </a:cubicBezTo>
                    <a:cubicBezTo>
                      <a:pt x="7995" y="6585"/>
                      <a:pt x="8082" y="6616"/>
                      <a:pt x="8129" y="6679"/>
                    </a:cubicBezTo>
                    <a:cubicBezTo>
                      <a:pt x="8255" y="6805"/>
                      <a:pt x="8255" y="7026"/>
                      <a:pt x="8129" y="7152"/>
                    </a:cubicBezTo>
                    <a:lnTo>
                      <a:pt x="7657" y="7624"/>
                    </a:lnTo>
                    <a:cubicBezTo>
                      <a:pt x="7562" y="7750"/>
                      <a:pt x="7562" y="7971"/>
                      <a:pt x="7657" y="8097"/>
                    </a:cubicBezTo>
                    <a:lnTo>
                      <a:pt x="8381" y="8822"/>
                    </a:lnTo>
                    <a:lnTo>
                      <a:pt x="6239" y="11027"/>
                    </a:lnTo>
                    <a:cubicBezTo>
                      <a:pt x="6192" y="11074"/>
                      <a:pt x="6105" y="11098"/>
                      <a:pt x="6014" y="11098"/>
                    </a:cubicBezTo>
                    <a:cubicBezTo>
                      <a:pt x="5924" y="11098"/>
                      <a:pt x="5829" y="11074"/>
                      <a:pt x="5766" y="11027"/>
                    </a:cubicBezTo>
                    <a:lnTo>
                      <a:pt x="3561" y="8822"/>
                    </a:lnTo>
                    <a:lnTo>
                      <a:pt x="4034" y="8349"/>
                    </a:lnTo>
                    <a:lnTo>
                      <a:pt x="4286" y="8570"/>
                    </a:lnTo>
                    <a:cubicBezTo>
                      <a:pt x="4475" y="8774"/>
                      <a:pt x="4742" y="8877"/>
                      <a:pt x="5010" y="8877"/>
                    </a:cubicBezTo>
                    <a:cubicBezTo>
                      <a:pt x="5278" y="8877"/>
                      <a:pt x="5546" y="8774"/>
                      <a:pt x="5735" y="8570"/>
                    </a:cubicBezTo>
                    <a:cubicBezTo>
                      <a:pt x="6144" y="8191"/>
                      <a:pt x="6144" y="7498"/>
                      <a:pt x="5735" y="7120"/>
                    </a:cubicBezTo>
                    <a:lnTo>
                      <a:pt x="5514" y="6868"/>
                    </a:lnTo>
                    <a:lnTo>
                      <a:pt x="5987" y="6396"/>
                    </a:lnTo>
                    <a:close/>
                    <a:moveTo>
                      <a:pt x="5999" y="0"/>
                    </a:moveTo>
                    <a:cubicBezTo>
                      <a:pt x="5735" y="0"/>
                      <a:pt x="5467" y="95"/>
                      <a:pt x="5262" y="284"/>
                    </a:cubicBezTo>
                    <a:lnTo>
                      <a:pt x="379" y="5167"/>
                    </a:lnTo>
                    <a:cubicBezTo>
                      <a:pt x="1" y="5577"/>
                      <a:pt x="1" y="6238"/>
                      <a:pt x="379" y="6648"/>
                    </a:cubicBezTo>
                    <a:lnTo>
                      <a:pt x="5262" y="11531"/>
                    </a:lnTo>
                    <a:cubicBezTo>
                      <a:pt x="5467" y="11720"/>
                      <a:pt x="5735" y="11814"/>
                      <a:pt x="5999" y="11814"/>
                    </a:cubicBezTo>
                    <a:cubicBezTo>
                      <a:pt x="6262" y="11814"/>
                      <a:pt x="6522" y="11720"/>
                      <a:pt x="6711" y="11531"/>
                    </a:cubicBezTo>
                    <a:lnTo>
                      <a:pt x="11595" y="6648"/>
                    </a:lnTo>
                    <a:cubicBezTo>
                      <a:pt x="12004" y="6238"/>
                      <a:pt x="12004" y="5577"/>
                      <a:pt x="11595" y="5167"/>
                    </a:cubicBezTo>
                    <a:lnTo>
                      <a:pt x="6711" y="284"/>
                    </a:lnTo>
                    <a:cubicBezTo>
                      <a:pt x="6522" y="95"/>
                      <a:pt x="6262" y="0"/>
                      <a:pt x="5999"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17716" name="Google Shape;9302;p73">
                <a:extLst>
                  <a:ext uri="{FF2B5EF4-FFF2-40B4-BE49-F238E27FC236}">
                    <a16:creationId xmlns:a16="http://schemas.microsoft.com/office/drawing/2014/main" id="{60881AC9-BD18-E5F0-7B17-5FB02523783E}"/>
                  </a:ext>
                </a:extLst>
              </p:cNvPr>
              <p:cNvGrpSpPr/>
              <p:nvPr/>
            </p:nvGrpSpPr>
            <p:grpSpPr>
              <a:xfrm>
                <a:off x="9647501" y="2281645"/>
                <a:ext cx="499261" cy="499261"/>
                <a:chOff x="5775900" y="2308125"/>
                <a:chExt cx="295375" cy="295375"/>
              </a:xfrm>
              <a:grpFill/>
            </p:grpSpPr>
            <p:sp>
              <p:nvSpPr>
                <p:cNvPr id="17721" name="Google Shape;9303;p73">
                  <a:extLst>
                    <a:ext uri="{FF2B5EF4-FFF2-40B4-BE49-F238E27FC236}">
                      <a16:creationId xmlns:a16="http://schemas.microsoft.com/office/drawing/2014/main" id="{C315BE69-2D51-3986-520F-2B3F46A5DBCE}"/>
                    </a:ext>
                  </a:extLst>
                </p:cNvPr>
                <p:cNvSpPr/>
                <p:nvPr/>
              </p:nvSpPr>
              <p:spPr>
                <a:xfrm>
                  <a:off x="5984625" y="2482975"/>
                  <a:ext cx="18125" cy="18150"/>
                </a:xfrm>
                <a:custGeom>
                  <a:avLst/>
                  <a:gdLst/>
                  <a:ahLst/>
                  <a:cxnLst/>
                  <a:rect l="l" t="t" r="r" b="b"/>
                  <a:pathLst>
                    <a:path w="725" h="726" extrusionOk="0">
                      <a:moveTo>
                        <a:pt x="378" y="0"/>
                      </a:moveTo>
                      <a:cubicBezTo>
                        <a:pt x="158" y="0"/>
                        <a:pt x="0" y="158"/>
                        <a:pt x="0" y="347"/>
                      </a:cubicBezTo>
                      <a:cubicBezTo>
                        <a:pt x="0" y="568"/>
                        <a:pt x="158" y="725"/>
                        <a:pt x="378" y="725"/>
                      </a:cubicBezTo>
                      <a:cubicBezTo>
                        <a:pt x="567" y="725"/>
                        <a:pt x="725" y="568"/>
                        <a:pt x="725" y="347"/>
                      </a:cubicBezTo>
                      <a:cubicBezTo>
                        <a:pt x="725" y="158"/>
                        <a:pt x="567" y="0"/>
                        <a:pt x="378"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22" name="Google Shape;9304;p73">
                  <a:extLst>
                    <a:ext uri="{FF2B5EF4-FFF2-40B4-BE49-F238E27FC236}">
                      <a16:creationId xmlns:a16="http://schemas.microsoft.com/office/drawing/2014/main" id="{8EA4FAFB-6124-ADED-0FCB-5127B8608600}"/>
                    </a:ext>
                  </a:extLst>
                </p:cNvPr>
                <p:cNvSpPr/>
                <p:nvPr/>
              </p:nvSpPr>
              <p:spPr>
                <a:xfrm>
                  <a:off x="5775900" y="2308125"/>
                  <a:ext cx="295375" cy="295375"/>
                </a:xfrm>
                <a:custGeom>
                  <a:avLst/>
                  <a:gdLst/>
                  <a:ahLst/>
                  <a:cxnLst/>
                  <a:rect l="l" t="t" r="r" b="b"/>
                  <a:pathLst>
                    <a:path w="11815" h="11815" extrusionOk="0">
                      <a:moveTo>
                        <a:pt x="7845" y="725"/>
                      </a:moveTo>
                      <a:cubicBezTo>
                        <a:pt x="7719" y="914"/>
                        <a:pt x="7656" y="1166"/>
                        <a:pt x="7656" y="1450"/>
                      </a:cubicBezTo>
                      <a:cubicBezTo>
                        <a:pt x="7656" y="1670"/>
                        <a:pt x="7719" y="1922"/>
                        <a:pt x="7845" y="2143"/>
                      </a:cubicBezTo>
                      <a:lnTo>
                        <a:pt x="1387" y="2143"/>
                      </a:lnTo>
                      <a:cubicBezTo>
                        <a:pt x="1009" y="2143"/>
                        <a:pt x="694" y="1828"/>
                        <a:pt x="694" y="1450"/>
                      </a:cubicBezTo>
                      <a:cubicBezTo>
                        <a:pt x="694" y="1040"/>
                        <a:pt x="1009" y="725"/>
                        <a:pt x="1387" y="725"/>
                      </a:cubicBezTo>
                      <a:close/>
                      <a:moveTo>
                        <a:pt x="6112" y="6994"/>
                      </a:moveTo>
                      <a:cubicBezTo>
                        <a:pt x="5955" y="7183"/>
                        <a:pt x="5829" y="7436"/>
                        <a:pt x="5766" y="7719"/>
                      </a:cubicBezTo>
                      <a:lnTo>
                        <a:pt x="3466" y="7719"/>
                      </a:lnTo>
                      <a:lnTo>
                        <a:pt x="3466" y="6994"/>
                      </a:lnTo>
                      <a:close/>
                      <a:moveTo>
                        <a:pt x="694" y="2678"/>
                      </a:moveTo>
                      <a:cubicBezTo>
                        <a:pt x="883" y="2773"/>
                        <a:pt x="1103" y="2867"/>
                        <a:pt x="1387" y="2867"/>
                      </a:cubicBezTo>
                      <a:lnTo>
                        <a:pt x="1387" y="10460"/>
                      </a:lnTo>
                      <a:cubicBezTo>
                        <a:pt x="1009" y="10460"/>
                        <a:pt x="694" y="10145"/>
                        <a:pt x="694" y="9767"/>
                      </a:cubicBezTo>
                      <a:lnTo>
                        <a:pt x="694" y="2678"/>
                      </a:lnTo>
                      <a:close/>
                      <a:moveTo>
                        <a:pt x="8381" y="2836"/>
                      </a:moveTo>
                      <a:lnTo>
                        <a:pt x="8381" y="5608"/>
                      </a:lnTo>
                      <a:cubicBezTo>
                        <a:pt x="7814" y="5703"/>
                        <a:pt x="7247" y="5923"/>
                        <a:pt x="6774" y="6301"/>
                      </a:cubicBezTo>
                      <a:lnTo>
                        <a:pt x="3151" y="6301"/>
                      </a:lnTo>
                      <a:cubicBezTo>
                        <a:pt x="2962" y="6301"/>
                        <a:pt x="2804" y="6459"/>
                        <a:pt x="2804" y="6648"/>
                      </a:cubicBezTo>
                      <a:lnTo>
                        <a:pt x="2804" y="8034"/>
                      </a:lnTo>
                      <a:cubicBezTo>
                        <a:pt x="2804" y="8223"/>
                        <a:pt x="2962" y="8381"/>
                        <a:pt x="3151" y="8381"/>
                      </a:cubicBezTo>
                      <a:lnTo>
                        <a:pt x="5640" y="8381"/>
                      </a:lnTo>
                      <a:lnTo>
                        <a:pt x="5640" y="8727"/>
                      </a:lnTo>
                      <a:cubicBezTo>
                        <a:pt x="5640" y="9357"/>
                        <a:pt x="5829" y="9956"/>
                        <a:pt x="6144" y="10492"/>
                      </a:cubicBezTo>
                      <a:lnTo>
                        <a:pt x="2080" y="10492"/>
                      </a:lnTo>
                      <a:lnTo>
                        <a:pt x="2080" y="10460"/>
                      </a:lnTo>
                      <a:lnTo>
                        <a:pt x="2080" y="2836"/>
                      </a:lnTo>
                      <a:close/>
                      <a:moveTo>
                        <a:pt x="8727" y="6301"/>
                      </a:moveTo>
                      <a:cubicBezTo>
                        <a:pt x="10050" y="6301"/>
                        <a:pt x="11153" y="7404"/>
                        <a:pt x="11153" y="8727"/>
                      </a:cubicBezTo>
                      <a:cubicBezTo>
                        <a:pt x="11153" y="10082"/>
                        <a:pt x="10050" y="11216"/>
                        <a:pt x="8727" y="11216"/>
                      </a:cubicBezTo>
                      <a:cubicBezTo>
                        <a:pt x="7373" y="11216"/>
                        <a:pt x="6270" y="10113"/>
                        <a:pt x="6270" y="8727"/>
                      </a:cubicBezTo>
                      <a:cubicBezTo>
                        <a:pt x="6270" y="7373"/>
                        <a:pt x="7373" y="6301"/>
                        <a:pt x="8727" y="6301"/>
                      </a:cubicBezTo>
                      <a:close/>
                      <a:moveTo>
                        <a:pt x="1387" y="0"/>
                      </a:moveTo>
                      <a:cubicBezTo>
                        <a:pt x="630" y="0"/>
                        <a:pt x="0" y="630"/>
                        <a:pt x="0" y="1355"/>
                      </a:cubicBezTo>
                      <a:lnTo>
                        <a:pt x="0" y="9704"/>
                      </a:lnTo>
                      <a:cubicBezTo>
                        <a:pt x="0" y="10460"/>
                        <a:pt x="630" y="11090"/>
                        <a:pt x="1387" y="11090"/>
                      </a:cubicBezTo>
                      <a:lnTo>
                        <a:pt x="6742" y="11090"/>
                      </a:lnTo>
                      <a:cubicBezTo>
                        <a:pt x="7310" y="11563"/>
                        <a:pt x="8003" y="11815"/>
                        <a:pt x="8727" y="11815"/>
                      </a:cubicBezTo>
                      <a:cubicBezTo>
                        <a:pt x="10460" y="11815"/>
                        <a:pt x="11815" y="10334"/>
                        <a:pt x="11815" y="8664"/>
                      </a:cubicBezTo>
                      <a:cubicBezTo>
                        <a:pt x="11815" y="7120"/>
                        <a:pt x="10618" y="5829"/>
                        <a:pt x="9074" y="5608"/>
                      </a:cubicBezTo>
                      <a:lnTo>
                        <a:pt x="9074" y="2458"/>
                      </a:lnTo>
                      <a:cubicBezTo>
                        <a:pt x="9074" y="2269"/>
                        <a:pt x="9042" y="2143"/>
                        <a:pt x="8822" y="2080"/>
                      </a:cubicBezTo>
                      <a:cubicBezTo>
                        <a:pt x="8538" y="1985"/>
                        <a:pt x="8349" y="1733"/>
                        <a:pt x="8349" y="1418"/>
                      </a:cubicBezTo>
                      <a:cubicBezTo>
                        <a:pt x="8349" y="1135"/>
                        <a:pt x="8538" y="851"/>
                        <a:pt x="8822" y="725"/>
                      </a:cubicBezTo>
                      <a:cubicBezTo>
                        <a:pt x="8979" y="694"/>
                        <a:pt x="9074" y="536"/>
                        <a:pt x="9074" y="410"/>
                      </a:cubicBezTo>
                      <a:lnTo>
                        <a:pt x="9074" y="347"/>
                      </a:lnTo>
                      <a:cubicBezTo>
                        <a:pt x="9074" y="158"/>
                        <a:pt x="8916" y="0"/>
                        <a:pt x="8727"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23" name="Google Shape;9305;p73">
                  <a:extLst>
                    <a:ext uri="{FF2B5EF4-FFF2-40B4-BE49-F238E27FC236}">
                      <a16:creationId xmlns:a16="http://schemas.microsoft.com/office/drawing/2014/main" id="{969F07C5-887C-FB3F-279F-7867412849D8}"/>
                    </a:ext>
                  </a:extLst>
                </p:cNvPr>
                <p:cNvSpPr/>
                <p:nvPr/>
              </p:nvSpPr>
              <p:spPr>
                <a:xfrm>
                  <a:off x="5984625" y="2508975"/>
                  <a:ext cx="18125" cy="61450"/>
                </a:xfrm>
                <a:custGeom>
                  <a:avLst/>
                  <a:gdLst/>
                  <a:ahLst/>
                  <a:cxnLst/>
                  <a:rect l="l" t="t" r="r" b="b"/>
                  <a:pathLst>
                    <a:path w="725" h="2458" extrusionOk="0">
                      <a:moveTo>
                        <a:pt x="378" y="0"/>
                      </a:moveTo>
                      <a:cubicBezTo>
                        <a:pt x="158" y="0"/>
                        <a:pt x="0" y="158"/>
                        <a:pt x="0" y="347"/>
                      </a:cubicBezTo>
                      <a:lnTo>
                        <a:pt x="0" y="2111"/>
                      </a:lnTo>
                      <a:cubicBezTo>
                        <a:pt x="0" y="2300"/>
                        <a:pt x="158" y="2458"/>
                        <a:pt x="378" y="2458"/>
                      </a:cubicBezTo>
                      <a:cubicBezTo>
                        <a:pt x="567" y="2458"/>
                        <a:pt x="725" y="2300"/>
                        <a:pt x="725" y="2111"/>
                      </a:cubicBezTo>
                      <a:lnTo>
                        <a:pt x="725" y="347"/>
                      </a:lnTo>
                      <a:cubicBezTo>
                        <a:pt x="725" y="158"/>
                        <a:pt x="567" y="0"/>
                        <a:pt x="378"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24" name="Google Shape;9306;p73">
                  <a:extLst>
                    <a:ext uri="{FF2B5EF4-FFF2-40B4-BE49-F238E27FC236}">
                      <a16:creationId xmlns:a16="http://schemas.microsoft.com/office/drawing/2014/main" id="{52646B94-04D6-D82D-2DEA-F89E0F52965E}"/>
                    </a:ext>
                  </a:extLst>
                </p:cNvPr>
                <p:cNvSpPr/>
                <p:nvPr/>
              </p:nvSpPr>
              <p:spPr>
                <a:xfrm>
                  <a:off x="5845200" y="2395550"/>
                  <a:ext cx="122900" cy="17350"/>
                </a:xfrm>
                <a:custGeom>
                  <a:avLst/>
                  <a:gdLst/>
                  <a:ahLst/>
                  <a:cxnLst/>
                  <a:rect l="l" t="t" r="r" b="b"/>
                  <a:pathLst>
                    <a:path w="4916" h="694" extrusionOk="0">
                      <a:moveTo>
                        <a:pt x="347" y="0"/>
                      </a:moveTo>
                      <a:cubicBezTo>
                        <a:pt x="158" y="0"/>
                        <a:pt x="1" y="158"/>
                        <a:pt x="1" y="347"/>
                      </a:cubicBezTo>
                      <a:cubicBezTo>
                        <a:pt x="1" y="599"/>
                        <a:pt x="158" y="694"/>
                        <a:pt x="347" y="694"/>
                      </a:cubicBezTo>
                      <a:lnTo>
                        <a:pt x="4569" y="694"/>
                      </a:lnTo>
                      <a:cubicBezTo>
                        <a:pt x="4758" y="694"/>
                        <a:pt x="4916" y="536"/>
                        <a:pt x="4916" y="347"/>
                      </a:cubicBezTo>
                      <a:cubicBezTo>
                        <a:pt x="4916" y="158"/>
                        <a:pt x="4758" y="0"/>
                        <a:pt x="4569"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25" name="Google Shape;9307;p73">
                  <a:extLst>
                    <a:ext uri="{FF2B5EF4-FFF2-40B4-BE49-F238E27FC236}">
                      <a16:creationId xmlns:a16="http://schemas.microsoft.com/office/drawing/2014/main" id="{278BE2AC-7EB9-3087-0EA6-0582E9A943CB}"/>
                    </a:ext>
                  </a:extLst>
                </p:cNvPr>
                <p:cNvSpPr/>
                <p:nvPr/>
              </p:nvSpPr>
              <p:spPr>
                <a:xfrm>
                  <a:off x="5845200" y="2431000"/>
                  <a:ext cx="122900" cy="17350"/>
                </a:xfrm>
                <a:custGeom>
                  <a:avLst/>
                  <a:gdLst/>
                  <a:ahLst/>
                  <a:cxnLst/>
                  <a:rect l="l" t="t" r="r" b="b"/>
                  <a:pathLst>
                    <a:path w="4916" h="694" extrusionOk="0">
                      <a:moveTo>
                        <a:pt x="347" y="0"/>
                      </a:moveTo>
                      <a:cubicBezTo>
                        <a:pt x="158" y="0"/>
                        <a:pt x="1" y="158"/>
                        <a:pt x="1" y="347"/>
                      </a:cubicBezTo>
                      <a:cubicBezTo>
                        <a:pt x="1" y="536"/>
                        <a:pt x="158" y="693"/>
                        <a:pt x="347" y="693"/>
                      </a:cubicBezTo>
                      <a:lnTo>
                        <a:pt x="4569" y="693"/>
                      </a:lnTo>
                      <a:cubicBezTo>
                        <a:pt x="4758" y="693"/>
                        <a:pt x="4916" y="536"/>
                        <a:pt x="4916" y="347"/>
                      </a:cubicBezTo>
                      <a:cubicBezTo>
                        <a:pt x="4916" y="158"/>
                        <a:pt x="4758" y="0"/>
                        <a:pt x="4569"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717" name="Google Shape;9308;p73">
                <a:extLst>
                  <a:ext uri="{FF2B5EF4-FFF2-40B4-BE49-F238E27FC236}">
                    <a16:creationId xmlns:a16="http://schemas.microsoft.com/office/drawing/2014/main" id="{C7B4293F-CFA1-CC0E-B1A1-63DF61C0214C}"/>
                  </a:ext>
                </a:extLst>
              </p:cNvPr>
              <p:cNvGrpSpPr/>
              <p:nvPr/>
            </p:nvGrpSpPr>
            <p:grpSpPr>
              <a:xfrm>
                <a:off x="9677461" y="2924641"/>
                <a:ext cx="439341" cy="500612"/>
                <a:chOff x="5794025" y="2673575"/>
                <a:chExt cx="259925" cy="296175"/>
              </a:xfrm>
              <a:grpFill/>
            </p:grpSpPr>
            <p:sp>
              <p:nvSpPr>
                <p:cNvPr id="17719" name="Google Shape;9309;p73">
                  <a:extLst>
                    <a:ext uri="{FF2B5EF4-FFF2-40B4-BE49-F238E27FC236}">
                      <a16:creationId xmlns:a16="http://schemas.microsoft.com/office/drawing/2014/main" id="{10C723F2-4B1A-FD8C-E163-53E7CFB1607D}"/>
                    </a:ext>
                  </a:extLst>
                </p:cNvPr>
                <p:cNvSpPr/>
                <p:nvPr/>
              </p:nvSpPr>
              <p:spPr>
                <a:xfrm>
                  <a:off x="5794025" y="2673575"/>
                  <a:ext cx="259925" cy="296175"/>
                </a:xfrm>
                <a:custGeom>
                  <a:avLst/>
                  <a:gdLst/>
                  <a:ahLst/>
                  <a:cxnLst/>
                  <a:rect l="l" t="t" r="r" b="b"/>
                  <a:pathLst>
                    <a:path w="10397" h="11847" extrusionOk="0">
                      <a:moveTo>
                        <a:pt x="5860" y="694"/>
                      </a:moveTo>
                      <a:cubicBezTo>
                        <a:pt x="7089" y="694"/>
                        <a:pt x="8097" y="1639"/>
                        <a:pt x="8254" y="2805"/>
                      </a:cubicBezTo>
                      <a:cubicBezTo>
                        <a:pt x="8160" y="2773"/>
                        <a:pt x="8065" y="2773"/>
                        <a:pt x="7939" y="2773"/>
                      </a:cubicBezTo>
                      <a:lnTo>
                        <a:pt x="7561" y="2773"/>
                      </a:lnTo>
                      <a:cubicBezTo>
                        <a:pt x="7404" y="1985"/>
                        <a:pt x="6679" y="1387"/>
                        <a:pt x="5860" y="1387"/>
                      </a:cubicBezTo>
                      <a:lnTo>
                        <a:pt x="4474" y="1387"/>
                      </a:lnTo>
                      <a:cubicBezTo>
                        <a:pt x="3655" y="1387"/>
                        <a:pt x="2930" y="1985"/>
                        <a:pt x="2804" y="2773"/>
                      </a:cubicBezTo>
                      <a:lnTo>
                        <a:pt x="2394" y="2773"/>
                      </a:lnTo>
                      <a:cubicBezTo>
                        <a:pt x="2268" y="2773"/>
                        <a:pt x="2142" y="2773"/>
                        <a:pt x="2079" y="2805"/>
                      </a:cubicBezTo>
                      <a:cubicBezTo>
                        <a:pt x="2237" y="1639"/>
                        <a:pt x="3277" y="694"/>
                        <a:pt x="4474" y="694"/>
                      </a:cubicBezTo>
                      <a:close/>
                      <a:moveTo>
                        <a:pt x="6206" y="2143"/>
                      </a:moveTo>
                      <a:cubicBezTo>
                        <a:pt x="6616" y="2300"/>
                        <a:pt x="6931" y="2647"/>
                        <a:pt x="6931" y="3120"/>
                      </a:cubicBezTo>
                      <a:lnTo>
                        <a:pt x="6931" y="3403"/>
                      </a:lnTo>
                      <a:cubicBezTo>
                        <a:pt x="6522" y="3246"/>
                        <a:pt x="6206" y="2899"/>
                        <a:pt x="6206" y="2427"/>
                      </a:cubicBezTo>
                      <a:lnTo>
                        <a:pt x="6206" y="2143"/>
                      </a:lnTo>
                      <a:close/>
                      <a:moveTo>
                        <a:pt x="5513" y="2080"/>
                      </a:moveTo>
                      <a:lnTo>
                        <a:pt x="5513" y="2427"/>
                      </a:lnTo>
                      <a:cubicBezTo>
                        <a:pt x="5513" y="3025"/>
                        <a:pt x="5041" y="3435"/>
                        <a:pt x="4474" y="3435"/>
                      </a:cubicBezTo>
                      <a:lnTo>
                        <a:pt x="3466" y="3435"/>
                      </a:lnTo>
                      <a:lnTo>
                        <a:pt x="3466" y="3088"/>
                      </a:lnTo>
                      <a:cubicBezTo>
                        <a:pt x="3466" y="2490"/>
                        <a:pt x="3938" y="2080"/>
                        <a:pt x="4474" y="2080"/>
                      </a:cubicBezTo>
                      <a:close/>
                      <a:moveTo>
                        <a:pt x="2741" y="3435"/>
                      </a:moveTo>
                      <a:lnTo>
                        <a:pt x="2741" y="5451"/>
                      </a:lnTo>
                      <a:cubicBezTo>
                        <a:pt x="2363" y="5293"/>
                        <a:pt x="2048" y="4947"/>
                        <a:pt x="2048" y="4474"/>
                      </a:cubicBezTo>
                      <a:lnTo>
                        <a:pt x="2048" y="3813"/>
                      </a:lnTo>
                      <a:cubicBezTo>
                        <a:pt x="2048" y="3592"/>
                        <a:pt x="2205" y="3435"/>
                        <a:pt x="2394" y="3435"/>
                      </a:cubicBezTo>
                      <a:close/>
                      <a:moveTo>
                        <a:pt x="7939" y="3498"/>
                      </a:moveTo>
                      <a:cubicBezTo>
                        <a:pt x="8160" y="3498"/>
                        <a:pt x="8317" y="3655"/>
                        <a:pt x="8317" y="3844"/>
                      </a:cubicBezTo>
                      <a:lnTo>
                        <a:pt x="8317" y="4506"/>
                      </a:lnTo>
                      <a:cubicBezTo>
                        <a:pt x="8317" y="4947"/>
                        <a:pt x="8034" y="5325"/>
                        <a:pt x="7593" y="5482"/>
                      </a:cubicBezTo>
                      <a:lnTo>
                        <a:pt x="7593" y="3498"/>
                      </a:lnTo>
                      <a:close/>
                      <a:moveTo>
                        <a:pt x="5891" y="3435"/>
                      </a:moveTo>
                      <a:cubicBezTo>
                        <a:pt x="6143" y="3750"/>
                        <a:pt x="6522" y="4033"/>
                        <a:pt x="6931" y="4128"/>
                      </a:cubicBezTo>
                      <a:lnTo>
                        <a:pt x="6931" y="5892"/>
                      </a:lnTo>
                      <a:cubicBezTo>
                        <a:pt x="6931" y="6491"/>
                        <a:pt x="6459" y="6900"/>
                        <a:pt x="5891" y="6900"/>
                      </a:cubicBezTo>
                      <a:lnTo>
                        <a:pt x="4505" y="6900"/>
                      </a:lnTo>
                      <a:cubicBezTo>
                        <a:pt x="3938" y="6900"/>
                        <a:pt x="3497" y="6428"/>
                        <a:pt x="3497" y="5892"/>
                      </a:cubicBezTo>
                      <a:lnTo>
                        <a:pt x="3497" y="4159"/>
                      </a:lnTo>
                      <a:lnTo>
                        <a:pt x="4505" y="4159"/>
                      </a:lnTo>
                      <a:cubicBezTo>
                        <a:pt x="5072" y="4159"/>
                        <a:pt x="5576" y="3876"/>
                        <a:pt x="5891" y="3435"/>
                      </a:cubicBezTo>
                      <a:close/>
                      <a:moveTo>
                        <a:pt x="6238" y="7593"/>
                      </a:moveTo>
                      <a:cubicBezTo>
                        <a:pt x="6333" y="7782"/>
                        <a:pt x="6459" y="7971"/>
                        <a:pt x="6616" y="8097"/>
                      </a:cubicBezTo>
                      <a:lnTo>
                        <a:pt x="5198" y="9547"/>
                      </a:lnTo>
                      <a:lnTo>
                        <a:pt x="3718" y="8097"/>
                      </a:lnTo>
                      <a:cubicBezTo>
                        <a:pt x="3875" y="7971"/>
                        <a:pt x="4033" y="7782"/>
                        <a:pt x="4096" y="7593"/>
                      </a:cubicBezTo>
                      <a:cubicBezTo>
                        <a:pt x="4190" y="7625"/>
                        <a:pt x="4379" y="7625"/>
                        <a:pt x="4474" y="7625"/>
                      </a:cubicBezTo>
                      <a:lnTo>
                        <a:pt x="5860" y="7625"/>
                      </a:lnTo>
                      <a:cubicBezTo>
                        <a:pt x="5986" y="7625"/>
                        <a:pt x="6143" y="7625"/>
                        <a:pt x="6238" y="7593"/>
                      </a:cubicBezTo>
                      <a:close/>
                      <a:moveTo>
                        <a:pt x="2961" y="8318"/>
                      </a:moveTo>
                      <a:lnTo>
                        <a:pt x="4852" y="10177"/>
                      </a:lnTo>
                      <a:lnTo>
                        <a:pt x="4852" y="11122"/>
                      </a:lnTo>
                      <a:lnTo>
                        <a:pt x="662" y="11122"/>
                      </a:lnTo>
                      <a:lnTo>
                        <a:pt x="662" y="9358"/>
                      </a:lnTo>
                      <a:cubicBezTo>
                        <a:pt x="662" y="8759"/>
                        <a:pt x="1134" y="8318"/>
                        <a:pt x="1701" y="8318"/>
                      </a:cubicBezTo>
                      <a:close/>
                      <a:moveTo>
                        <a:pt x="8664" y="8318"/>
                      </a:moveTo>
                      <a:cubicBezTo>
                        <a:pt x="9262" y="8318"/>
                        <a:pt x="9672" y="8790"/>
                        <a:pt x="9672" y="9358"/>
                      </a:cubicBezTo>
                      <a:lnTo>
                        <a:pt x="9672" y="11122"/>
                      </a:lnTo>
                      <a:lnTo>
                        <a:pt x="5513" y="11122"/>
                      </a:lnTo>
                      <a:lnTo>
                        <a:pt x="5513" y="10177"/>
                      </a:lnTo>
                      <a:lnTo>
                        <a:pt x="7404" y="8318"/>
                      </a:lnTo>
                      <a:close/>
                      <a:moveTo>
                        <a:pt x="4537" y="1"/>
                      </a:moveTo>
                      <a:cubicBezTo>
                        <a:pt x="2804" y="1"/>
                        <a:pt x="1418" y="1418"/>
                        <a:pt x="1418" y="3120"/>
                      </a:cubicBezTo>
                      <a:lnTo>
                        <a:pt x="1418" y="4506"/>
                      </a:lnTo>
                      <a:cubicBezTo>
                        <a:pt x="1418" y="5356"/>
                        <a:pt x="2048" y="6050"/>
                        <a:pt x="2835" y="6207"/>
                      </a:cubicBezTo>
                      <a:cubicBezTo>
                        <a:pt x="2898" y="6648"/>
                        <a:pt x="3151" y="7026"/>
                        <a:pt x="3497" y="7278"/>
                      </a:cubicBezTo>
                      <a:cubicBezTo>
                        <a:pt x="3466" y="7467"/>
                        <a:pt x="3308" y="7625"/>
                        <a:pt x="3119" y="7625"/>
                      </a:cubicBezTo>
                      <a:lnTo>
                        <a:pt x="1733" y="7625"/>
                      </a:lnTo>
                      <a:cubicBezTo>
                        <a:pt x="788" y="7625"/>
                        <a:pt x="0" y="8412"/>
                        <a:pt x="0" y="9358"/>
                      </a:cubicBezTo>
                      <a:lnTo>
                        <a:pt x="0" y="11468"/>
                      </a:lnTo>
                      <a:cubicBezTo>
                        <a:pt x="0" y="11689"/>
                        <a:pt x="158" y="11846"/>
                        <a:pt x="347" y="11846"/>
                      </a:cubicBezTo>
                      <a:lnTo>
                        <a:pt x="10050" y="11846"/>
                      </a:lnTo>
                      <a:cubicBezTo>
                        <a:pt x="10239" y="11846"/>
                        <a:pt x="10397" y="11689"/>
                        <a:pt x="10397" y="11468"/>
                      </a:cubicBezTo>
                      <a:lnTo>
                        <a:pt x="10397" y="9358"/>
                      </a:lnTo>
                      <a:cubicBezTo>
                        <a:pt x="10397" y="8412"/>
                        <a:pt x="9609" y="7625"/>
                        <a:pt x="8664" y="7625"/>
                      </a:cubicBezTo>
                      <a:lnTo>
                        <a:pt x="7278" y="7625"/>
                      </a:lnTo>
                      <a:cubicBezTo>
                        <a:pt x="7089" y="7625"/>
                        <a:pt x="6931" y="7467"/>
                        <a:pt x="6931" y="7278"/>
                      </a:cubicBezTo>
                      <a:cubicBezTo>
                        <a:pt x="7278" y="7026"/>
                        <a:pt x="7530" y="6648"/>
                        <a:pt x="7593" y="6207"/>
                      </a:cubicBezTo>
                      <a:cubicBezTo>
                        <a:pt x="8380" y="6050"/>
                        <a:pt x="9010" y="5325"/>
                        <a:pt x="9010" y="4506"/>
                      </a:cubicBezTo>
                      <a:lnTo>
                        <a:pt x="9010" y="3120"/>
                      </a:lnTo>
                      <a:cubicBezTo>
                        <a:pt x="9010" y="1387"/>
                        <a:pt x="7593" y="1"/>
                        <a:pt x="5891"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720" name="Google Shape;9310;p73">
                  <a:extLst>
                    <a:ext uri="{FF2B5EF4-FFF2-40B4-BE49-F238E27FC236}">
                      <a16:creationId xmlns:a16="http://schemas.microsoft.com/office/drawing/2014/main" id="{B05CCFA3-48D8-7480-099E-A806562AF8A5}"/>
                    </a:ext>
                  </a:extLst>
                </p:cNvPr>
                <p:cNvSpPr/>
                <p:nvPr/>
              </p:nvSpPr>
              <p:spPr>
                <a:xfrm>
                  <a:off x="5967300" y="2915375"/>
                  <a:ext cx="35450" cy="17350"/>
                </a:xfrm>
                <a:custGeom>
                  <a:avLst/>
                  <a:gdLst/>
                  <a:ahLst/>
                  <a:cxnLst/>
                  <a:rect l="l" t="t" r="r" b="b"/>
                  <a:pathLst>
                    <a:path w="1418" h="694" extrusionOk="0">
                      <a:moveTo>
                        <a:pt x="347" y="1"/>
                      </a:moveTo>
                      <a:cubicBezTo>
                        <a:pt x="158" y="1"/>
                        <a:pt x="0" y="158"/>
                        <a:pt x="0" y="347"/>
                      </a:cubicBezTo>
                      <a:cubicBezTo>
                        <a:pt x="0" y="536"/>
                        <a:pt x="158" y="694"/>
                        <a:pt x="347" y="694"/>
                      </a:cubicBezTo>
                      <a:lnTo>
                        <a:pt x="1040" y="694"/>
                      </a:lnTo>
                      <a:cubicBezTo>
                        <a:pt x="1260" y="694"/>
                        <a:pt x="1418" y="536"/>
                        <a:pt x="1418" y="347"/>
                      </a:cubicBezTo>
                      <a:cubicBezTo>
                        <a:pt x="1418" y="158"/>
                        <a:pt x="1260" y="1"/>
                        <a:pt x="1040"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sp>
            <p:nvSpPr>
              <p:cNvPr id="17718" name="Google Shape;9311;p73">
                <a:extLst>
                  <a:ext uri="{FF2B5EF4-FFF2-40B4-BE49-F238E27FC236}">
                    <a16:creationId xmlns:a16="http://schemas.microsoft.com/office/drawing/2014/main" id="{BC503502-1B9A-5BE9-42B4-C1A2596CDF50}"/>
                  </a:ext>
                </a:extLst>
              </p:cNvPr>
              <p:cNvSpPr/>
              <p:nvPr/>
            </p:nvSpPr>
            <p:spPr>
              <a:xfrm>
                <a:off x="10926070" y="2281639"/>
                <a:ext cx="500612" cy="499261"/>
              </a:xfrm>
              <a:custGeom>
                <a:avLst/>
                <a:gdLst/>
                <a:ahLst/>
                <a:cxnLst/>
                <a:rect l="l" t="t" r="r" b="b"/>
                <a:pathLst>
                  <a:path w="11847" h="11815" extrusionOk="0">
                    <a:moveTo>
                      <a:pt x="5892" y="693"/>
                    </a:moveTo>
                    <a:cubicBezTo>
                      <a:pt x="6491" y="693"/>
                      <a:pt x="6932" y="1134"/>
                      <a:pt x="6932" y="1701"/>
                    </a:cubicBezTo>
                    <a:cubicBezTo>
                      <a:pt x="6932" y="2269"/>
                      <a:pt x="6459" y="2710"/>
                      <a:pt x="5892" y="2710"/>
                    </a:cubicBezTo>
                    <a:cubicBezTo>
                      <a:pt x="5325" y="2710"/>
                      <a:pt x="4884" y="2269"/>
                      <a:pt x="4884" y="1701"/>
                    </a:cubicBezTo>
                    <a:cubicBezTo>
                      <a:pt x="4884" y="1134"/>
                      <a:pt x="5325" y="693"/>
                      <a:pt x="5892" y="693"/>
                    </a:cubicBezTo>
                    <a:close/>
                    <a:moveTo>
                      <a:pt x="5892" y="3466"/>
                    </a:moveTo>
                    <a:cubicBezTo>
                      <a:pt x="6176" y="3466"/>
                      <a:pt x="6428" y="3497"/>
                      <a:pt x="6680" y="3592"/>
                    </a:cubicBezTo>
                    <a:lnTo>
                      <a:pt x="5892" y="4631"/>
                    </a:lnTo>
                    <a:lnTo>
                      <a:pt x="5104" y="3592"/>
                    </a:lnTo>
                    <a:cubicBezTo>
                      <a:pt x="5357" y="3529"/>
                      <a:pt x="5609" y="3466"/>
                      <a:pt x="5892" y="3466"/>
                    </a:cubicBezTo>
                    <a:close/>
                    <a:moveTo>
                      <a:pt x="4222" y="2048"/>
                    </a:moveTo>
                    <a:cubicBezTo>
                      <a:pt x="4285" y="2426"/>
                      <a:pt x="4474" y="2710"/>
                      <a:pt x="4726" y="2962"/>
                    </a:cubicBezTo>
                    <a:cubicBezTo>
                      <a:pt x="4632" y="2993"/>
                      <a:pt x="4537" y="3056"/>
                      <a:pt x="4443" y="3088"/>
                    </a:cubicBezTo>
                    <a:cubicBezTo>
                      <a:pt x="4443" y="3088"/>
                      <a:pt x="4411" y="3088"/>
                      <a:pt x="4411" y="3119"/>
                    </a:cubicBezTo>
                    <a:cubicBezTo>
                      <a:pt x="3403" y="3623"/>
                      <a:pt x="2773" y="4694"/>
                      <a:pt x="2773" y="5829"/>
                    </a:cubicBezTo>
                    <a:lnTo>
                      <a:pt x="2773" y="6207"/>
                    </a:lnTo>
                    <a:lnTo>
                      <a:pt x="2143" y="6207"/>
                    </a:lnTo>
                    <a:lnTo>
                      <a:pt x="2647" y="2300"/>
                    </a:lnTo>
                    <a:cubicBezTo>
                      <a:pt x="2679" y="2174"/>
                      <a:pt x="2836" y="2048"/>
                      <a:pt x="2962" y="2048"/>
                    </a:cubicBezTo>
                    <a:close/>
                    <a:moveTo>
                      <a:pt x="4474" y="3907"/>
                    </a:moveTo>
                    <a:lnTo>
                      <a:pt x="5546" y="5325"/>
                    </a:lnTo>
                    <a:lnTo>
                      <a:pt x="5546" y="6238"/>
                    </a:lnTo>
                    <a:lnTo>
                      <a:pt x="3466" y="6238"/>
                    </a:lnTo>
                    <a:lnTo>
                      <a:pt x="3466" y="5892"/>
                    </a:lnTo>
                    <a:cubicBezTo>
                      <a:pt x="3466" y="5041"/>
                      <a:pt x="3844" y="4348"/>
                      <a:pt x="4474" y="3907"/>
                    </a:cubicBezTo>
                    <a:close/>
                    <a:moveTo>
                      <a:pt x="7278" y="3907"/>
                    </a:moveTo>
                    <a:cubicBezTo>
                      <a:pt x="7908" y="4348"/>
                      <a:pt x="8318" y="5104"/>
                      <a:pt x="8318" y="5892"/>
                    </a:cubicBezTo>
                    <a:lnTo>
                      <a:pt x="8318" y="6238"/>
                    </a:lnTo>
                    <a:lnTo>
                      <a:pt x="6207" y="6238"/>
                    </a:lnTo>
                    <a:lnTo>
                      <a:pt x="6207" y="5325"/>
                    </a:lnTo>
                    <a:lnTo>
                      <a:pt x="7278" y="3907"/>
                    </a:lnTo>
                    <a:close/>
                    <a:moveTo>
                      <a:pt x="8854" y="2048"/>
                    </a:moveTo>
                    <a:cubicBezTo>
                      <a:pt x="9011" y="2048"/>
                      <a:pt x="9137" y="2143"/>
                      <a:pt x="9169" y="2300"/>
                    </a:cubicBezTo>
                    <a:lnTo>
                      <a:pt x="9673" y="6238"/>
                    </a:lnTo>
                    <a:lnTo>
                      <a:pt x="9043" y="6238"/>
                    </a:lnTo>
                    <a:lnTo>
                      <a:pt x="9043" y="5860"/>
                    </a:lnTo>
                    <a:cubicBezTo>
                      <a:pt x="9043" y="4694"/>
                      <a:pt x="8381" y="3655"/>
                      <a:pt x="7436" y="3151"/>
                    </a:cubicBezTo>
                    <a:cubicBezTo>
                      <a:pt x="7436" y="3151"/>
                      <a:pt x="7404" y="3151"/>
                      <a:pt x="7404" y="3119"/>
                    </a:cubicBezTo>
                    <a:cubicBezTo>
                      <a:pt x="7310" y="3088"/>
                      <a:pt x="7184" y="3056"/>
                      <a:pt x="7121" y="2993"/>
                    </a:cubicBezTo>
                    <a:cubicBezTo>
                      <a:pt x="7310" y="2773"/>
                      <a:pt x="7530" y="2458"/>
                      <a:pt x="7593" y="2048"/>
                    </a:cubicBezTo>
                    <a:close/>
                    <a:moveTo>
                      <a:pt x="10744" y="6900"/>
                    </a:moveTo>
                    <a:cubicBezTo>
                      <a:pt x="10933" y="6900"/>
                      <a:pt x="11090" y="7057"/>
                      <a:pt x="11090" y="7246"/>
                    </a:cubicBezTo>
                    <a:cubicBezTo>
                      <a:pt x="11090" y="7435"/>
                      <a:pt x="10933" y="7624"/>
                      <a:pt x="10744" y="7624"/>
                    </a:cubicBezTo>
                    <a:lnTo>
                      <a:pt x="1009" y="7624"/>
                    </a:lnTo>
                    <a:cubicBezTo>
                      <a:pt x="820" y="7624"/>
                      <a:pt x="662" y="7435"/>
                      <a:pt x="662" y="7246"/>
                    </a:cubicBezTo>
                    <a:cubicBezTo>
                      <a:pt x="662" y="7057"/>
                      <a:pt x="820" y="6900"/>
                      <a:pt x="1009" y="6900"/>
                    </a:cubicBezTo>
                    <a:close/>
                    <a:moveTo>
                      <a:pt x="10397" y="8317"/>
                    </a:moveTo>
                    <a:lnTo>
                      <a:pt x="10397" y="11121"/>
                    </a:lnTo>
                    <a:lnTo>
                      <a:pt x="1387" y="11121"/>
                    </a:lnTo>
                    <a:lnTo>
                      <a:pt x="1387" y="8317"/>
                    </a:lnTo>
                    <a:close/>
                    <a:moveTo>
                      <a:pt x="5892" y="0"/>
                    </a:moveTo>
                    <a:cubicBezTo>
                      <a:pt x="5073" y="0"/>
                      <a:pt x="4380" y="599"/>
                      <a:pt x="4222" y="1386"/>
                    </a:cubicBezTo>
                    <a:lnTo>
                      <a:pt x="2962" y="1386"/>
                    </a:lnTo>
                    <a:cubicBezTo>
                      <a:pt x="2458" y="1386"/>
                      <a:pt x="2080" y="1701"/>
                      <a:pt x="1954" y="2143"/>
                    </a:cubicBezTo>
                    <a:lnTo>
                      <a:pt x="1954" y="2174"/>
                    </a:lnTo>
                    <a:lnTo>
                      <a:pt x="1450" y="6238"/>
                    </a:lnTo>
                    <a:lnTo>
                      <a:pt x="1072" y="6238"/>
                    </a:lnTo>
                    <a:cubicBezTo>
                      <a:pt x="473" y="6238"/>
                      <a:pt x="1" y="6711"/>
                      <a:pt x="1" y="7246"/>
                    </a:cubicBezTo>
                    <a:cubicBezTo>
                      <a:pt x="1" y="7719"/>
                      <a:pt x="316" y="8065"/>
                      <a:pt x="694" y="8254"/>
                    </a:cubicBezTo>
                    <a:lnTo>
                      <a:pt x="694" y="11468"/>
                    </a:lnTo>
                    <a:cubicBezTo>
                      <a:pt x="694" y="11657"/>
                      <a:pt x="851" y="11815"/>
                      <a:pt x="1040" y="11815"/>
                    </a:cubicBezTo>
                    <a:lnTo>
                      <a:pt x="10775" y="11815"/>
                    </a:lnTo>
                    <a:cubicBezTo>
                      <a:pt x="10996" y="11815"/>
                      <a:pt x="11153" y="11657"/>
                      <a:pt x="11153" y="11468"/>
                    </a:cubicBezTo>
                    <a:lnTo>
                      <a:pt x="11153" y="8254"/>
                    </a:lnTo>
                    <a:cubicBezTo>
                      <a:pt x="11531" y="8065"/>
                      <a:pt x="11847" y="7719"/>
                      <a:pt x="11847" y="7246"/>
                    </a:cubicBezTo>
                    <a:cubicBezTo>
                      <a:pt x="11815" y="6711"/>
                      <a:pt x="11342" y="6238"/>
                      <a:pt x="10744" y="6238"/>
                    </a:cubicBezTo>
                    <a:lnTo>
                      <a:pt x="10366" y="6238"/>
                    </a:lnTo>
                    <a:lnTo>
                      <a:pt x="9830" y="2174"/>
                    </a:lnTo>
                    <a:lnTo>
                      <a:pt x="9830" y="2143"/>
                    </a:lnTo>
                    <a:cubicBezTo>
                      <a:pt x="9736" y="1701"/>
                      <a:pt x="9295" y="1386"/>
                      <a:pt x="8854" y="1386"/>
                    </a:cubicBezTo>
                    <a:lnTo>
                      <a:pt x="7593" y="1386"/>
                    </a:lnTo>
                    <a:cubicBezTo>
                      <a:pt x="7436" y="599"/>
                      <a:pt x="6711" y="0"/>
                      <a:pt x="589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8" name="Group 7">
              <a:extLst>
                <a:ext uri="{FF2B5EF4-FFF2-40B4-BE49-F238E27FC236}">
                  <a16:creationId xmlns:a16="http://schemas.microsoft.com/office/drawing/2014/main" id="{DBF28B2E-3C06-80D2-FDAE-323E72DBF284}"/>
                </a:ext>
              </a:extLst>
            </p:cNvPr>
            <p:cNvGrpSpPr/>
            <p:nvPr/>
          </p:nvGrpSpPr>
          <p:grpSpPr>
            <a:xfrm>
              <a:off x="764236" y="3833082"/>
              <a:ext cx="10663528" cy="1739406"/>
              <a:chOff x="763919" y="3746993"/>
              <a:chExt cx="10663528" cy="1739406"/>
            </a:xfrm>
            <a:grpFill/>
          </p:grpSpPr>
          <p:grpSp>
            <p:nvGrpSpPr>
              <p:cNvPr id="9" name="Google Shape;9312;p73">
                <a:extLst>
                  <a:ext uri="{FF2B5EF4-FFF2-40B4-BE49-F238E27FC236}">
                    <a16:creationId xmlns:a16="http://schemas.microsoft.com/office/drawing/2014/main" id="{9035EDF4-7054-B053-C953-078502A09BD0}"/>
                  </a:ext>
                </a:extLst>
              </p:cNvPr>
              <p:cNvGrpSpPr/>
              <p:nvPr/>
            </p:nvGrpSpPr>
            <p:grpSpPr>
              <a:xfrm>
                <a:off x="765249" y="3749233"/>
                <a:ext cx="503276" cy="497908"/>
                <a:chOff x="581525" y="3254850"/>
                <a:chExt cx="297750" cy="294575"/>
              </a:xfrm>
              <a:grpFill/>
            </p:grpSpPr>
            <p:sp>
              <p:nvSpPr>
                <p:cNvPr id="17666" name="Google Shape;9313;p73">
                  <a:extLst>
                    <a:ext uri="{FF2B5EF4-FFF2-40B4-BE49-F238E27FC236}">
                      <a16:creationId xmlns:a16="http://schemas.microsoft.com/office/drawing/2014/main" id="{2CA11248-D975-92CE-A611-6FAFDD9CBDCE}"/>
                    </a:ext>
                  </a:extLst>
                </p:cNvPr>
                <p:cNvSpPr/>
                <p:nvPr/>
              </p:nvSpPr>
              <p:spPr>
                <a:xfrm>
                  <a:off x="616950" y="3358025"/>
                  <a:ext cx="89025" cy="86650"/>
                </a:xfrm>
                <a:custGeom>
                  <a:avLst/>
                  <a:gdLst/>
                  <a:ahLst/>
                  <a:cxnLst/>
                  <a:rect l="l" t="t" r="r" b="b"/>
                  <a:pathLst>
                    <a:path w="3560" h="3466" extrusionOk="0">
                      <a:moveTo>
                        <a:pt x="1797" y="0"/>
                      </a:moveTo>
                      <a:cubicBezTo>
                        <a:pt x="789" y="0"/>
                        <a:pt x="1" y="788"/>
                        <a:pt x="1" y="1733"/>
                      </a:cubicBezTo>
                      <a:cubicBezTo>
                        <a:pt x="1" y="2710"/>
                        <a:pt x="789" y="3466"/>
                        <a:pt x="1797" y="3466"/>
                      </a:cubicBezTo>
                      <a:cubicBezTo>
                        <a:pt x="2773" y="3466"/>
                        <a:pt x="3561" y="2710"/>
                        <a:pt x="3561" y="1733"/>
                      </a:cubicBezTo>
                      <a:cubicBezTo>
                        <a:pt x="3561" y="788"/>
                        <a:pt x="2773" y="0"/>
                        <a:pt x="1797"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67" name="Google Shape;9314;p73">
                  <a:extLst>
                    <a:ext uri="{FF2B5EF4-FFF2-40B4-BE49-F238E27FC236}">
                      <a16:creationId xmlns:a16="http://schemas.microsoft.com/office/drawing/2014/main" id="{FDDB7711-8E0C-269C-CB8E-DDDBCA66BCB2}"/>
                    </a:ext>
                  </a:extLst>
                </p:cNvPr>
                <p:cNvSpPr/>
                <p:nvPr/>
              </p:nvSpPr>
              <p:spPr>
                <a:xfrm>
                  <a:off x="721725" y="3254850"/>
                  <a:ext cx="157550" cy="155975"/>
                </a:xfrm>
                <a:custGeom>
                  <a:avLst/>
                  <a:gdLst/>
                  <a:ahLst/>
                  <a:cxnLst/>
                  <a:rect l="l" t="t" r="r" b="b"/>
                  <a:pathLst>
                    <a:path w="6302" h="6239" extrusionOk="0">
                      <a:moveTo>
                        <a:pt x="3151" y="1355"/>
                      </a:moveTo>
                      <a:cubicBezTo>
                        <a:pt x="3749" y="1355"/>
                        <a:pt x="4159" y="1827"/>
                        <a:pt x="4159" y="2363"/>
                      </a:cubicBezTo>
                      <a:cubicBezTo>
                        <a:pt x="4159" y="2773"/>
                        <a:pt x="3970" y="3119"/>
                        <a:pt x="3623" y="3277"/>
                      </a:cubicBezTo>
                      <a:cubicBezTo>
                        <a:pt x="3529" y="3308"/>
                        <a:pt x="3497" y="3434"/>
                        <a:pt x="3497" y="3560"/>
                      </a:cubicBezTo>
                      <a:cubicBezTo>
                        <a:pt x="3497" y="3749"/>
                        <a:pt x="3340" y="3907"/>
                        <a:pt x="3151" y="3907"/>
                      </a:cubicBezTo>
                      <a:cubicBezTo>
                        <a:pt x="2962" y="3907"/>
                        <a:pt x="2804" y="3749"/>
                        <a:pt x="2804" y="3560"/>
                      </a:cubicBezTo>
                      <a:cubicBezTo>
                        <a:pt x="2804" y="3151"/>
                        <a:pt x="2993" y="2836"/>
                        <a:pt x="3308" y="2647"/>
                      </a:cubicBezTo>
                      <a:cubicBezTo>
                        <a:pt x="3434" y="2552"/>
                        <a:pt x="3497" y="2458"/>
                        <a:pt x="3497" y="2332"/>
                      </a:cubicBezTo>
                      <a:cubicBezTo>
                        <a:pt x="3497" y="2143"/>
                        <a:pt x="3340" y="1953"/>
                        <a:pt x="3151" y="1953"/>
                      </a:cubicBezTo>
                      <a:cubicBezTo>
                        <a:pt x="2962" y="1953"/>
                        <a:pt x="2804" y="2143"/>
                        <a:pt x="2804" y="2332"/>
                      </a:cubicBezTo>
                      <a:cubicBezTo>
                        <a:pt x="2804" y="2521"/>
                        <a:pt x="2646" y="2678"/>
                        <a:pt x="2426" y="2678"/>
                      </a:cubicBezTo>
                      <a:cubicBezTo>
                        <a:pt x="2237" y="2678"/>
                        <a:pt x="2079" y="2521"/>
                        <a:pt x="2079" y="2332"/>
                      </a:cubicBezTo>
                      <a:cubicBezTo>
                        <a:pt x="2079" y="1827"/>
                        <a:pt x="2552" y="1355"/>
                        <a:pt x="3151" y="1355"/>
                      </a:cubicBezTo>
                      <a:close/>
                      <a:moveTo>
                        <a:pt x="3151" y="4096"/>
                      </a:moveTo>
                      <a:cubicBezTo>
                        <a:pt x="3340" y="4096"/>
                        <a:pt x="3497" y="4253"/>
                        <a:pt x="3497" y="4442"/>
                      </a:cubicBezTo>
                      <a:cubicBezTo>
                        <a:pt x="3497" y="4663"/>
                        <a:pt x="3340" y="4820"/>
                        <a:pt x="3151" y="4820"/>
                      </a:cubicBezTo>
                      <a:cubicBezTo>
                        <a:pt x="2962" y="4820"/>
                        <a:pt x="2804" y="4663"/>
                        <a:pt x="2804" y="4442"/>
                      </a:cubicBezTo>
                      <a:cubicBezTo>
                        <a:pt x="2804" y="4253"/>
                        <a:pt x="2962" y="4096"/>
                        <a:pt x="3151" y="4096"/>
                      </a:cubicBezTo>
                      <a:close/>
                      <a:moveTo>
                        <a:pt x="3182" y="0"/>
                      </a:moveTo>
                      <a:cubicBezTo>
                        <a:pt x="1481" y="0"/>
                        <a:pt x="63" y="1418"/>
                        <a:pt x="63" y="3119"/>
                      </a:cubicBezTo>
                      <a:cubicBezTo>
                        <a:pt x="63" y="3655"/>
                        <a:pt x="189" y="4159"/>
                        <a:pt x="473" y="4663"/>
                      </a:cubicBezTo>
                      <a:lnTo>
                        <a:pt x="32" y="5766"/>
                      </a:lnTo>
                      <a:cubicBezTo>
                        <a:pt x="0" y="5860"/>
                        <a:pt x="32" y="5986"/>
                        <a:pt x="126" y="6112"/>
                      </a:cubicBezTo>
                      <a:cubicBezTo>
                        <a:pt x="189" y="6175"/>
                        <a:pt x="347" y="6238"/>
                        <a:pt x="473" y="6238"/>
                      </a:cubicBezTo>
                      <a:lnTo>
                        <a:pt x="1764" y="5892"/>
                      </a:lnTo>
                      <a:cubicBezTo>
                        <a:pt x="2205" y="6144"/>
                        <a:pt x="2678" y="6238"/>
                        <a:pt x="3182" y="6238"/>
                      </a:cubicBezTo>
                      <a:cubicBezTo>
                        <a:pt x="4915" y="6238"/>
                        <a:pt x="6301" y="4789"/>
                        <a:pt x="6301" y="3119"/>
                      </a:cubicBezTo>
                      <a:cubicBezTo>
                        <a:pt x="6301" y="1386"/>
                        <a:pt x="4883" y="0"/>
                        <a:pt x="318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68" name="Google Shape;9315;p73">
                  <a:extLst>
                    <a:ext uri="{FF2B5EF4-FFF2-40B4-BE49-F238E27FC236}">
                      <a16:creationId xmlns:a16="http://schemas.microsoft.com/office/drawing/2014/main" id="{7D707936-5BC9-22F5-1282-A8C468BF59CA}"/>
                    </a:ext>
                  </a:extLst>
                </p:cNvPr>
                <p:cNvSpPr/>
                <p:nvPr/>
              </p:nvSpPr>
              <p:spPr>
                <a:xfrm>
                  <a:off x="581525" y="3440725"/>
                  <a:ext cx="157550" cy="108700"/>
                </a:xfrm>
                <a:custGeom>
                  <a:avLst/>
                  <a:gdLst/>
                  <a:ahLst/>
                  <a:cxnLst/>
                  <a:rect l="l" t="t" r="r" b="b"/>
                  <a:pathLst>
                    <a:path w="6302" h="4348" extrusionOk="0">
                      <a:moveTo>
                        <a:pt x="1355" y="0"/>
                      </a:moveTo>
                      <a:cubicBezTo>
                        <a:pt x="567" y="567"/>
                        <a:pt x="0" y="1513"/>
                        <a:pt x="0" y="2584"/>
                      </a:cubicBezTo>
                      <a:lnTo>
                        <a:pt x="0" y="4001"/>
                      </a:lnTo>
                      <a:cubicBezTo>
                        <a:pt x="63" y="4190"/>
                        <a:pt x="221" y="4348"/>
                        <a:pt x="410" y="4348"/>
                      </a:cubicBezTo>
                      <a:lnTo>
                        <a:pt x="5955" y="4348"/>
                      </a:lnTo>
                      <a:cubicBezTo>
                        <a:pt x="6144" y="4348"/>
                        <a:pt x="6301" y="4190"/>
                        <a:pt x="6301" y="4001"/>
                      </a:cubicBezTo>
                      <a:lnTo>
                        <a:pt x="6301" y="2584"/>
                      </a:lnTo>
                      <a:cubicBezTo>
                        <a:pt x="6301" y="1513"/>
                        <a:pt x="5797" y="599"/>
                        <a:pt x="4978" y="0"/>
                      </a:cubicBezTo>
                      <a:cubicBezTo>
                        <a:pt x="4537" y="536"/>
                        <a:pt x="3875" y="851"/>
                        <a:pt x="3151" y="851"/>
                      </a:cubicBezTo>
                      <a:cubicBezTo>
                        <a:pt x="2458" y="851"/>
                        <a:pt x="1796" y="536"/>
                        <a:pt x="1355"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0" name="Google Shape;9316;p73">
                <a:extLst>
                  <a:ext uri="{FF2B5EF4-FFF2-40B4-BE49-F238E27FC236}">
                    <a16:creationId xmlns:a16="http://schemas.microsoft.com/office/drawing/2014/main" id="{7D74966E-DF2B-B27A-60D5-0189C948950E}"/>
                  </a:ext>
                </a:extLst>
              </p:cNvPr>
              <p:cNvGrpSpPr/>
              <p:nvPr/>
            </p:nvGrpSpPr>
            <p:grpSpPr>
              <a:xfrm>
                <a:off x="763919" y="4376911"/>
                <a:ext cx="505937" cy="502642"/>
                <a:chOff x="580725" y="3617925"/>
                <a:chExt cx="299325" cy="297375"/>
              </a:xfrm>
              <a:grpFill/>
            </p:grpSpPr>
            <p:sp>
              <p:nvSpPr>
                <p:cNvPr id="17661" name="Google Shape;9317;p73">
                  <a:extLst>
                    <a:ext uri="{FF2B5EF4-FFF2-40B4-BE49-F238E27FC236}">
                      <a16:creationId xmlns:a16="http://schemas.microsoft.com/office/drawing/2014/main" id="{E130AB4B-8B5C-1FF4-FD60-3CC058A591DB}"/>
                    </a:ext>
                  </a:extLst>
                </p:cNvPr>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62" name="Google Shape;9318;p73">
                  <a:extLst>
                    <a:ext uri="{FF2B5EF4-FFF2-40B4-BE49-F238E27FC236}">
                      <a16:creationId xmlns:a16="http://schemas.microsoft.com/office/drawing/2014/main" id="{CE12A510-C724-2A3A-36F1-4744E5E3B14E}"/>
                    </a:ext>
                  </a:extLst>
                </p:cNvPr>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63" name="Google Shape;9319;p73">
                  <a:extLst>
                    <a:ext uri="{FF2B5EF4-FFF2-40B4-BE49-F238E27FC236}">
                      <a16:creationId xmlns:a16="http://schemas.microsoft.com/office/drawing/2014/main" id="{678751C9-2789-5C90-187B-71940DAB10EC}"/>
                    </a:ext>
                  </a:extLst>
                </p:cNvPr>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64" name="Google Shape;9320;p73">
                  <a:extLst>
                    <a:ext uri="{FF2B5EF4-FFF2-40B4-BE49-F238E27FC236}">
                      <a16:creationId xmlns:a16="http://schemas.microsoft.com/office/drawing/2014/main" id="{DC2A95C0-1839-374A-E941-E2C887988CD5}"/>
                    </a:ext>
                  </a:extLst>
                </p:cNvPr>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65" name="Google Shape;9321;p73">
                  <a:extLst>
                    <a:ext uri="{FF2B5EF4-FFF2-40B4-BE49-F238E27FC236}">
                      <a16:creationId xmlns:a16="http://schemas.microsoft.com/office/drawing/2014/main" id="{0C969AFF-B2C6-B1DD-B57D-5339A8C908B3}"/>
                    </a:ext>
                  </a:extLst>
                </p:cNvPr>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1" name="Google Shape;9322;p73">
                <a:extLst>
                  <a:ext uri="{FF2B5EF4-FFF2-40B4-BE49-F238E27FC236}">
                    <a16:creationId xmlns:a16="http://schemas.microsoft.com/office/drawing/2014/main" id="{1689C636-6C28-A6ED-1600-69FF0CC1F4F9}"/>
                  </a:ext>
                </a:extLst>
              </p:cNvPr>
              <p:cNvGrpSpPr/>
              <p:nvPr/>
            </p:nvGrpSpPr>
            <p:grpSpPr>
              <a:xfrm>
                <a:off x="766581" y="4984646"/>
                <a:ext cx="500612" cy="500612"/>
                <a:chOff x="583100" y="3982600"/>
                <a:chExt cx="296175" cy="296175"/>
              </a:xfrm>
              <a:grpFill/>
            </p:grpSpPr>
            <p:sp>
              <p:nvSpPr>
                <p:cNvPr id="17654" name="Google Shape;9323;p73">
                  <a:extLst>
                    <a:ext uri="{FF2B5EF4-FFF2-40B4-BE49-F238E27FC236}">
                      <a16:creationId xmlns:a16="http://schemas.microsoft.com/office/drawing/2014/main" id="{2AF59FAA-0209-FA52-2946-1A97203F5BFD}"/>
                    </a:ext>
                  </a:extLst>
                </p:cNvPr>
                <p:cNvSpPr/>
                <p:nvPr/>
              </p:nvSpPr>
              <p:spPr>
                <a:xfrm>
                  <a:off x="694925" y="3982600"/>
                  <a:ext cx="70925" cy="68550"/>
                </a:xfrm>
                <a:custGeom>
                  <a:avLst/>
                  <a:gdLst/>
                  <a:ahLst/>
                  <a:cxnLst/>
                  <a:rect l="l" t="t" r="r" b="b"/>
                  <a:pathLst>
                    <a:path w="2837" h="2742" extrusionOk="0">
                      <a:moveTo>
                        <a:pt x="1419" y="1"/>
                      </a:moveTo>
                      <a:cubicBezTo>
                        <a:pt x="631" y="1"/>
                        <a:pt x="1" y="599"/>
                        <a:pt x="1" y="1355"/>
                      </a:cubicBezTo>
                      <a:cubicBezTo>
                        <a:pt x="1" y="2143"/>
                        <a:pt x="631" y="2742"/>
                        <a:pt x="1419" y="2742"/>
                      </a:cubicBezTo>
                      <a:cubicBezTo>
                        <a:pt x="2206" y="2742"/>
                        <a:pt x="2836" y="2143"/>
                        <a:pt x="2836" y="1355"/>
                      </a:cubicBezTo>
                      <a:cubicBezTo>
                        <a:pt x="2836" y="599"/>
                        <a:pt x="2206" y="1"/>
                        <a:pt x="1419"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55" name="Google Shape;9324;p73">
                  <a:extLst>
                    <a:ext uri="{FF2B5EF4-FFF2-40B4-BE49-F238E27FC236}">
                      <a16:creationId xmlns:a16="http://schemas.microsoft.com/office/drawing/2014/main" id="{1B144750-1306-6D0C-CAD0-D27A9E4A5767}"/>
                    </a:ext>
                  </a:extLst>
                </p:cNvPr>
                <p:cNvSpPr/>
                <p:nvPr/>
              </p:nvSpPr>
              <p:spPr>
                <a:xfrm>
                  <a:off x="609075" y="4139350"/>
                  <a:ext cx="69350" cy="68525"/>
                </a:xfrm>
                <a:custGeom>
                  <a:avLst/>
                  <a:gdLst/>
                  <a:ahLst/>
                  <a:cxnLst/>
                  <a:rect l="l" t="t" r="r" b="b"/>
                  <a:pathLst>
                    <a:path w="2774" h="2741"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56" name="Google Shape;9325;p73">
                  <a:extLst>
                    <a:ext uri="{FF2B5EF4-FFF2-40B4-BE49-F238E27FC236}">
                      <a16:creationId xmlns:a16="http://schemas.microsoft.com/office/drawing/2014/main" id="{AE2C3548-ACD7-0A79-080F-5011F755BC4C}"/>
                    </a:ext>
                  </a:extLst>
                </p:cNvPr>
                <p:cNvSpPr/>
                <p:nvPr/>
              </p:nvSpPr>
              <p:spPr>
                <a:xfrm>
                  <a:off x="783925" y="4140125"/>
                  <a:ext cx="68550" cy="68550"/>
                </a:xfrm>
                <a:custGeom>
                  <a:avLst/>
                  <a:gdLst/>
                  <a:ahLst/>
                  <a:cxnLst/>
                  <a:rect l="l" t="t" r="r" b="b"/>
                  <a:pathLst>
                    <a:path w="2742" h="2742" extrusionOk="0">
                      <a:moveTo>
                        <a:pt x="1356" y="1"/>
                      </a:moveTo>
                      <a:cubicBezTo>
                        <a:pt x="631" y="1"/>
                        <a:pt x="1" y="631"/>
                        <a:pt x="1" y="1387"/>
                      </a:cubicBezTo>
                      <a:cubicBezTo>
                        <a:pt x="1" y="2111"/>
                        <a:pt x="631" y="2741"/>
                        <a:pt x="1356" y="2741"/>
                      </a:cubicBezTo>
                      <a:cubicBezTo>
                        <a:pt x="2112" y="2741"/>
                        <a:pt x="2742" y="2111"/>
                        <a:pt x="2742" y="1387"/>
                      </a:cubicBezTo>
                      <a:cubicBezTo>
                        <a:pt x="2742" y="631"/>
                        <a:pt x="2112" y="1"/>
                        <a:pt x="1356"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57" name="Google Shape;9326;p73">
                  <a:extLst>
                    <a:ext uri="{FF2B5EF4-FFF2-40B4-BE49-F238E27FC236}">
                      <a16:creationId xmlns:a16="http://schemas.microsoft.com/office/drawing/2014/main" id="{13519CD9-B131-CEB8-CE71-A95FF7CAC066}"/>
                    </a:ext>
                  </a:extLst>
                </p:cNvPr>
                <p:cNvSpPr/>
                <p:nvPr/>
              </p:nvSpPr>
              <p:spPr>
                <a:xfrm>
                  <a:off x="583100" y="4207075"/>
                  <a:ext cx="122100" cy="71700"/>
                </a:xfrm>
                <a:custGeom>
                  <a:avLst/>
                  <a:gdLst/>
                  <a:ahLst/>
                  <a:cxnLst/>
                  <a:rect l="l" t="t" r="r" b="b"/>
                  <a:pathLst>
                    <a:path w="4884" h="2868" extrusionOk="0">
                      <a:moveTo>
                        <a:pt x="819" y="0"/>
                      </a:moveTo>
                      <a:cubicBezTo>
                        <a:pt x="347" y="442"/>
                        <a:pt x="0" y="1072"/>
                        <a:pt x="0" y="1796"/>
                      </a:cubicBezTo>
                      <a:lnTo>
                        <a:pt x="0" y="2521"/>
                      </a:lnTo>
                      <a:cubicBezTo>
                        <a:pt x="0" y="2710"/>
                        <a:pt x="158" y="2867"/>
                        <a:pt x="347" y="2867"/>
                      </a:cubicBezTo>
                      <a:lnTo>
                        <a:pt x="4505" y="2867"/>
                      </a:lnTo>
                      <a:cubicBezTo>
                        <a:pt x="4726" y="2867"/>
                        <a:pt x="4883" y="2710"/>
                        <a:pt x="4883" y="2521"/>
                      </a:cubicBezTo>
                      <a:lnTo>
                        <a:pt x="4883" y="1796"/>
                      </a:lnTo>
                      <a:cubicBezTo>
                        <a:pt x="4883" y="1103"/>
                        <a:pt x="4568" y="442"/>
                        <a:pt x="4033" y="0"/>
                      </a:cubicBezTo>
                      <a:cubicBezTo>
                        <a:pt x="3655" y="473"/>
                        <a:pt x="3088" y="788"/>
                        <a:pt x="2426" y="788"/>
                      </a:cubicBezTo>
                      <a:cubicBezTo>
                        <a:pt x="1796" y="788"/>
                        <a:pt x="1197" y="473"/>
                        <a:pt x="819"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58" name="Google Shape;9327;p73">
                  <a:extLst>
                    <a:ext uri="{FF2B5EF4-FFF2-40B4-BE49-F238E27FC236}">
                      <a16:creationId xmlns:a16="http://schemas.microsoft.com/office/drawing/2014/main" id="{0E8EFEC1-A68B-DFC5-5161-DC6567013227}"/>
                    </a:ext>
                  </a:extLst>
                </p:cNvPr>
                <p:cNvSpPr/>
                <p:nvPr/>
              </p:nvSpPr>
              <p:spPr>
                <a:xfrm>
                  <a:off x="669725" y="4049550"/>
                  <a:ext cx="122900" cy="72475"/>
                </a:xfrm>
                <a:custGeom>
                  <a:avLst/>
                  <a:gdLst/>
                  <a:ahLst/>
                  <a:cxnLst/>
                  <a:rect l="l" t="t" r="r" b="b"/>
                  <a:pathLst>
                    <a:path w="4916" h="2899" extrusionOk="0">
                      <a:moveTo>
                        <a:pt x="851" y="1"/>
                      </a:moveTo>
                      <a:cubicBezTo>
                        <a:pt x="347" y="442"/>
                        <a:pt x="1" y="1103"/>
                        <a:pt x="1" y="1796"/>
                      </a:cubicBezTo>
                      <a:lnTo>
                        <a:pt x="1" y="2552"/>
                      </a:lnTo>
                      <a:cubicBezTo>
                        <a:pt x="1" y="2741"/>
                        <a:pt x="158" y="2899"/>
                        <a:pt x="347" y="2899"/>
                      </a:cubicBezTo>
                      <a:lnTo>
                        <a:pt x="4537" y="2899"/>
                      </a:lnTo>
                      <a:cubicBezTo>
                        <a:pt x="4758" y="2899"/>
                        <a:pt x="4915" y="2741"/>
                        <a:pt x="4915" y="2552"/>
                      </a:cubicBezTo>
                      <a:lnTo>
                        <a:pt x="4915" y="1796"/>
                      </a:lnTo>
                      <a:cubicBezTo>
                        <a:pt x="4915" y="1103"/>
                        <a:pt x="4600" y="442"/>
                        <a:pt x="4065" y="1"/>
                      </a:cubicBezTo>
                      <a:cubicBezTo>
                        <a:pt x="3687" y="473"/>
                        <a:pt x="3088" y="788"/>
                        <a:pt x="2458" y="788"/>
                      </a:cubicBezTo>
                      <a:cubicBezTo>
                        <a:pt x="1828" y="788"/>
                        <a:pt x="1198" y="473"/>
                        <a:pt x="851"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59" name="Google Shape;9328;p73">
                  <a:extLst>
                    <a:ext uri="{FF2B5EF4-FFF2-40B4-BE49-F238E27FC236}">
                      <a16:creationId xmlns:a16="http://schemas.microsoft.com/office/drawing/2014/main" id="{8EA19CB0-C2AE-0790-79DF-C901CC7F51EE}"/>
                    </a:ext>
                  </a:extLst>
                </p:cNvPr>
                <p:cNvSpPr/>
                <p:nvPr/>
              </p:nvSpPr>
              <p:spPr>
                <a:xfrm>
                  <a:off x="757150" y="4207075"/>
                  <a:ext cx="122125" cy="71700"/>
                </a:xfrm>
                <a:custGeom>
                  <a:avLst/>
                  <a:gdLst/>
                  <a:ahLst/>
                  <a:cxnLst/>
                  <a:rect l="l" t="t" r="r" b="b"/>
                  <a:pathLst>
                    <a:path w="4885" h="2868" extrusionOk="0">
                      <a:moveTo>
                        <a:pt x="820" y="0"/>
                      </a:moveTo>
                      <a:cubicBezTo>
                        <a:pt x="316" y="442"/>
                        <a:pt x="1" y="1103"/>
                        <a:pt x="1" y="1796"/>
                      </a:cubicBezTo>
                      <a:lnTo>
                        <a:pt x="1" y="2521"/>
                      </a:lnTo>
                      <a:cubicBezTo>
                        <a:pt x="1" y="2710"/>
                        <a:pt x="158" y="2867"/>
                        <a:pt x="347" y="2867"/>
                      </a:cubicBezTo>
                      <a:lnTo>
                        <a:pt x="4506" y="2867"/>
                      </a:lnTo>
                      <a:cubicBezTo>
                        <a:pt x="4727" y="2867"/>
                        <a:pt x="4884" y="2710"/>
                        <a:pt x="4884" y="2521"/>
                      </a:cubicBezTo>
                      <a:lnTo>
                        <a:pt x="4884" y="1796"/>
                      </a:lnTo>
                      <a:cubicBezTo>
                        <a:pt x="4884" y="1103"/>
                        <a:pt x="4569" y="442"/>
                        <a:pt x="4033" y="0"/>
                      </a:cubicBezTo>
                      <a:cubicBezTo>
                        <a:pt x="3655" y="473"/>
                        <a:pt x="3088" y="788"/>
                        <a:pt x="2427" y="788"/>
                      </a:cubicBezTo>
                      <a:cubicBezTo>
                        <a:pt x="1797" y="788"/>
                        <a:pt x="1198" y="473"/>
                        <a:pt x="820"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60" name="Google Shape;9329;p73">
                  <a:extLst>
                    <a:ext uri="{FF2B5EF4-FFF2-40B4-BE49-F238E27FC236}">
                      <a16:creationId xmlns:a16="http://schemas.microsoft.com/office/drawing/2014/main" id="{5FA1CDDF-800D-CB1F-8DFA-60DD2EB7A61B}"/>
                    </a:ext>
                  </a:extLst>
                </p:cNvPr>
                <p:cNvSpPr/>
                <p:nvPr/>
              </p:nvSpPr>
              <p:spPr>
                <a:xfrm>
                  <a:off x="691775" y="4139350"/>
                  <a:ext cx="77225" cy="64600"/>
                </a:xfrm>
                <a:custGeom>
                  <a:avLst/>
                  <a:gdLst/>
                  <a:ahLst/>
                  <a:cxnLst/>
                  <a:rect l="l" t="t" r="r" b="b"/>
                  <a:pathLst>
                    <a:path w="3089" h="2584" extrusionOk="0">
                      <a:moveTo>
                        <a:pt x="1198" y="0"/>
                      </a:moveTo>
                      <a:lnTo>
                        <a:pt x="1198" y="882"/>
                      </a:lnTo>
                      <a:lnTo>
                        <a:pt x="1" y="2079"/>
                      </a:lnTo>
                      <a:cubicBezTo>
                        <a:pt x="221" y="2237"/>
                        <a:pt x="284" y="2300"/>
                        <a:pt x="473" y="2583"/>
                      </a:cubicBezTo>
                      <a:lnTo>
                        <a:pt x="1545" y="1575"/>
                      </a:lnTo>
                      <a:lnTo>
                        <a:pt x="2616" y="2583"/>
                      </a:lnTo>
                      <a:cubicBezTo>
                        <a:pt x="2773" y="2394"/>
                        <a:pt x="2931" y="2237"/>
                        <a:pt x="3088" y="2111"/>
                      </a:cubicBezTo>
                      <a:lnTo>
                        <a:pt x="1891" y="882"/>
                      </a:lnTo>
                      <a:lnTo>
                        <a:pt x="1891" y="0"/>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2" name="Google Shape;9330;p73">
                <a:extLst>
                  <a:ext uri="{FF2B5EF4-FFF2-40B4-BE49-F238E27FC236}">
                    <a16:creationId xmlns:a16="http://schemas.microsoft.com/office/drawing/2014/main" id="{0BCA5616-6E47-9969-49A4-1BDA2713DBAB}"/>
                  </a:ext>
                </a:extLst>
              </p:cNvPr>
              <p:cNvGrpSpPr/>
              <p:nvPr/>
            </p:nvGrpSpPr>
            <p:grpSpPr>
              <a:xfrm>
                <a:off x="3959219" y="3748874"/>
                <a:ext cx="439341" cy="498627"/>
                <a:chOff x="2423775" y="3226875"/>
                <a:chExt cx="259925" cy="295000"/>
              </a:xfrm>
              <a:grpFill/>
            </p:grpSpPr>
            <p:sp>
              <p:nvSpPr>
                <p:cNvPr id="17651" name="Google Shape;9331;p73">
                  <a:extLst>
                    <a:ext uri="{FF2B5EF4-FFF2-40B4-BE49-F238E27FC236}">
                      <a16:creationId xmlns:a16="http://schemas.microsoft.com/office/drawing/2014/main" id="{2C2355A4-7BD5-7AB9-74F7-0D05B76C2799}"/>
                    </a:ext>
                  </a:extLst>
                </p:cNvPr>
                <p:cNvSpPr/>
                <p:nvPr/>
              </p:nvSpPr>
              <p:spPr>
                <a:xfrm>
                  <a:off x="2509625" y="3365900"/>
                  <a:ext cx="86650" cy="52000"/>
                </a:xfrm>
                <a:custGeom>
                  <a:avLst/>
                  <a:gdLst/>
                  <a:ahLst/>
                  <a:cxnLst/>
                  <a:rect l="l" t="t" r="r" b="b"/>
                  <a:pathLst>
                    <a:path w="3466" h="2080" extrusionOk="0">
                      <a:moveTo>
                        <a:pt x="1733" y="0"/>
                      </a:moveTo>
                      <a:cubicBezTo>
                        <a:pt x="788" y="0"/>
                        <a:pt x="0" y="788"/>
                        <a:pt x="0" y="1733"/>
                      </a:cubicBezTo>
                      <a:lnTo>
                        <a:pt x="0" y="2080"/>
                      </a:lnTo>
                      <a:lnTo>
                        <a:pt x="3466" y="2080"/>
                      </a:lnTo>
                      <a:lnTo>
                        <a:pt x="3466" y="1733"/>
                      </a:lnTo>
                      <a:cubicBezTo>
                        <a:pt x="3466" y="788"/>
                        <a:pt x="2678" y="0"/>
                        <a:pt x="173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52" name="Google Shape;9332;p73">
                  <a:extLst>
                    <a:ext uri="{FF2B5EF4-FFF2-40B4-BE49-F238E27FC236}">
                      <a16:creationId xmlns:a16="http://schemas.microsoft.com/office/drawing/2014/main" id="{57A65809-F218-F655-C8BA-EDF9A84E947D}"/>
                    </a:ext>
                  </a:extLst>
                </p:cNvPr>
                <p:cNvSpPr/>
                <p:nvPr/>
              </p:nvSpPr>
              <p:spPr>
                <a:xfrm>
                  <a:off x="2534825" y="3313925"/>
                  <a:ext cx="35475" cy="35450"/>
                </a:xfrm>
                <a:custGeom>
                  <a:avLst/>
                  <a:gdLst/>
                  <a:ahLst/>
                  <a:cxnLst/>
                  <a:rect l="l" t="t" r="r" b="b"/>
                  <a:pathLst>
                    <a:path w="1419" h="1418" extrusionOk="0">
                      <a:moveTo>
                        <a:pt x="725" y="0"/>
                      </a:moveTo>
                      <a:cubicBezTo>
                        <a:pt x="316" y="0"/>
                        <a:pt x="0" y="315"/>
                        <a:pt x="0" y="725"/>
                      </a:cubicBezTo>
                      <a:cubicBezTo>
                        <a:pt x="0" y="1103"/>
                        <a:pt x="316" y="1418"/>
                        <a:pt x="725" y="1418"/>
                      </a:cubicBezTo>
                      <a:cubicBezTo>
                        <a:pt x="1103" y="1418"/>
                        <a:pt x="1418" y="1103"/>
                        <a:pt x="1418" y="725"/>
                      </a:cubicBezTo>
                      <a:cubicBezTo>
                        <a:pt x="1418" y="315"/>
                        <a:pt x="1103" y="0"/>
                        <a:pt x="725"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53" name="Google Shape;9333;p73">
                  <a:extLst>
                    <a:ext uri="{FF2B5EF4-FFF2-40B4-BE49-F238E27FC236}">
                      <a16:creationId xmlns:a16="http://schemas.microsoft.com/office/drawing/2014/main" id="{BF3DD045-A38E-DAE3-21F2-AB8B208CF132}"/>
                    </a:ext>
                  </a:extLst>
                </p:cNvPr>
                <p:cNvSpPr/>
                <p:nvPr/>
              </p:nvSpPr>
              <p:spPr>
                <a:xfrm>
                  <a:off x="2423775" y="3226875"/>
                  <a:ext cx="259925" cy="295000"/>
                </a:xfrm>
                <a:custGeom>
                  <a:avLst/>
                  <a:gdLst/>
                  <a:ahLst/>
                  <a:cxnLst/>
                  <a:rect l="l" t="t" r="r" b="b"/>
                  <a:pathLst>
                    <a:path w="10397" h="11800" extrusionOk="0">
                      <a:moveTo>
                        <a:pt x="5167" y="2757"/>
                      </a:moveTo>
                      <a:cubicBezTo>
                        <a:pt x="5923" y="2757"/>
                        <a:pt x="6553" y="3388"/>
                        <a:pt x="6553" y="4144"/>
                      </a:cubicBezTo>
                      <a:cubicBezTo>
                        <a:pt x="6553" y="4490"/>
                        <a:pt x="6396" y="4805"/>
                        <a:pt x="6175" y="5089"/>
                      </a:cubicBezTo>
                      <a:cubicBezTo>
                        <a:pt x="7026" y="5498"/>
                        <a:pt x="7593" y="6317"/>
                        <a:pt x="7593" y="7294"/>
                      </a:cubicBezTo>
                      <a:lnTo>
                        <a:pt x="7593" y="8019"/>
                      </a:lnTo>
                      <a:cubicBezTo>
                        <a:pt x="7593" y="8208"/>
                        <a:pt x="7435" y="8365"/>
                        <a:pt x="7246" y="8365"/>
                      </a:cubicBezTo>
                      <a:lnTo>
                        <a:pt x="3088" y="8365"/>
                      </a:lnTo>
                      <a:cubicBezTo>
                        <a:pt x="2867" y="8365"/>
                        <a:pt x="2710" y="8208"/>
                        <a:pt x="2710" y="8019"/>
                      </a:cubicBezTo>
                      <a:lnTo>
                        <a:pt x="2710" y="7294"/>
                      </a:lnTo>
                      <a:cubicBezTo>
                        <a:pt x="2710" y="6317"/>
                        <a:pt x="3308" y="5498"/>
                        <a:pt x="4127" y="5089"/>
                      </a:cubicBezTo>
                      <a:cubicBezTo>
                        <a:pt x="3907" y="4868"/>
                        <a:pt x="3781" y="4553"/>
                        <a:pt x="3781" y="4144"/>
                      </a:cubicBezTo>
                      <a:cubicBezTo>
                        <a:pt x="3781" y="3388"/>
                        <a:pt x="4411" y="2757"/>
                        <a:pt x="5167" y="2757"/>
                      </a:cubicBezTo>
                      <a:close/>
                      <a:moveTo>
                        <a:pt x="5183" y="1"/>
                      </a:moveTo>
                      <a:cubicBezTo>
                        <a:pt x="5128" y="1"/>
                        <a:pt x="5073" y="17"/>
                        <a:pt x="5010" y="48"/>
                      </a:cubicBezTo>
                      <a:cubicBezTo>
                        <a:pt x="3964" y="646"/>
                        <a:pt x="2946" y="940"/>
                        <a:pt x="1919" y="940"/>
                      </a:cubicBezTo>
                      <a:cubicBezTo>
                        <a:pt x="1430" y="940"/>
                        <a:pt x="939" y="873"/>
                        <a:pt x="441" y="741"/>
                      </a:cubicBezTo>
                      <a:cubicBezTo>
                        <a:pt x="402" y="722"/>
                        <a:pt x="363" y="714"/>
                        <a:pt x="326" y="714"/>
                      </a:cubicBezTo>
                      <a:cubicBezTo>
                        <a:pt x="243" y="714"/>
                        <a:pt x="170" y="751"/>
                        <a:pt x="126" y="773"/>
                      </a:cubicBezTo>
                      <a:cubicBezTo>
                        <a:pt x="32" y="836"/>
                        <a:pt x="0" y="930"/>
                        <a:pt x="0" y="1056"/>
                      </a:cubicBezTo>
                      <a:lnTo>
                        <a:pt x="0" y="5026"/>
                      </a:lnTo>
                      <a:cubicBezTo>
                        <a:pt x="0" y="8145"/>
                        <a:pt x="2080" y="10949"/>
                        <a:pt x="5104" y="11799"/>
                      </a:cubicBezTo>
                      <a:lnTo>
                        <a:pt x="5262" y="11799"/>
                      </a:lnTo>
                      <a:cubicBezTo>
                        <a:pt x="8255" y="10917"/>
                        <a:pt x="10397" y="8145"/>
                        <a:pt x="10397" y="5026"/>
                      </a:cubicBezTo>
                      <a:lnTo>
                        <a:pt x="10397" y="1056"/>
                      </a:lnTo>
                      <a:cubicBezTo>
                        <a:pt x="10397" y="930"/>
                        <a:pt x="10365" y="836"/>
                        <a:pt x="10271" y="773"/>
                      </a:cubicBezTo>
                      <a:cubicBezTo>
                        <a:pt x="10162" y="751"/>
                        <a:pt x="10084" y="714"/>
                        <a:pt x="10014" y="714"/>
                      </a:cubicBezTo>
                      <a:cubicBezTo>
                        <a:pt x="9983" y="714"/>
                        <a:pt x="9954" y="722"/>
                        <a:pt x="9924" y="741"/>
                      </a:cubicBezTo>
                      <a:cubicBezTo>
                        <a:pt x="9414" y="877"/>
                        <a:pt x="8910" y="946"/>
                        <a:pt x="8409" y="946"/>
                      </a:cubicBezTo>
                      <a:cubicBezTo>
                        <a:pt x="7395" y="946"/>
                        <a:pt x="6389" y="660"/>
                        <a:pt x="5356" y="48"/>
                      </a:cubicBezTo>
                      <a:cubicBezTo>
                        <a:pt x="5293" y="17"/>
                        <a:pt x="5238" y="1"/>
                        <a:pt x="518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3" name="Google Shape;9334;p73">
                <a:extLst>
                  <a:ext uri="{FF2B5EF4-FFF2-40B4-BE49-F238E27FC236}">
                    <a16:creationId xmlns:a16="http://schemas.microsoft.com/office/drawing/2014/main" id="{2880A604-157A-D2BE-E633-08B27D768D98}"/>
                  </a:ext>
                </a:extLst>
              </p:cNvPr>
              <p:cNvGrpSpPr/>
              <p:nvPr/>
            </p:nvGrpSpPr>
            <p:grpSpPr>
              <a:xfrm>
                <a:off x="3926595" y="4379912"/>
                <a:ext cx="504585" cy="496642"/>
                <a:chOff x="2404875" y="3592725"/>
                <a:chExt cx="298525" cy="293825"/>
              </a:xfrm>
              <a:grpFill/>
            </p:grpSpPr>
            <p:sp>
              <p:nvSpPr>
                <p:cNvPr id="17648" name="Google Shape;9335;p73">
                  <a:extLst>
                    <a:ext uri="{FF2B5EF4-FFF2-40B4-BE49-F238E27FC236}">
                      <a16:creationId xmlns:a16="http://schemas.microsoft.com/office/drawing/2014/main" id="{D09A70D7-2CFC-6D99-B488-A9634603AF50}"/>
                    </a:ext>
                  </a:extLst>
                </p:cNvPr>
                <p:cNvSpPr/>
                <p:nvPr/>
              </p:nvSpPr>
              <p:spPr>
                <a:xfrm>
                  <a:off x="2404875" y="3747900"/>
                  <a:ext cx="52775" cy="138650"/>
                </a:xfrm>
                <a:custGeom>
                  <a:avLst/>
                  <a:gdLst/>
                  <a:ahLst/>
                  <a:cxnLst/>
                  <a:rect l="l" t="t" r="r" b="b"/>
                  <a:pathLst>
                    <a:path w="2111" h="5546" extrusionOk="0">
                      <a:moveTo>
                        <a:pt x="378" y="0"/>
                      </a:moveTo>
                      <a:cubicBezTo>
                        <a:pt x="158" y="0"/>
                        <a:pt x="0" y="158"/>
                        <a:pt x="0" y="347"/>
                      </a:cubicBezTo>
                      <a:lnTo>
                        <a:pt x="0" y="5198"/>
                      </a:lnTo>
                      <a:cubicBezTo>
                        <a:pt x="0" y="5419"/>
                        <a:pt x="158" y="5545"/>
                        <a:pt x="378" y="5545"/>
                      </a:cubicBezTo>
                      <a:lnTo>
                        <a:pt x="1071" y="5545"/>
                      </a:lnTo>
                      <a:cubicBezTo>
                        <a:pt x="1670" y="5545"/>
                        <a:pt x="2111" y="5072"/>
                        <a:pt x="2111" y="4537"/>
                      </a:cubicBezTo>
                      <a:lnTo>
                        <a:pt x="2111" y="1040"/>
                      </a:lnTo>
                      <a:cubicBezTo>
                        <a:pt x="2111" y="441"/>
                        <a:pt x="1638" y="0"/>
                        <a:pt x="107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49" name="Google Shape;9336;p73">
                  <a:extLst>
                    <a:ext uri="{FF2B5EF4-FFF2-40B4-BE49-F238E27FC236}">
                      <a16:creationId xmlns:a16="http://schemas.microsoft.com/office/drawing/2014/main" id="{202861C0-0EB3-E3E7-C963-6010B6B6E0C4}"/>
                    </a:ext>
                  </a:extLst>
                </p:cNvPr>
                <p:cNvSpPr/>
                <p:nvPr/>
              </p:nvSpPr>
              <p:spPr>
                <a:xfrm>
                  <a:off x="2458425" y="3592725"/>
                  <a:ext cx="190625" cy="160700"/>
                </a:xfrm>
                <a:custGeom>
                  <a:avLst/>
                  <a:gdLst/>
                  <a:ahLst/>
                  <a:cxnLst/>
                  <a:rect l="l" t="t" r="r" b="b"/>
                  <a:pathLst>
                    <a:path w="7625" h="6428" extrusionOk="0">
                      <a:moveTo>
                        <a:pt x="3781" y="631"/>
                      </a:moveTo>
                      <a:cubicBezTo>
                        <a:pt x="3970" y="631"/>
                        <a:pt x="4128" y="788"/>
                        <a:pt x="4128" y="977"/>
                      </a:cubicBezTo>
                      <a:lnTo>
                        <a:pt x="4128" y="1418"/>
                      </a:lnTo>
                      <a:cubicBezTo>
                        <a:pt x="4380" y="1481"/>
                        <a:pt x="4569" y="1639"/>
                        <a:pt x="4758" y="1860"/>
                      </a:cubicBezTo>
                      <a:cubicBezTo>
                        <a:pt x="4884" y="2017"/>
                        <a:pt x="4884" y="2206"/>
                        <a:pt x="4726" y="2332"/>
                      </a:cubicBezTo>
                      <a:cubicBezTo>
                        <a:pt x="4657" y="2373"/>
                        <a:pt x="4583" y="2397"/>
                        <a:pt x="4510" y="2397"/>
                      </a:cubicBezTo>
                      <a:cubicBezTo>
                        <a:pt x="4416" y="2397"/>
                        <a:pt x="4325" y="2358"/>
                        <a:pt x="4254" y="2269"/>
                      </a:cubicBezTo>
                      <a:cubicBezTo>
                        <a:pt x="4114" y="2106"/>
                        <a:pt x="3957" y="2012"/>
                        <a:pt x="3821" y="2012"/>
                      </a:cubicBezTo>
                      <a:cubicBezTo>
                        <a:pt x="3773" y="2012"/>
                        <a:pt x="3728" y="2024"/>
                        <a:pt x="3687" y="2049"/>
                      </a:cubicBezTo>
                      <a:cubicBezTo>
                        <a:pt x="3592" y="2080"/>
                        <a:pt x="3466" y="2238"/>
                        <a:pt x="3466" y="2364"/>
                      </a:cubicBezTo>
                      <a:cubicBezTo>
                        <a:pt x="3466" y="2553"/>
                        <a:pt x="3624" y="2710"/>
                        <a:pt x="3813" y="2710"/>
                      </a:cubicBezTo>
                      <a:cubicBezTo>
                        <a:pt x="4411" y="2710"/>
                        <a:pt x="4852" y="3183"/>
                        <a:pt x="4852" y="3750"/>
                      </a:cubicBezTo>
                      <a:cubicBezTo>
                        <a:pt x="4852" y="4159"/>
                        <a:pt x="4600" y="4537"/>
                        <a:pt x="4222" y="4663"/>
                      </a:cubicBezTo>
                      <a:lnTo>
                        <a:pt x="4159" y="4663"/>
                      </a:lnTo>
                      <a:lnTo>
                        <a:pt x="4159" y="5073"/>
                      </a:lnTo>
                      <a:cubicBezTo>
                        <a:pt x="4159" y="5262"/>
                        <a:pt x="4002" y="5420"/>
                        <a:pt x="3813" y="5420"/>
                      </a:cubicBezTo>
                      <a:cubicBezTo>
                        <a:pt x="3624" y="5420"/>
                        <a:pt x="3466" y="5262"/>
                        <a:pt x="3466" y="5073"/>
                      </a:cubicBezTo>
                      <a:lnTo>
                        <a:pt x="3466" y="4663"/>
                      </a:lnTo>
                      <a:cubicBezTo>
                        <a:pt x="3277" y="4600"/>
                        <a:pt x="3119" y="4537"/>
                        <a:pt x="2962" y="4348"/>
                      </a:cubicBezTo>
                      <a:cubicBezTo>
                        <a:pt x="2836" y="4254"/>
                        <a:pt x="2804" y="4002"/>
                        <a:pt x="2962" y="3876"/>
                      </a:cubicBezTo>
                      <a:cubicBezTo>
                        <a:pt x="3013" y="3825"/>
                        <a:pt x="3108" y="3793"/>
                        <a:pt x="3206" y="3793"/>
                      </a:cubicBezTo>
                      <a:cubicBezTo>
                        <a:pt x="3290" y="3793"/>
                        <a:pt x="3376" y="3817"/>
                        <a:pt x="3435" y="3876"/>
                      </a:cubicBezTo>
                      <a:cubicBezTo>
                        <a:pt x="3549" y="3990"/>
                        <a:pt x="3679" y="4071"/>
                        <a:pt x="3803" y="4071"/>
                      </a:cubicBezTo>
                      <a:cubicBezTo>
                        <a:pt x="3850" y="4071"/>
                        <a:pt x="3895" y="4059"/>
                        <a:pt x="3939" y="4033"/>
                      </a:cubicBezTo>
                      <a:cubicBezTo>
                        <a:pt x="4065" y="4002"/>
                        <a:pt x="4128" y="3844"/>
                        <a:pt x="4128" y="3718"/>
                      </a:cubicBezTo>
                      <a:cubicBezTo>
                        <a:pt x="4128" y="3529"/>
                        <a:pt x="3970" y="3372"/>
                        <a:pt x="3781" y="3372"/>
                      </a:cubicBezTo>
                      <a:cubicBezTo>
                        <a:pt x="3182" y="3372"/>
                        <a:pt x="2741" y="2899"/>
                        <a:pt x="2741" y="2364"/>
                      </a:cubicBezTo>
                      <a:cubicBezTo>
                        <a:pt x="2741" y="1954"/>
                        <a:pt x="3025" y="1576"/>
                        <a:pt x="3435" y="1418"/>
                      </a:cubicBezTo>
                      <a:lnTo>
                        <a:pt x="3435" y="977"/>
                      </a:lnTo>
                      <a:cubicBezTo>
                        <a:pt x="3435" y="788"/>
                        <a:pt x="3592" y="631"/>
                        <a:pt x="3781" y="631"/>
                      </a:cubicBezTo>
                      <a:close/>
                      <a:moveTo>
                        <a:pt x="3813" y="1"/>
                      </a:moveTo>
                      <a:cubicBezTo>
                        <a:pt x="1733" y="1"/>
                        <a:pt x="0" y="1734"/>
                        <a:pt x="0" y="3813"/>
                      </a:cubicBezTo>
                      <a:cubicBezTo>
                        <a:pt x="0" y="4537"/>
                        <a:pt x="190" y="5231"/>
                        <a:pt x="536" y="5829"/>
                      </a:cubicBezTo>
                      <a:cubicBezTo>
                        <a:pt x="1009" y="5546"/>
                        <a:pt x="1544" y="5420"/>
                        <a:pt x="2080" y="5420"/>
                      </a:cubicBezTo>
                      <a:cubicBezTo>
                        <a:pt x="2146" y="5414"/>
                        <a:pt x="2213" y="5411"/>
                        <a:pt x="2279" y="5411"/>
                      </a:cubicBezTo>
                      <a:cubicBezTo>
                        <a:pt x="2936" y="5411"/>
                        <a:pt x="3587" y="5692"/>
                        <a:pt x="4159" y="6207"/>
                      </a:cubicBezTo>
                      <a:lnTo>
                        <a:pt x="5892" y="6207"/>
                      </a:lnTo>
                      <a:cubicBezTo>
                        <a:pt x="6144" y="6207"/>
                        <a:pt x="6364" y="6302"/>
                        <a:pt x="6585" y="6428"/>
                      </a:cubicBezTo>
                      <a:cubicBezTo>
                        <a:pt x="7215" y="5735"/>
                        <a:pt x="7625" y="4789"/>
                        <a:pt x="7625" y="3813"/>
                      </a:cubicBezTo>
                      <a:cubicBezTo>
                        <a:pt x="7625" y="1734"/>
                        <a:pt x="5892" y="1"/>
                        <a:pt x="38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50" name="Google Shape;9337;p73">
                  <a:extLst>
                    <a:ext uri="{FF2B5EF4-FFF2-40B4-BE49-F238E27FC236}">
                      <a16:creationId xmlns:a16="http://schemas.microsoft.com/office/drawing/2014/main" id="{0E484778-C7DC-3D31-B612-1C510BFD146C}"/>
                    </a:ext>
                  </a:extLst>
                </p:cNvPr>
                <p:cNvSpPr/>
                <p:nvPr/>
              </p:nvSpPr>
              <p:spPr>
                <a:xfrm>
                  <a:off x="2474975" y="3742775"/>
                  <a:ext cx="228425" cy="125650"/>
                </a:xfrm>
                <a:custGeom>
                  <a:avLst/>
                  <a:gdLst/>
                  <a:ahLst/>
                  <a:cxnLst/>
                  <a:rect l="l" t="t" r="r" b="b"/>
                  <a:pathLst>
                    <a:path w="9137" h="5026" extrusionOk="0">
                      <a:moveTo>
                        <a:pt x="1422" y="0"/>
                      </a:moveTo>
                      <a:cubicBezTo>
                        <a:pt x="918" y="0"/>
                        <a:pt x="416" y="160"/>
                        <a:pt x="0" y="457"/>
                      </a:cubicBezTo>
                      <a:lnTo>
                        <a:pt x="0" y="5025"/>
                      </a:lnTo>
                      <a:lnTo>
                        <a:pt x="5230" y="5025"/>
                      </a:lnTo>
                      <a:cubicBezTo>
                        <a:pt x="5923" y="5025"/>
                        <a:pt x="6490" y="4679"/>
                        <a:pt x="6900" y="4143"/>
                      </a:cubicBezTo>
                      <a:lnTo>
                        <a:pt x="8916" y="1245"/>
                      </a:lnTo>
                      <a:cubicBezTo>
                        <a:pt x="9137" y="930"/>
                        <a:pt x="9074" y="489"/>
                        <a:pt x="8727" y="268"/>
                      </a:cubicBezTo>
                      <a:cubicBezTo>
                        <a:pt x="8633" y="221"/>
                        <a:pt x="8517" y="196"/>
                        <a:pt x="8398" y="196"/>
                      </a:cubicBezTo>
                      <a:cubicBezTo>
                        <a:pt x="8196" y="196"/>
                        <a:pt x="7983" y="268"/>
                        <a:pt x="7845" y="426"/>
                      </a:cubicBezTo>
                      <a:lnTo>
                        <a:pt x="5955" y="2726"/>
                      </a:lnTo>
                      <a:cubicBezTo>
                        <a:pt x="5829" y="2883"/>
                        <a:pt x="5545" y="2978"/>
                        <a:pt x="5419" y="2978"/>
                      </a:cubicBezTo>
                      <a:lnTo>
                        <a:pt x="3119" y="2978"/>
                      </a:lnTo>
                      <a:cubicBezTo>
                        <a:pt x="2899" y="2978"/>
                        <a:pt x="2741" y="2820"/>
                        <a:pt x="2741" y="2631"/>
                      </a:cubicBezTo>
                      <a:cubicBezTo>
                        <a:pt x="2741" y="2411"/>
                        <a:pt x="2899" y="2253"/>
                        <a:pt x="3119" y="2253"/>
                      </a:cubicBezTo>
                      <a:lnTo>
                        <a:pt x="5198" y="2253"/>
                      </a:lnTo>
                      <a:cubicBezTo>
                        <a:pt x="5576" y="2253"/>
                        <a:pt x="5923" y="1938"/>
                        <a:pt x="5923" y="1560"/>
                      </a:cubicBezTo>
                      <a:cubicBezTo>
                        <a:pt x="5923" y="1150"/>
                        <a:pt x="5576" y="835"/>
                        <a:pt x="5198" y="835"/>
                      </a:cubicBezTo>
                      <a:lnTo>
                        <a:pt x="3340" y="835"/>
                      </a:lnTo>
                      <a:cubicBezTo>
                        <a:pt x="3182" y="835"/>
                        <a:pt x="3088" y="741"/>
                        <a:pt x="2962" y="615"/>
                      </a:cubicBezTo>
                      <a:cubicBezTo>
                        <a:pt x="2773" y="426"/>
                        <a:pt x="2520" y="300"/>
                        <a:pt x="2300" y="174"/>
                      </a:cubicBezTo>
                      <a:cubicBezTo>
                        <a:pt x="2019" y="56"/>
                        <a:pt x="1720" y="0"/>
                        <a:pt x="142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4" name="Google Shape;9338;p73">
                <a:extLst>
                  <a:ext uri="{FF2B5EF4-FFF2-40B4-BE49-F238E27FC236}">
                    <a16:creationId xmlns:a16="http://schemas.microsoft.com/office/drawing/2014/main" id="{7BEE8D3E-02A2-68D1-2230-55E4906C95B5}"/>
                  </a:ext>
                </a:extLst>
              </p:cNvPr>
              <p:cNvGrpSpPr/>
              <p:nvPr/>
            </p:nvGrpSpPr>
            <p:grpSpPr>
              <a:xfrm>
                <a:off x="3927927" y="4985321"/>
                <a:ext cx="501923" cy="499261"/>
                <a:chOff x="2404875" y="3955825"/>
                <a:chExt cx="296950" cy="295375"/>
              </a:xfrm>
              <a:grpFill/>
            </p:grpSpPr>
            <p:sp>
              <p:nvSpPr>
                <p:cNvPr id="17644" name="Google Shape;9339;p73">
                  <a:extLst>
                    <a:ext uri="{FF2B5EF4-FFF2-40B4-BE49-F238E27FC236}">
                      <a16:creationId xmlns:a16="http://schemas.microsoft.com/office/drawing/2014/main" id="{7B9C8547-914E-9A98-EB96-6C42E0364FA0}"/>
                    </a:ext>
                  </a:extLst>
                </p:cNvPr>
                <p:cNvSpPr/>
                <p:nvPr/>
              </p:nvSpPr>
              <p:spPr>
                <a:xfrm>
                  <a:off x="2404875" y="3955825"/>
                  <a:ext cx="219775" cy="224500"/>
                </a:xfrm>
                <a:custGeom>
                  <a:avLst/>
                  <a:gdLst/>
                  <a:ahLst/>
                  <a:cxnLst/>
                  <a:rect l="l" t="t" r="r" b="b"/>
                  <a:pathLst>
                    <a:path w="8791" h="8980" extrusionOk="0">
                      <a:moveTo>
                        <a:pt x="4537" y="0"/>
                      </a:moveTo>
                      <a:cubicBezTo>
                        <a:pt x="2048" y="0"/>
                        <a:pt x="0" y="2017"/>
                        <a:pt x="0" y="4506"/>
                      </a:cubicBezTo>
                      <a:cubicBezTo>
                        <a:pt x="0" y="6963"/>
                        <a:pt x="2048" y="8979"/>
                        <a:pt x="4537" y="8979"/>
                      </a:cubicBezTo>
                      <a:cubicBezTo>
                        <a:pt x="6459" y="8979"/>
                        <a:pt x="8160" y="7719"/>
                        <a:pt x="8790" y="5986"/>
                      </a:cubicBezTo>
                      <a:cubicBezTo>
                        <a:pt x="8633" y="5860"/>
                        <a:pt x="8443" y="5640"/>
                        <a:pt x="8286" y="5514"/>
                      </a:cubicBezTo>
                      <a:lnTo>
                        <a:pt x="7498" y="5514"/>
                      </a:lnTo>
                      <a:cubicBezTo>
                        <a:pt x="7057" y="6742"/>
                        <a:pt x="5923" y="7593"/>
                        <a:pt x="4568" y="7593"/>
                      </a:cubicBezTo>
                      <a:cubicBezTo>
                        <a:pt x="2836" y="7593"/>
                        <a:pt x="1481" y="6175"/>
                        <a:pt x="1481" y="4506"/>
                      </a:cubicBezTo>
                      <a:cubicBezTo>
                        <a:pt x="1481" y="2804"/>
                        <a:pt x="2867" y="1387"/>
                        <a:pt x="4568" y="1387"/>
                      </a:cubicBezTo>
                      <a:cubicBezTo>
                        <a:pt x="5923" y="1387"/>
                        <a:pt x="7057" y="2237"/>
                        <a:pt x="7498" y="3466"/>
                      </a:cubicBezTo>
                      <a:lnTo>
                        <a:pt x="8286" y="3466"/>
                      </a:lnTo>
                      <a:cubicBezTo>
                        <a:pt x="8443" y="3308"/>
                        <a:pt x="8633" y="3088"/>
                        <a:pt x="8790" y="2993"/>
                      </a:cubicBezTo>
                      <a:cubicBezTo>
                        <a:pt x="8160" y="1261"/>
                        <a:pt x="6522" y="0"/>
                        <a:pt x="4537"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45" name="Google Shape;9340;p73">
                  <a:extLst>
                    <a:ext uri="{FF2B5EF4-FFF2-40B4-BE49-F238E27FC236}">
                      <a16:creationId xmlns:a16="http://schemas.microsoft.com/office/drawing/2014/main" id="{79D32FA3-5FD1-3027-BD13-D4D05A9234C5}"/>
                    </a:ext>
                  </a:extLst>
                </p:cNvPr>
                <p:cNvSpPr/>
                <p:nvPr/>
              </p:nvSpPr>
              <p:spPr>
                <a:xfrm>
                  <a:off x="2510400" y="4024075"/>
                  <a:ext cx="191425" cy="87575"/>
                </a:xfrm>
                <a:custGeom>
                  <a:avLst/>
                  <a:gdLst/>
                  <a:ahLst/>
                  <a:cxnLst/>
                  <a:rect l="l" t="t" r="r" b="b"/>
                  <a:pathLst>
                    <a:path w="7657" h="3503" extrusionOk="0">
                      <a:moveTo>
                        <a:pt x="7260" y="0"/>
                      </a:moveTo>
                      <a:cubicBezTo>
                        <a:pt x="7232" y="0"/>
                        <a:pt x="7206" y="4"/>
                        <a:pt x="7184" y="11"/>
                      </a:cubicBezTo>
                      <a:lnTo>
                        <a:pt x="5073" y="736"/>
                      </a:lnTo>
                      <a:cubicBezTo>
                        <a:pt x="5042" y="736"/>
                        <a:pt x="5010" y="767"/>
                        <a:pt x="4947" y="799"/>
                      </a:cubicBezTo>
                      <a:lnTo>
                        <a:pt x="4380" y="1398"/>
                      </a:lnTo>
                      <a:lnTo>
                        <a:pt x="347" y="1398"/>
                      </a:lnTo>
                      <a:cubicBezTo>
                        <a:pt x="158" y="1398"/>
                        <a:pt x="1" y="1555"/>
                        <a:pt x="1" y="1744"/>
                      </a:cubicBezTo>
                      <a:cubicBezTo>
                        <a:pt x="1" y="1965"/>
                        <a:pt x="158" y="2122"/>
                        <a:pt x="347" y="2122"/>
                      </a:cubicBezTo>
                      <a:lnTo>
                        <a:pt x="4380" y="2122"/>
                      </a:lnTo>
                      <a:lnTo>
                        <a:pt x="4947" y="2689"/>
                      </a:lnTo>
                      <a:cubicBezTo>
                        <a:pt x="5010" y="2752"/>
                        <a:pt x="5042" y="2784"/>
                        <a:pt x="5073" y="2784"/>
                      </a:cubicBezTo>
                      <a:lnTo>
                        <a:pt x="7184" y="3477"/>
                      </a:lnTo>
                      <a:cubicBezTo>
                        <a:pt x="7210" y="3494"/>
                        <a:pt x="7242" y="3502"/>
                        <a:pt x="7275" y="3502"/>
                      </a:cubicBezTo>
                      <a:cubicBezTo>
                        <a:pt x="7362" y="3502"/>
                        <a:pt x="7462" y="3451"/>
                        <a:pt x="7531" y="3382"/>
                      </a:cubicBezTo>
                      <a:cubicBezTo>
                        <a:pt x="7594" y="3256"/>
                        <a:pt x="7657" y="3099"/>
                        <a:pt x="7562" y="2973"/>
                      </a:cubicBezTo>
                      <a:lnTo>
                        <a:pt x="6932" y="1744"/>
                      </a:lnTo>
                      <a:lnTo>
                        <a:pt x="7562" y="547"/>
                      </a:lnTo>
                      <a:cubicBezTo>
                        <a:pt x="7657" y="389"/>
                        <a:pt x="7594" y="232"/>
                        <a:pt x="7531" y="137"/>
                      </a:cubicBezTo>
                      <a:cubicBezTo>
                        <a:pt x="7458" y="41"/>
                        <a:pt x="7349" y="0"/>
                        <a:pt x="7260"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46" name="Google Shape;9341;p73">
                  <a:extLst>
                    <a:ext uri="{FF2B5EF4-FFF2-40B4-BE49-F238E27FC236}">
                      <a16:creationId xmlns:a16="http://schemas.microsoft.com/office/drawing/2014/main" id="{6B2F5F68-A0A0-31D1-E294-653B0079809A}"/>
                    </a:ext>
                  </a:extLst>
                </p:cNvPr>
                <p:cNvSpPr/>
                <p:nvPr/>
              </p:nvSpPr>
              <p:spPr>
                <a:xfrm>
                  <a:off x="2424550" y="4188175"/>
                  <a:ext cx="189050" cy="63025"/>
                </a:xfrm>
                <a:custGeom>
                  <a:avLst/>
                  <a:gdLst/>
                  <a:ahLst/>
                  <a:cxnLst/>
                  <a:rect l="l" t="t" r="r" b="b"/>
                  <a:pathLst>
                    <a:path w="7562" h="2521" extrusionOk="0">
                      <a:moveTo>
                        <a:pt x="1828" y="0"/>
                      </a:moveTo>
                      <a:lnTo>
                        <a:pt x="1482" y="1135"/>
                      </a:lnTo>
                      <a:lnTo>
                        <a:pt x="1040" y="1135"/>
                      </a:lnTo>
                      <a:cubicBezTo>
                        <a:pt x="442" y="1135"/>
                        <a:pt x="1" y="1607"/>
                        <a:pt x="1" y="2174"/>
                      </a:cubicBezTo>
                      <a:cubicBezTo>
                        <a:pt x="1" y="2363"/>
                        <a:pt x="158" y="2521"/>
                        <a:pt x="379" y="2521"/>
                      </a:cubicBezTo>
                      <a:lnTo>
                        <a:pt x="7310" y="2521"/>
                      </a:lnTo>
                      <a:cubicBezTo>
                        <a:pt x="7404" y="2489"/>
                        <a:pt x="7562" y="2363"/>
                        <a:pt x="7562" y="2174"/>
                      </a:cubicBezTo>
                      <a:cubicBezTo>
                        <a:pt x="7562" y="1576"/>
                        <a:pt x="7089" y="1135"/>
                        <a:pt x="6554" y="1135"/>
                      </a:cubicBezTo>
                      <a:lnTo>
                        <a:pt x="6113" y="1135"/>
                      </a:lnTo>
                      <a:lnTo>
                        <a:pt x="5766" y="0"/>
                      </a:lnTo>
                      <a:cubicBezTo>
                        <a:pt x="5168" y="252"/>
                        <a:pt x="4506" y="410"/>
                        <a:pt x="3781" y="410"/>
                      </a:cubicBezTo>
                      <a:cubicBezTo>
                        <a:pt x="3088" y="410"/>
                        <a:pt x="2427" y="252"/>
                        <a:pt x="1828"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47" name="Google Shape;9342;p73">
                  <a:extLst>
                    <a:ext uri="{FF2B5EF4-FFF2-40B4-BE49-F238E27FC236}">
                      <a16:creationId xmlns:a16="http://schemas.microsoft.com/office/drawing/2014/main" id="{6B852E53-75A7-33CD-1665-5411490CE9EA}"/>
                    </a:ext>
                  </a:extLst>
                </p:cNvPr>
                <p:cNvSpPr/>
                <p:nvPr/>
              </p:nvSpPr>
              <p:spPr>
                <a:xfrm>
                  <a:off x="2457625" y="4007025"/>
                  <a:ext cx="115025" cy="122100"/>
                </a:xfrm>
                <a:custGeom>
                  <a:avLst/>
                  <a:gdLst/>
                  <a:ahLst/>
                  <a:cxnLst/>
                  <a:rect l="l" t="t" r="r" b="b"/>
                  <a:pathLst>
                    <a:path w="4601" h="4884" extrusionOk="0">
                      <a:moveTo>
                        <a:pt x="2427" y="0"/>
                      </a:moveTo>
                      <a:cubicBezTo>
                        <a:pt x="1104" y="0"/>
                        <a:pt x="1" y="1103"/>
                        <a:pt x="1" y="2458"/>
                      </a:cubicBezTo>
                      <a:cubicBezTo>
                        <a:pt x="1" y="3781"/>
                        <a:pt x="1104" y="4884"/>
                        <a:pt x="2427" y="4884"/>
                      </a:cubicBezTo>
                      <a:cubicBezTo>
                        <a:pt x="3404" y="4884"/>
                        <a:pt x="4254" y="4348"/>
                        <a:pt x="4601" y="3497"/>
                      </a:cubicBezTo>
                      <a:lnTo>
                        <a:pt x="2427" y="3497"/>
                      </a:lnTo>
                      <a:cubicBezTo>
                        <a:pt x="1828" y="3497"/>
                        <a:pt x="1419" y="3025"/>
                        <a:pt x="1419" y="2489"/>
                      </a:cubicBezTo>
                      <a:cubicBezTo>
                        <a:pt x="1356" y="1859"/>
                        <a:pt x="1828" y="1386"/>
                        <a:pt x="2427" y="1386"/>
                      </a:cubicBezTo>
                      <a:lnTo>
                        <a:pt x="4601" y="1386"/>
                      </a:lnTo>
                      <a:cubicBezTo>
                        <a:pt x="4191" y="567"/>
                        <a:pt x="3372" y="0"/>
                        <a:pt x="2427"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5" name="Google Shape;9343;p73">
                <a:extLst>
                  <a:ext uri="{FF2B5EF4-FFF2-40B4-BE49-F238E27FC236}">
                    <a16:creationId xmlns:a16="http://schemas.microsoft.com/office/drawing/2014/main" id="{B5BF2ADC-839E-859A-C448-DAAA4EF9317B}"/>
                  </a:ext>
                </a:extLst>
              </p:cNvPr>
              <p:cNvGrpSpPr/>
              <p:nvPr/>
            </p:nvGrpSpPr>
            <p:grpSpPr>
              <a:xfrm>
                <a:off x="7112857" y="3747882"/>
                <a:ext cx="499303" cy="500612"/>
                <a:chOff x="4263650" y="3235150"/>
                <a:chExt cx="295400" cy="296175"/>
              </a:xfrm>
              <a:grpFill/>
            </p:grpSpPr>
            <p:sp>
              <p:nvSpPr>
                <p:cNvPr id="17639" name="Google Shape;9344;p73">
                  <a:extLst>
                    <a:ext uri="{FF2B5EF4-FFF2-40B4-BE49-F238E27FC236}">
                      <a16:creationId xmlns:a16="http://schemas.microsoft.com/office/drawing/2014/main" id="{C098E9C2-2384-1C97-B71B-3100C39912D0}"/>
                    </a:ext>
                  </a:extLst>
                </p:cNvPr>
                <p:cNvSpPr/>
                <p:nvPr/>
              </p:nvSpPr>
              <p:spPr>
                <a:xfrm>
                  <a:off x="4393625" y="3391100"/>
                  <a:ext cx="35450" cy="35475"/>
                </a:xfrm>
                <a:custGeom>
                  <a:avLst/>
                  <a:gdLst/>
                  <a:ahLst/>
                  <a:cxnLst/>
                  <a:rect l="l" t="t" r="r" b="b"/>
                  <a:pathLst>
                    <a:path w="1418" h="1419" extrusionOk="0">
                      <a:moveTo>
                        <a:pt x="725" y="1"/>
                      </a:moveTo>
                      <a:cubicBezTo>
                        <a:pt x="315" y="1"/>
                        <a:pt x="0" y="316"/>
                        <a:pt x="0" y="694"/>
                      </a:cubicBezTo>
                      <a:cubicBezTo>
                        <a:pt x="63" y="1103"/>
                        <a:pt x="315" y="1418"/>
                        <a:pt x="725" y="1418"/>
                      </a:cubicBezTo>
                      <a:cubicBezTo>
                        <a:pt x="1103" y="1418"/>
                        <a:pt x="1418" y="1103"/>
                        <a:pt x="1418" y="694"/>
                      </a:cubicBezTo>
                      <a:cubicBezTo>
                        <a:pt x="1418" y="316"/>
                        <a:pt x="1103" y="1"/>
                        <a:pt x="725"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40" name="Google Shape;9345;p73">
                  <a:extLst>
                    <a:ext uri="{FF2B5EF4-FFF2-40B4-BE49-F238E27FC236}">
                      <a16:creationId xmlns:a16="http://schemas.microsoft.com/office/drawing/2014/main" id="{806C3D01-27A4-6593-73B8-50B2AFB9FA1B}"/>
                    </a:ext>
                  </a:extLst>
                </p:cNvPr>
                <p:cNvSpPr/>
                <p:nvPr/>
              </p:nvSpPr>
              <p:spPr>
                <a:xfrm>
                  <a:off x="4377075" y="3443875"/>
                  <a:ext cx="70125" cy="34675"/>
                </a:xfrm>
                <a:custGeom>
                  <a:avLst/>
                  <a:gdLst/>
                  <a:ahLst/>
                  <a:cxnLst/>
                  <a:rect l="l" t="t" r="r" b="b"/>
                  <a:pathLst>
                    <a:path w="2805" h="1387" extrusionOk="0">
                      <a:moveTo>
                        <a:pt x="1387" y="0"/>
                      </a:moveTo>
                      <a:cubicBezTo>
                        <a:pt x="631" y="0"/>
                        <a:pt x="1" y="630"/>
                        <a:pt x="1" y="1387"/>
                      </a:cubicBezTo>
                      <a:lnTo>
                        <a:pt x="2805" y="1387"/>
                      </a:lnTo>
                      <a:cubicBezTo>
                        <a:pt x="2805" y="630"/>
                        <a:pt x="2174" y="0"/>
                        <a:pt x="1387"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41" name="Google Shape;9346;p73">
                  <a:extLst>
                    <a:ext uri="{FF2B5EF4-FFF2-40B4-BE49-F238E27FC236}">
                      <a16:creationId xmlns:a16="http://schemas.microsoft.com/office/drawing/2014/main" id="{ACE04FB1-65EA-9D42-2EF6-F8F709F30A90}"/>
                    </a:ext>
                  </a:extLst>
                </p:cNvPr>
                <p:cNvSpPr/>
                <p:nvPr/>
              </p:nvSpPr>
              <p:spPr>
                <a:xfrm>
                  <a:off x="4333750" y="3357225"/>
                  <a:ext cx="156775" cy="174100"/>
                </a:xfrm>
                <a:custGeom>
                  <a:avLst/>
                  <a:gdLst/>
                  <a:ahLst/>
                  <a:cxnLst/>
                  <a:rect l="l" t="t" r="r" b="b"/>
                  <a:pathLst>
                    <a:path w="6271" h="6964" extrusionOk="0">
                      <a:moveTo>
                        <a:pt x="3088" y="725"/>
                      </a:moveTo>
                      <a:cubicBezTo>
                        <a:pt x="3813" y="725"/>
                        <a:pt x="4506" y="1356"/>
                        <a:pt x="4506" y="2080"/>
                      </a:cubicBezTo>
                      <a:cubicBezTo>
                        <a:pt x="4506" y="2458"/>
                        <a:pt x="4348" y="2805"/>
                        <a:pt x="4096" y="3025"/>
                      </a:cubicBezTo>
                      <a:cubicBezTo>
                        <a:pt x="4727" y="3372"/>
                        <a:pt x="5168" y="4065"/>
                        <a:pt x="5168" y="4853"/>
                      </a:cubicBezTo>
                      <a:lnTo>
                        <a:pt x="5168" y="5199"/>
                      </a:lnTo>
                      <a:cubicBezTo>
                        <a:pt x="5168" y="5388"/>
                        <a:pt x="5010" y="5546"/>
                        <a:pt x="4821" y="5546"/>
                      </a:cubicBezTo>
                      <a:lnTo>
                        <a:pt x="1293" y="5546"/>
                      </a:lnTo>
                      <a:cubicBezTo>
                        <a:pt x="1103" y="5546"/>
                        <a:pt x="946" y="5388"/>
                        <a:pt x="946" y="5199"/>
                      </a:cubicBezTo>
                      <a:lnTo>
                        <a:pt x="946" y="4853"/>
                      </a:lnTo>
                      <a:lnTo>
                        <a:pt x="1040" y="4853"/>
                      </a:lnTo>
                      <a:cubicBezTo>
                        <a:pt x="1040" y="4065"/>
                        <a:pt x="1450" y="3403"/>
                        <a:pt x="2080" y="3025"/>
                      </a:cubicBezTo>
                      <a:cubicBezTo>
                        <a:pt x="1860" y="2805"/>
                        <a:pt x="1702" y="2458"/>
                        <a:pt x="1702" y="2080"/>
                      </a:cubicBezTo>
                      <a:cubicBezTo>
                        <a:pt x="1702" y="1356"/>
                        <a:pt x="2332" y="725"/>
                        <a:pt x="3088" y="725"/>
                      </a:cubicBezTo>
                      <a:close/>
                      <a:moveTo>
                        <a:pt x="1" y="1"/>
                      </a:moveTo>
                      <a:lnTo>
                        <a:pt x="1" y="6617"/>
                      </a:lnTo>
                      <a:cubicBezTo>
                        <a:pt x="1" y="6806"/>
                        <a:pt x="158" y="6963"/>
                        <a:pt x="347" y="6963"/>
                      </a:cubicBezTo>
                      <a:lnTo>
                        <a:pt x="5924" y="6963"/>
                      </a:lnTo>
                      <a:cubicBezTo>
                        <a:pt x="6113" y="6963"/>
                        <a:pt x="6270" y="6806"/>
                        <a:pt x="6270" y="6617"/>
                      </a:cubicBezTo>
                      <a:lnTo>
                        <a:pt x="6270"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42" name="Google Shape;9347;p73">
                  <a:extLst>
                    <a:ext uri="{FF2B5EF4-FFF2-40B4-BE49-F238E27FC236}">
                      <a16:creationId xmlns:a16="http://schemas.microsoft.com/office/drawing/2014/main" id="{16E9D48B-FC26-F9F5-E912-FD5AE52A0D7A}"/>
                    </a:ext>
                  </a:extLst>
                </p:cNvPr>
                <p:cNvSpPr/>
                <p:nvPr/>
              </p:nvSpPr>
              <p:spPr>
                <a:xfrm>
                  <a:off x="4316425" y="3235150"/>
                  <a:ext cx="191425" cy="35475"/>
                </a:xfrm>
                <a:custGeom>
                  <a:avLst/>
                  <a:gdLst/>
                  <a:ahLst/>
                  <a:cxnLst/>
                  <a:rect l="l" t="t" r="r" b="b"/>
                  <a:pathLst>
                    <a:path w="7657" h="1419" extrusionOk="0">
                      <a:moveTo>
                        <a:pt x="347" y="1"/>
                      </a:moveTo>
                      <a:cubicBezTo>
                        <a:pt x="158" y="1"/>
                        <a:pt x="1" y="158"/>
                        <a:pt x="1" y="347"/>
                      </a:cubicBezTo>
                      <a:lnTo>
                        <a:pt x="1" y="1418"/>
                      </a:lnTo>
                      <a:lnTo>
                        <a:pt x="7625" y="1418"/>
                      </a:lnTo>
                      <a:lnTo>
                        <a:pt x="7625" y="347"/>
                      </a:lnTo>
                      <a:lnTo>
                        <a:pt x="7656" y="347"/>
                      </a:lnTo>
                      <a:cubicBezTo>
                        <a:pt x="7656" y="158"/>
                        <a:pt x="7499" y="1"/>
                        <a:pt x="7310"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43" name="Google Shape;9348;p73">
                  <a:extLst>
                    <a:ext uri="{FF2B5EF4-FFF2-40B4-BE49-F238E27FC236}">
                      <a16:creationId xmlns:a16="http://schemas.microsoft.com/office/drawing/2014/main" id="{E440A9DE-CB79-60A4-5A04-6C73795B3CA8}"/>
                    </a:ext>
                  </a:extLst>
                </p:cNvPr>
                <p:cNvSpPr/>
                <p:nvPr/>
              </p:nvSpPr>
              <p:spPr>
                <a:xfrm>
                  <a:off x="4263650" y="3288700"/>
                  <a:ext cx="295400" cy="137875"/>
                </a:xfrm>
                <a:custGeom>
                  <a:avLst/>
                  <a:gdLst/>
                  <a:ahLst/>
                  <a:cxnLst/>
                  <a:rect l="l" t="t" r="r" b="b"/>
                  <a:pathLst>
                    <a:path w="11816" h="5515" extrusionOk="0">
                      <a:moveTo>
                        <a:pt x="10082" y="662"/>
                      </a:moveTo>
                      <a:cubicBezTo>
                        <a:pt x="10303" y="662"/>
                        <a:pt x="10461" y="820"/>
                        <a:pt x="10461" y="1009"/>
                      </a:cubicBezTo>
                      <a:cubicBezTo>
                        <a:pt x="10461" y="1198"/>
                        <a:pt x="10303" y="1356"/>
                        <a:pt x="10082" y="1356"/>
                      </a:cubicBezTo>
                      <a:cubicBezTo>
                        <a:pt x="9893" y="1356"/>
                        <a:pt x="9736" y="1198"/>
                        <a:pt x="9736" y="1009"/>
                      </a:cubicBezTo>
                      <a:cubicBezTo>
                        <a:pt x="9767" y="820"/>
                        <a:pt x="9893" y="662"/>
                        <a:pt x="10082" y="662"/>
                      </a:cubicBezTo>
                      <a:close/>
                      <a:moveTo>
                        <a:pt x="1041" y="1"/>
                      </a:moveTo>
                      <a:cubicBezTo>
                        <a:pt x="442" y="1"/>
                        <a:pt x="1" y="442"/>
                        <a:pt x="1" y="1009"/>
                      </a:cubicBezTo>
                      <a:lnTo>
                        <a:pt x="1" y="4475"/>
                      </a:lnTo>
                      <a:cubicBezTo>
                        <a:pt x="1" y="5073"/>
                        <a:pt x="473" y="5514"/>
                        <a:pt x="1041" y="5514"/>
                      </a:cubicBezTo>
                      <a:lnTo>
                        <a:pt x="2112" y="5514"/>
                      </a:lnTo>
                      <a:lnTo>
                        <a:pt x="2112" y="2395"/>
                      </a:lnTo>
                      <a:cubicBezTo>
                        <a:pt x="2112" y="2206"/>
                        <a:pt x="2269" y="2049"/>
                        <a:pt x="2458" y="2049"/>
                      </a:cubicBezTo>
                      <a:lnTo>
                        <a:pt x="9421" y="2049"/>
                      </a:lnTo>
                      <a:cubicBezTo>
                        <a:pt x="9610" y="2049"/>
                        <a:pt x="9767" y="2206"/>
                        <a:pt x="9767" y="2395"/>
                      </a:cubicBezTo>
                      <a:lnTo>
                        <a:pt x="9767" y="5514"/>
                      </a:lnTo>
                      <a:lnTo>
                        <a:pt x="10807" y="5514"/>
                      </a:lnTo>
                      <a:cubicBezTo>
                        <a:pt x="11406" y="5514"/>
                        <a:pt x="11815" y="5042"/>
                        <a:pt x="11815" y="4475"/>
                      </a:cubicBezTo>
                      <a:lnTo>
                        <a:pt x="11815" y="1009"/>
                      </a:lnTo>
                      <a:cubicBezTo>
                        <a:pt x="11815" y="410"/>
                        <a:pt x="11343" y="1"/>
                        <a:pt x="10807"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6" name="Google Shape;9349;p73">
                <a:extLst>
                  <a:ext uri="{FF2B5EF4-FFF2-40B4-BE49-F238E27FC236}">
                    <a16:creationId xmlns:a16="http://schemas.microsoft.com/office/drawing/2014/main" id="{A53DB0AD-C77F-C0A0-D8FD-E6EA4C56A750}"/>
                  </a:ext>
                </a:extLst>
              </p:cNvPr>
              <p:cNvGrpSpPr/>
              <p:nvPr/>
            </p:nvGrpSpPr>
            <p:grpSpPr>
              <a:xfrm>
                <a:off x="7109540" y="4393899"/>
                <a:ext cx="505937" cy="468667"/>
                <a:chOff x="4266025" y="3609275"/>
                <a:chExt cx="299325" cy="277275"/>
              </a:xfrm>
              <a:grpFill/>
            </p:grpSpPr>
            <p:sp>
              <p:nvSpPr>
                <p:cNvPr id="17637" name="Google Shape;9350;p73">
                  <a:extLst>
                    <a:ext uri="{FF2B5EF4-FFF2-40B4-BE49-F238E27FC236}">
                      <a16:creationId xmlns:a16="http://schemas.microsoft.com/office/drawing/2014/main" id="{FD628F08-F74C-1A1B-DCB9-FE4CF1CC98CC}"/>
                    </a:ext>
                  </a:extLst>
                </p:cNvPr>
                <p:cNvSpPr/>
                <p:nvPr/>
              </p:nvSpPr>
              <p:spPr>
                <a:xfrm>
                  <a:off x="4266025" y="3609275"/>
                  <a:ext cx="299325" cy="224500"/>
                </a:xfrm>
                <a:custGeom>
                  <a:avLst/>
                  <a:gdLst/>
                  <a:ahLst/>
                  <a:cxnLst/>
                  <a:rect l="l" t="t" r="r" b="b"/>
                  <a:pathLst>
                    <a:path w="11973" h="8980" extrusionOk="0">
                      <a:moveTo>
                        <a:pt x="2017" y="3749"/>
                      </a:moveTo>
                      <a:lnTo>
                        <a:pt x="3119" y="5514"/>
                      </a:lnTo>
                      <a:lnTo>
                        <a:pt x="914" y="5514"/>
                      </a:lnTo>
                      <a:lnTo>
                        <a:pt x="2017" y="3749"/>
                      </a:lnTo>
                      <a:close/>
                      <a:moveTo>
                        <a:pt x="9641" y="3749"/>
                      </a:moveTo>
                      <a:lnTo>
                        <a:pt x="10744" y="5514"/>
                      </a:lnTo>
                      <a:lnTo>
                        <a:pt x="8538" y="5514"/>
                      </a:lnTo>
                      <a:lnTo>
                        <a:pt x="9641" y="3749"/>
                      </a:lnTo>
                      <a:close/>
                      <a:moveTo>
                        <a:pt x="5892" y="0"/>
                      </a:moveTo>
                      <a:cubicBezTo>
                        <a:pt x="5325" y="0"/>
                        <a:pt x="4852" y="473"/>
                        <a:pt x="4852" y="1040"/>
                      </a:cubicBezTo>
                      <a:lnTo>
                        <a:pt x="4852" y="1166"/>
                      </a:lnTo>
                      <a:lnTo>
                        <a:pt x="4537" y="1324"/>
                      </a:lnTo>
                      <a:cubicBezTo>
                        <a:pt x="3812" y="1733"/>
                        <a:pt x="3529" y="1891"/>
                        <a:pt x="3025" y="1954"/>
                      </a:cubicBezTo>
                      <a:cubicBezTo>
                        <a:pt x="2867" y="1607"/>
                        <a:pt x="2521" y="1324"/>
                        <a:pt x="2080" y="1324"/>
                      </a:cubicBezTo>
                      <a:cubicBezTo>
                        <a:pt x="1702" y="1324"/>
                        <a:pt x="1324" y="1576"/>
                        <a:pt x="1166" y="1922"/>
                      </a:cubicBezTo>
                      <a:cubicBezTo>
                        <a:pt x="946" y="1891"/>
                        <a:pt x="693" y="1796"/>
                        <a:pt x="504" y="1733"/>
                      </a:cubicBezTo>
                      <a:cubicBezTo>
                        <a:pt x="454" y="1708"/>
                        <a:pt x="403" y="1696"/>
                        <a:pt x="355" y="1696"/>
                      </a:cubicBezTo>
                      <a:cubicBezTo>
                        <a:pt x="223" y="1696"/>
                        <a:pt x="110" y="1784"/>
                        <a:pt x="63" y="1922"/>
                      </a:cubicBezTo>
                      <a:cubicBezTo>
                        <a:pt x="0" y="2111"/>
                        <a:pt x="63" y="2332"/>
                        <a:pt x="252" y="2363"/>
                      </a:cubicBezTo>
                      <a:cubicBezTo>
                        <a:pt x="536" y="2489"/>
                        <a:pt x="820" y="2552"/>
                        <a:pt x="1135" y="2615"/>
                      </a:cubicBezTo>
                      <a:cubicBezTo>
                        <a:pt x="1198" y="2867"/>
                        <a:pt x="1387" y="3119"/>
                        <a:pt x="1607" y="3277"/>
                      </a:cubicBezTo>
                      <a:lnTo>
                        <a:pt x="95" y="5671"/>
                      </a:lnTo>
                      <a:cubicBezTo>
                        <a:pt x="95" y="5703"/>
                        <a:pt x="63" y="5829"/>
                        <a:pt x="63" y="5860"/>
                      </a:cubicBezTo>
                      <a:lnTo>
                        <a:pt x="63" y="6238"/>
                      </a:lnTo>
                      <a:cubicBezTo>
                        <a:pt x="63" y="7372"/>
                        <a:pt x="1009" y="8318"/>
                        <a:pt x="2143" y="8318"/>
                      </a:cubicBezTo>
                      <a:cubicBezTo>
                        <a:pt x="3308" y="8318"/>
                        <a:pt x="4254" y="7372"/>
                        <a:pt x="4254" y="6238"/>
                      </a:cubicBezTo>
                      <a:lnTo>
                        <a:pt x="4254" y="5860"/>
                      </a:lnTo>
                      <a:cubicBezTo>
                        <a:pt x="4254" y="5829"/>
                        <a:pt x="4191" y="5703"/>
                        <a:pt x="4191" y="5671"/>
                      </a:cubicBezTo>
                      <a:lnTo>
                        <a:pt x="2710" y="3277"/>
                      </a:lnTo>
                      <a:cubicBezTo>
                        <a:pt x="2930" y="3151"/>
                        <a:pt x="3088" y="2930"/>
                        <a:pt x="3182" y="2647"/>
                      </a:cubicBezTo>
                      <a:cubicBezTo>
                        <a:pt x="3844" y="2521"/>
                        <a:pt x="4191" y="2363"/>
                        <a:pt x="4947" y="1922"/>
                      </a:cubicBezTo>
                      <a:lnTo>
                        <a:pt x="4947" y="8979"/>
                      </a:lnTo>
                      <a:lnTo>
                        <a:pt x="7089" y="8979"/>
                      </a:lnTo>
                      <a:lnTo>
                        <a:pt x="7089" y="1922"/>
                      </a:lnTo>
                      <a:cubicBezTo>
                        <a:pt x="7814" y="2332"/>
                        <a:pt x="8192" y="2521"/>
                        <a:pt x="8853" y="2647"/>
                      </a:cubicBezTo>
                      <a:cubicBezTo>
                        <a:pt x="8916" y="2899"/>
                        <a:pt x="9074" y="3119"/>
                        <a:pt x="9326" y="3277"/>
                      </a:cubicBezTo>
                      <a:lnTo>
                        <a:pt x="7814" y="5671"/>
                      </a:lnTo>
                      <a:cubicBezTo>
                        <a:pt x="7814" y="5703"/>
                        <a:pt x="7782" y="5829"/>
                        <a:pt x="7782" y="5860"/>
                      </a:cubicBezTo>
                      <a:lnTo>
                        <a:pt x="7782" y="6238"/>
                      </a:lnTo>
                      <a:cubicBezTo>
                        <a:pt x="7782" y="7372"/>
                        <a:pt x="8727" y="8318"/>
                        <a:pt x="9861" y="8318"/>
                      </a:cubicBezTo>
                      <a:cubicBezTo>
                        <a:pt x="11027" y="8318"/>
                        <a:pt x="11972" y="7372"/>
                        <a:pt x="11972" y="6238"/>
                      </a:cubicBezTo>
                      <a:lnTo>
                        <a:pt x="11972" y="5860"/>
                      </a:lnTo>
                      <a:cubicBezTo>
                        <a:pt x="11972" y="5829"/>
                        <a:pt x="11909" y="5703"/>
                        <a:pt x="11909" y="5671"/>
                      </a:cubicBezTo>
                      <a:lnTo>
                        <a:pt x="10429" y="3277"/>
                      </a:lnTo>
                      <a:cubicBezTo>
                        <a:pt x="10429" y="3151"/>
                        <a:pt x="10618" y="2930"/>
                        <a:pt x="10681" y="2615"/>
                      </a:cubicBezTo>
                      <a:cubicBezTo>
                        <a:pt x="10933" y="2521"/>
                        <a:pt x="11248" y="2458"/>
                        <a:pt x="11531" y="2363"/>
                      </a:cubicBezTo>
                      <a:cubicBezTo>
                        <a:pt x="11720" y="2300"/>
                        <a:pt x="11815" y="2080"/>
                        <a:pt x="11720" y="1922"/>
                      </a:cubicBezTo>
                      <a:cubicBezTo>
                        <a:pt x="11674" y="1784"/>
                        <a:pt x="11560" y="1696"/>
                        <a:pt x="11429" y="1696"/>
                      </a:cubicBezTo>
                      <a:cubicBezTo>
                        <a:pt x="11380" y="1696"/>
                        <a:pt x="11330" y="1708"/>
                        <a:pt x="11279" y="1733"/>
                      </a:cubicBezTo>
                      <a:cubicBezTo>
                        <a:pt x="11059" y="1796"/>
                        <a:pt x="10870" y="1891"/>
                        <a:pt x="10618" y="1922"/>
                      </a:cubicBezTo>
                      <a:cubicBezTo>
                        <a:pt x="10460" y="1576"/>
                        <a:pt x="10113" y="1324"/>
                        <a:pt x="9704" y="1324"/>
                      </a:cubicBezTo>
                      <a:cubicBezTo>
                        <a:pt x="9294" y="1324"/>
                        <a:pt x="8916" y="1576"/>
                        <a:pt x="8790" y="1954"/>
                      </a:cubicBezTo>
                      <a:cubicBezTo>
                        <a:pt x="8255" y="1891"/>
                        <a:pt x="8003" y="1733"/>
                        <a:pt x="7278" y="1324"/>
                      </a:cubicBezTo>
                      <a:lnTo>
                        <a:pt x="6963" y="1166"/>
                      </a:lnTo>
                      <a:lnTo>
                        <a:pt x="6963" y="1040"/>
                      </a:lnTo>
                      <a:cubicBezTo>
                        <a:pt x="6963" y="441"/>
                        <a:pt x="6490" y="0"/>
                        <a:pt x="589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38" name="Google Shape;9351;p73">
                  <a:extLst>
                    <a:ext uri="{FF2B5EF4-FFF2-40B4-BE49-F238E27FC236}">
                      <a16:creationId xmlns:a16="http://schemas.microsoft.com/office/drawing/2014/main" id="{FBB0ACE1-D13C-F133-FF0A-0467C8ECF9B6}"/>
                    </a:ext>
                  </a:extLst>
                </p:cNvPr>
                <p:cNvSpPr/>
                <p:nvPr/>
              </p:nvSpPr>
              <p:spPr>
                <a:xfrm>
                  <a:off x="4332975" y="3851850"/>
                  <a:ext cx="157550" cy="34700"/>
                </a:xfrm>
                <a:custGeom>
                  <a:avLst/>
                  <a:gdLst/>
                  <a:ahLst/>
                  <a:cxnLst/>
                  <a:rect l="l" t="t" r="r" b="b"/>
                  <a:pathLst>
                    <a:path w="6302" h="1388" extrusionOk="0">
                      <a:moveTo>
                        <a:pt x="693" y="1"/>
                      </a:moveTo>
                      <a:cubicBezTo>
                        <a:pt x="315" y="1"/>
                        <a:pt x="0" y="316"/>
                        <a:pt x="0" y="694"/>
                      </a:cubicBezTo>
                      <a:lnTo>
                        <a:pt x="0" y="1040"/>
                      </a:lnTo>
                      <a:cubicBezTo>
                        <a:pt x="0" y="1261"/>
                        <a:pt x="158" y="1387"/>
                        <a:pt x="347" y="1387"/>
                      </a:cubicBezTo>
                      <a:lnTo>
                        <a:pt x="5955" y="1387"/>
                      </a:lnTo>
                      <a:cubicBezTo>
                        <a:pt x="6144" y="1356"/>
                        <a:pt x="6301" y="1198"/>
                        <a:pt x="6301" y="1040"/>
                      </a:cubicBezTo>
                      <a:lnTo>
                        <a:pt x="6301" y="694"/>
                      </a:lnTo>
                      <a:cubicBezTo>
                        <a:pt x="6301" y="316"/>
                        <a:pt x="5986" y="1"/>
                        <a:pt x="5577"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 name="Google Shape;9352;p73">
                <a:extLst>
                  <a:ext uri="{FF2B5EF4-FFF2-40B4-BE49-F238E27FC236}">
                    <a16:creationId xmlns:a16="http://schemas.microsoft.com/office/drawing/2014/main" id="{22DF14BE-FCA8-5FE1-9C8D-7BCBAC18854B}"/>
                  </a:ext>
                </a:extLst>
              </p:cNvPr>
              <p:cNvGrpSpPr/>
              <p:nvPr/>
            </p:nvGrpSpPr>
            <p:grpSpPr>
              <a:xfrm>
                <a:off x="7110195" y="4985321"/>
                <a:ext cx="504627" cy="499261"/>
                <a:chOff x="4263650" y="3963700"/>
                <a:chExt cx="298550" cy="295375"/>
              </a:xfrm>
              <a:grpFill/>
            </p:grpSpPr>
            <p:sp>
              <p:nvSpPr>
                <p:cNvPr id="17630" name="Google Shape;9353;p73">
                  <a:extLst>
                    <a:ext uri="{FF2B5EF4-FFF2-40B4-BE49-F238E27FC236}">
                      <a16:creationId xmlns:a16="http://schemas.microsoft.com/office/drawing/2014/main" id="{CE12B7CC-42EB-7CD7-50F9-BCBDC197DC73}"/>
                    </a:ext>
                  </a:extLst>
                </p:cNvPr>
                <p:cNvSpPr/>
                <p:nvPr/>
              </p:nvSpPr>
              <p:spPr>
                <a:xfrm>
                  <a:off x="4384950" y="3963700"/>
                  <a:ext cx="53575" cy="51225"/>
                </a:xfrm>
                <a:custGeom>
                  <a:avLst/>
                  <a:gdLst/>
                  <a:ahLst/>
                  <a:cxnLst/>
                  <a:rect l="l" t="t" r="r" b="b"/>
                  <a:pathLst>
                    <a:path w="2143" h="2049" extrusionOk="0">
                      <a:moveTo>
                        <a:pt x="1072" y="1"/>
                      </a:moveTo>
                      <a:cubicBezTo>
                        <a:pt x="473" y="1"/>
                        <a:pt x="1" y="473"/>
                        <a:pt x="1" y="1040"/>
                      </a:cubicBezTo>
                      <a:cubicBezTo>
                        <a:pt x="1" y="1607"/>
                        <a:pt x="473" y="2048"/>
                        <a:pt x="1072" y="2048"/>
                      </a:cubicBezTo>
                      <a:cubicBezTo>
                        <a:pt x="1670" y="2048"/>
                        <a:pt x="2143" y="1576"/>
                        <a:pt x="2143" y="1040"/>
                      </a:cubicBezTo>
                      <a:cubicBezTo>
                        <a:pt x="2143" y="442"/>
                        <a:pt x="1670" y="1"/>
                        <a:pt x="107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31" name="Google Shape;9354;p73">
                  <a:extLst>
                    <a:ext uri="{FF2B5EF4-FFF2-40B4-BE49-F238E27FC236}">
                      <a16:creationId xmlns:a16="http://schemas.microsoft.com/office/drawing/2014/main" id="{E85AE841-DF29-78CB-4CC8-EE8AA27A4051}"/>
                    </a:ext>
                  </a:extLst>
                </p:cNvPr>
                <p:cNvSpPr/>
                <p:nvPr/>
              </p:nvSpPr>
              <p:spPr>
                <a:xfrm>
                  <a:off x="4315650" y="4136975"/>
                  <a:ext cx="51200" cy="51225"/>
                </a:xfrm>
                <a:custGeom>
                  <a:avLst/>
                  <a:gdLst/>
                  <a:ahLst/>
                  <a:cxnLst/>
                  <a:rect l="l" t="t" r="r" b="b"/>
                  <a:pathLst>
                    <a:path w="2048" h="2049" extrusionOk="0">
                      <a:moveTo>
                        <a:pt x="1040" y="1"/>
                      </a:moveTo>
                      <a:cubicBezTo>
                        <a:pt x="473" y="1"/>
                        <a:pt x="0" y="473"/>
                        <a:pt x="0" y="1040"/>
                      </a:cubicBezTo>
                      <a:cubicBezTo>
                        <a:pt x="0" y="1576"/>
                        <a:pt x="473" y="2048"/>
                        <a:pt x="1040" y="2048"/>
                      </a:cubicBezTo>
                      <a:cubicBezTo>
                        <a:pt x="1607" y="2048"/>
                        <a:pt x="2048" y="1576"/>
                        <a:pt x="2048" y="1040"/>
                      </a:cubicBezTo>
                      <a:cubicBezTo>
                        <a:pt x="2048" y="473"/>
                        <a:pt x="1607" y="1"/>
                        <a:pt x="1040"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32" name="Google Shape;9355;p73">
                  <a:extLst>
                    <a:ext uri="{FF2B5EF4-FFF2-40B4-BE49-F238E27FC236}">
                      <a16:creationId xmlns:a16="http://schemas.microsoft.com/office/drawing/2014/main" id="{EB6206C5-A6C6-D760-65F6-62EBC383F674}"/>
                    </a:ext>
                  </a:extLst>
                </p:cNvPr>
                <p:cNvSpPr/>
                <p:nvPr/>
              </p:nvSpPr>
              <p:spPr>
                <a:xfrm>
                  <a:off x="4455850" y="4136975"/>
                  <a:ext cx="51200" cy="51225"/>
                </a:xfrm>
                <a:custGeom>
                  <a:avLst/>
                  <a:gdLst/>
                  <a:ahLst/>
                  <a:cxnLst/>
                  <a:rect l="l" t="t" r="r" b="b"/>
                  <a:pathLst>
                    <a:path w="2048" h="2049" extrusionOk="0">
                      <a:moveTo>
                        <a:pt x="1040" y="1"/>
                      </a:moveTo>
                      <a:cubicBezTo>
                        <a:pt x="473" y="1"/>
                        <a:pt x="0" y="473"/>
                        <a:pt x="0" y="1040"/>
                      </a:cubicBezTo>
                      <a:cubicBezTo>
                        <a:pt x="0" y="1576"/>
                        <a:pt x="473" y="2048"/>
                        <a:pt x="1040" y="2048"/>
                      </a:cubicBezTo>
                      <a:cubicBezTo>
                        <a:pt x="1575" y="2048"/>
                        <a:pt x="2048" y="1576"/>
                        <a:pt x="2048" y="1040"/>
                      </a:cubicBezTo>
                      <a:cubicBezTo>
                        <a:pt x="2048" y="473"/>
                        <a:pt x="1575" y="1"/>
                        <a:pt x="1040"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33" name="Google Shape;9356;p73">
                  <a:extLst>
                    <a:ext uri="{FF2B5EF4-FFF2-40B4-BE49-F238E27FC236}">
                      <a16:creationId xmlns:a16="http://schemas.microsoft.com/office/drawing/2014/main" id="{9493EE88-A472-9356-B7BC-4FD4EAB1D03A}"/>
                    </a:ext>
                  </a:extLst>
                </p:cNvPr>
                <p:cNvSpPr/>
                <p:nvPr/>
              </p:nvSpPr>
              <p:spPr>
                <a:xfrm>
                  <a:off x="4263650" y="4085000"/>
                  <a:ext cx="298550" cy="122100"/>
                </a:xfrm>
                <a:custGeom>
                  <a:avLst/>
                  <a:gdLst/>
                  <a:ahLst/>
                  <a:cxnLst/>
                  <a:rect l="l" t="t" r="r" b="b"/>
                  <a:pathLst>
                    <a:path w="11942" h="4884" extrusionOk="0">
                      <a:moveTo>
                        <a:pt x="1545" y="0"/>
                      </a:moveTo>
                      <a:cubicBezTo>
                        <a:pt x="1041" y="0"/>
                        <a:pt x="599" y="347"/>
                        <a:pt x="505" y="851"/>
                      </a:cubicBezTo>
                      <a:lnTo>
                        <a:pt x="64" y="3655"/>
                      </a:lnTo>
                      <a:cubicBezTo>
                        <a:pt x="1" y="3970"/>
                        <a:pt x="95" y="4253"/>
                        <a:pt x="284" y="4474"/>
                      </a:cubicBezTo>
                      <a:cubicBezTo>
                        <a:pt x="410" y="4631"/>
                        <a:pt x="599" y="4757"/>
                        <a:pt x="788" y="4789"/>
                      </a:cubicBezTo>
                      <a:cubicBezTo>
                        <a:pt x="1009" y="4442"/>
                        <a:pt x="1324" y="4127"/>
                        <a:pt x="1639" y="3938"/>
                      </a:cubicBezTo>
                      <a:cubicBezTo>
                        <a:pt x="1513" y="3686"/>
                        <a:pt x="1419" y="3434"/>
                        <a:pt x="1419" y="3151"/>
                      </a:cubicBezTo>
                      <a:cubicBezTo>
                        <a:pt x="1419" y="2206"/>
                        <a:pt x="2206" y="1418"/>
                        <a:pt x="3151" y="1418"/>
                      </a:cubicBezTo>
                      <a:cubicBezTo>
                        <a:pt x="4097" y="1418"/>
                        <a:pt x="4884" y="2206"/>
                        <a:pt x="4884" y="3151"/>
                      </a:cubicBezTo>
                      <a:cubicBezTo>
                        <a:pt x="4884" y="3434"/>
                        <a:pt x="4821" y="3686"/>
                        <a:pt x="4695" y="3938"/>
                      </a:cubicBezTo>
                      <a:cubicBezTo>
                        <a:pt x="5042" y="4159"/>
                        <a:pt x="5325" y="4474"/>
                        <a:pt x="5577" y="4883"/>
                      </a:cubicBezTo>
                      <a:lnTo>
                        <a:pt x="6396" y="4883"/>
                      </a:lnTo>
                      <a:cubicBezTo>
                        <a:pt x="6585" y="4537"/>
                        <a:pt x="6900" y="4159"/>
                        <a:pt x="7247" y="3938"/>
                      </a:cubicBezTo>
                      <a:cubicBezTo>
                        <a:pt x="7152" y="3686"/>
                        <a:pt x="7058" y="3434"/>
                        <a:pt x="7058" y="3151"/>
                      </a:cubicBezTo>
                      <a:cubicBezTo>
                        <a:pt x="7058" y="2206"/>
                        <a:pt x="7846" y="1418"/>
                        <a:pt x="8791" y="1418"/>
                      </a:cubicBezTo>
                      <a:cubicBezTo>
                        <a:pt x="9736" y="1418"/>
                        <a:pt x="10524" y="2206"/>
                        <a:pt x="10524" y="3151"/>
                      </a:cubicBezTo>
                      <a:cubicBezTo>
                        <a:pt x="10524" y="3434"/>
                        <a:pt x="10461" y="3686"/>
                        <a:pt x="10334" y="3938"/>
                      </a:cubicBezTo>
                      <a:cubicBezTo>
                        <a:pt x="10681" y="4159"/>
                        <a:pt x="10965" y="4442"/>
                        <a:pt x="11154" y="4789"/>
                      </a:cubicBezTo>
                      <a:cubicBezTo>
                        <a:pt x="11343" y="4757"/>
                        <a:pt x="11563" y="4631"/>
                        <a:pt x="11658" y="4474"/>
                      </a:cubicBezTo>
                      <a:cubicBezTo>
                        <a:pt x="11878" y="4253"/>
                        <a:pt x="11941" y="3938"/>
                        <a:pt x="11910" y="3655"/>
                      </a:cubicBezTo>
                      <a:lnTo>
                        <a:pt x="11343" y="851"/>
                      </a:lnTo>
                      <a:cubicBezTo>
                        <a:pt x="11280" y="347"/>
                        <a:pt x="10839" y="0"/>
                        <a:pt x="10334"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34" name="Google Shape;9357;p73">
                  <a:extLst>
                    <a:ext uri="{FF2B5EF4-FFF2-40B4-BE49-F238E27FC236}">
                      <a16:creationId xmlns:a16="http://schemas.microsoft.com/office/drawing/2014/main" id="{C45D9313-DB7C-C43D-1E9B-5CEF847A27F7}"/>
                    </a:ext>
                  </a:extLst>
                </p:cNvPr>
                <p:cNvSpPr/>
                <p:nvPr/>
              </p:nvSpPr>
              <p:spPr>
                <a:xfrm>
                  <a:off x="4431425" y="4196825"/>
                  <a:ext cx="104000" cy="62250"/>
                </a:xfrm>
                <a:custGeom>
                  <a:avLst/>
                  <a:gdLst/>
                  <a:ahLst/>
                  <a:cxnLst/>
                  <a:rect l="l" t="t" r="r" b="b"/>
                  <a:pathLst>
                    <a:path w="4160" h="2490" extrusionOk="0">
                      <a:moveTo>
                        <a:pt x="977" y="1"/>
                      </a:moveTo>
                      <a:cubicBezTo>
                        <a:pt x="536" y="284"/>
                        <a:pt x="189" y="694"/>
                        <a:pt x="63" y="1198"/>
                      </a:cubicBezTo>
                      <a:cubicBezTo>
                        <a:pt x="32" y="1387"/>
                        <a:pt x="0" y="1576"/>
                        <a:pt x="0" y="1797"/>
                      </a:cubicBezTo>
                      <a:lnTo>
                        <a:pt x="0" y="2143"/>
                      </a:lnTo>
                      <a:cubicBezTo>
                        <a:pt x="0" y="2332"/>
                        <a:pt x="158" y="2490"/>
                        <a:pt x="347" y="2490"/>
                      </a:cubicBezTo>
                      <a:lnTo>
                        <a:pt x="3813" y="2490"/>
                      </a:lnTo>
                      <a:cubicBezTo>
                        <a:pt x="4002" y="2490"/>
                        <a:pt x="4159" y="2332"/>
                        <a:pt x="4159" y="2143"/>
                      </a:cubicBezTo>
                      <a:lnTo>
                        <a:pt x="4159" y="1797"/>
                      </a:lnTo>
                      <a:cubicBezTo>
                        <a:pt x="4096" y="1576"/>
                        <a:pt x="4065" y="1356"/>
                        <a:pt x="4002" y="1198"/>
                      </a:cubicBezTo>
                      <a:cubicBezTo>
                        <a:pt x="3844" y="694"/>
                        <a:pt x="3529" y="284"/>
                        <a:pt x="3119" y="1"/>
                      </a:cubicBezTo>
                      <a:cubicBezTo>
                        <a:pt x="2804" y="253"/>
                        <a:pt x="2426" y="410"/>
                        <a:pt x="2048" y="410"/>
                      </a:cubicBezTo>
                      <a:cubicBezTo>
                        <a:pt x="1639" y="410"/>
                        <a:pt x="1261" y="253"/>
                        <a:pt x="977"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35" name="Google Shape;9358;p73">
                  <a:extLst>
                    <a:ext uri="{FF2B5EF4-FFF2-40B4-BE49-F238E27FC236}">
                      <a16:creationId xmlns:a16="http://schemas.microsoft.com/office/drawing/2014/main" id="{D4F3474D-C890-1A83-3A70-23E7A8C3A172}"/>
                    </a:ext>
                  </a:extLst>
                </p:cNvPr>
                <p:cNvSpPr/>
                <p:nvPr/>
              </p:nvSpPr>
              <p:spPr>
                <a:xfrm>
                  <a:off x="4359750" y="4022775"/>
                  <a:ext cx="104775" cy="44125"/>
                </a:xfrm>
                <a:custGeom>
                  <a:avLst/>
                  <a:gdLst/>
                  <a:ahLst/>
                  <a:cxnLst/>
                  <a:rect l="l" t="t" r="r" b="b"/>
                  <a:pathLst>
                    <a:path w="4191" h="1765" extrusionOk="0">
                      <a:moveTo>
                        <a:pt x="1009" y="0"/>
                      </a:moveTo>
                      <a:cubicBezTo>
                        <a:pt x="379" y="347"/>
                        <a:pt x="0" y="1040"/>
                        <a:pt x="0" y="1765"/>
                      </a:cubicBezTo>
                      <a:lnTo>
                        <a:pt x="4191" y="1765"/>
                      </a:lnTo>
                      <a:cubicBezTo>
                        <a:pt x="4191" y="1040"/>
                        <a:pt x="3813" y="347"/>
                        <a:pt x="3214" y="0"/>
                      </a:cubicBezTo>
                      <a:cubicBezTo>
                        <a:pt x="2899" y="252"/>
                        <a:pt x="2521" y="378"/>
                        <a:pt x="2111" y="378"/>
                      </a:cubicBezTo>
                      <a:cubicBezTo>
                        <a:pt x="1733" y="378"/>
                        <a:pt x="1324" y="252"/>
                        <a:pt x="1009"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36" name="Google Shape;9359;p73">
                  <a:extLst>
                    <a:ext uri="{FF2B5EF4-FFF2-40B4-BE49-F238E27FC236}">
                      <a16:creationId xmlns:a16="http://schemas.microsoft.com/office/drawing/2014/main" id="{38E58DFF-7F27-C4DB-0ECD-1C449449B39F}"/>
                    </a:ext>
                  </a:extLst>
                </p:cNvPr>
                <p:cNvSpPr/>
                <p:nvPr/>
              </p:nvSpPr>
              <p:spPr>
                <a:xfrm>
                  <a:off x="4291225" y="4196825"/>
                  <a:ext cx="102425" cy="62250"/>
                </a:xfrm>
                <a:custGeom>
                  <a:avLst/>
                  <a:gdLst/>
                  <a:ahLst/>
                  <a:cxnLst/>
                  <a:rect l="l" t="t" r="r" b="b"/>
                  <a:pathLst>
                    <a:path w="4097" h="2490" extrusionOk="0">
                      <a:moveTo>
                        <a:pt x="1009" y="1"/>
                      </a:moveTo>
                      <a:cubicBezTo>
                        <a:pt x="568" y="284"/>
                        <a:pt x="221" y="694"/>
                        <a:pt x="95" y="1198"/>
                      </a:cubicBezTo>
                      <a:cubicBezTo>
                        <a:pt x="64" y="1387"/>
                        <a:pt x="1" y="1576"/>
                        <a:pt x="1" y="1797"/>
                      </a:cubicBezTo>
                      <a:lnTo>
                        <a:pt x="1" y="2143"/>
                      </a:lnTo>
                      <a:cubicBezTo>
                        <a:pt x="1" y="2332"/>
                        <a:pt x="158" y="2490"/>
                        <a:pt x="379" y="2490"/>
                      </a:cubicBezTo>
                      <a:lnTo>
                        <a:pt x="3844" y="2490"/>
                      </a:lnTo>
                      <a:cubicBezTo>
                        <a:pt x="3939" y="2490"/>
                        <a:pt x="4096" y="2332"/>
                        <a:pt x="4096" y="2143"/>
                      </a:cubicBezTo>
                      <a:lnTo>
                        <a:pt x="4096" y="1797"/>
                      </a:lnTo>
                      <a:cubicBezTo>
                        <a:pt x="4096" y="1576"/>
                        <a:pt x="4065" y="1356"/>
                        <a:pt x="4033" y="1198"/>
                      </a:cubicBezTo>
                      <a:cubicBezTo>
                        <a:pt x="3876" y="694"/>
                        <a:pt x="3561" y="284"/>
                        <a:pt x="3120" y="1"/>
                      </a:cubicBezTo>
                      <a:cubicBezTo>
                        <a:pt x="2804" y="253"/>
                        <a:pt x="2458" y="410"/>
                        <a:pt x="2048" y="410"/>
                      </a:cubicBezTo>
                      <a:cubicBezTo>
                        <a:pt x="1670" y="410"/>
                        <a:pt x="1261" y="253"/>
                        <a:pt x="1009"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26" name="Google Shape;9360;p73">
                <a:extLst>
                  <a:ext uri="{FF2B5EF4-FFF2-40B4-BE49-F238E27FC236}">
                    <a16:creationId xmlns:a16="http://schemas.microsoft.com/office/drawing/2014/main" id="{7B3C8F50-FCC3-ADDB-7ECE-B8D21341563A}"/>
                  </a:ext>
                </a:extLst>
              </p:cNvPr>
              <p:cNvGrpSpPr/>
              <p:nvPr/>
            </p:nvGrpSpPr>
            <p:grpSpPr>
              <a:xfrm>
                <a:off x="10368218" y="3747882"/>
                <a:ext cx="323559" cy="500612"/>
                <a:chOff x="6164975" y="3211525"/>
                <a:chExt cx="191425" cy="296175"/>
              </a:xfrm>
              <a:grpFill/>
            </p:grpSpPr>
            <p:sp>
              <p:nvSpPr>
                <p:cNvPr id="17623" name="Google Shape;9361;p73">
                  <a:extLst>
                    <a:ext uri="{FF2B5EF4-FFF2-40B4-BE49-F238E27FC236}">
                      <a16:creationId xmlns:a16="http://schemas.microsoft.com/office/drawing/2014/main" id="{E9B61830-08E5-DBDB-1FB0-AEF6ED29F1F2}"/>
                    </a:ext>
                  </a:extLst>
                </p:cNvPr>
                <p:cNvSpPr/>
                <p:nvPr/>
              </p:nvSpPr>
              <p:spPr>
                <a:xfrm>
                  <a:off x="6269750" y="3371400"/>
                  <a:ext cx="68525" cy="84300"/>
                </a:xfrm>
                <a:custGeom>
                  <a:avLst/>
                  <a:gdLst/>
                  <a:ahLst/>
                  <a:cxnLst/>
                  <a:rect l="l" t="t" r="r" b="b"/>
                  <a:pathLst>
                    <a:path w="2741" h="3372" extrusionOk="0">
                      <a:moveTo>
                        <a:pt x="1670" y="1"/>
                      </a:moveTo>
                      <a:cubicBezTo>
                        <a:pt x="1166" y="316"/>
                        <a:pt x="599" y="505"/>
                        <a:pt x="0" y="568"/>
                      </a:cubicBezTo>
                      <a:lnTo>
                        <a:pt x="0" y="1482"/>
                      </a:lnTo>
                      <a:lnTo>
                        <a:pt x="1890" y="3372"/>
                      </a:lnTo>
                      <a:lnTo>
                        <a:pt x="2741" y="3372"/>
                      </a:lnTo>
                      <a:lnTo>
                        <a:pt x="2741" y="3340"/>
                      </a:lnTo>
                      <a:lnTo>
                        <a:pt x="2741" y="2301"/>
                      </a:lnTo>
                      <a:cubicBezTo>
                        <a:pt x="2741" y="1356"/>
                        <a:pt x="2300" y="536"/>
                        <a:pt x="1670"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24" name="Google Shape;9362;p73">
                  <a:extLst>
                    <a:ext uri="{FF2B5EF4-FFF2-40B4-BE49-F238E27FC236}">
                      <a16:creationId xmlns:a16="http://schemas.microsoft.com/office/drawing/2014/main" id="{95896AB9-CC59-DC51-453D-78FA0CEAA96D}"/>
                    </a:ext>
                  </a:extLst>
                </p:cNvPr>
                <p:cNvSpPr/>
                <p:nvPr/>
              </p:nvSpPr>
              <p:spPr>
                <a:xfrm>
                  <a:off x="6228775" y="3424175"/>
                  <a:ext cx="62250" cy="30750"/>
                </a:xfrm>
                <a:custGeom>
                  <a:avLst/>
                  <a:gdLst/>
                  <a:ahLst/>
                  <a:cxnLst/>
                  <a:rect l="l" t="t" r="r" b="b"/>
                  <a:pathLst>
                    <a:path w="2490" h="1230" extrusionOk="0">
                      <a:moveTo>
                        <a:pt x="1229" y="1"/>
                      </a:moveTo>
                      <a:lnTo>
                        <a:pt x="1" y="1229"/>
                      </a:lnTo>
                      <a:lnTo>
                        <a:pt x="2490" y="1229"/>
                      </a:lnTo>
                      <a:lnTo>
                        <a:pt x="1229"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25" name="Google Shape;9363;p73">
                  <a:extLst>
                    <a:ext uri="{FF2B5EF4-FFF2-40B4-BE49-F238E27FC236}">
                      <a16:creationId xmlns:a16="http://schemas.microsoft.com/office/drawing/2014/main" id="{6EA11231-E77C-AD7E-9223-F899A608E0DB}"/>
                    </a:ext>
                  </a:extLst>
                </p:cNvPr>
                <p:cNvSpPr/>
                <p:nvPr/>
              </p:nvSpPr>
              <p:spPr>
                <a:xfrm>
                  <a:off x="6182300" y="3369825"/>
                  <a:ext cx="69350" cy="85100"/>
                </a:xfrm>
                <a:custGeom>
                  <a:avLst/>
                  <a:gdLst/>
                  <a:ahLst/>
                  <a:cxnLst/>
                  <a:rect l="l" t="t" r="r" b="b"/>
                  <a:pathLst>
                    <a:path w="2774" h="3404" extrusionOk="0">
                      <a:moveTo>
                        <a:pt x="1072" y="1"/>
                      </a:moveTo>
                      <a:cubicBezTo>
                        <a:pt x="411" y="599"/>
                        <a:pt x="1" y="1419"/>
                        <a:pt x="1" y="2332"/>
                      </a:cubicBezTo>
                      <a:lnTo>
                        <a:pt x="1" y="3403"/>
                      </a:lnTo>
                      <a:lnTo>
                        <a:pt x="883" y="3403"/>
                      </a:lnTo>
                      <a:lnTo>
                        <a:pt x="2773" y="1513"/>
                      </a:lnTo>
                      <a:lnTo>
                        <a:pt x="2773" y="599"/>
                      </a:lnTo>
                      <a:cubicBezTo>
                        <a:pt x="2143" y="568"/>
                        <a:pt x="1576" y="316"/>
                        <a:pt x="107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26" name="Google Shape;9364;p73">
                  <a:extLst>
                    <a:ext uri="{FF2B5EF4-FFF2-40B4-BE49-F238E27FC236}">
                      <a16:creationId xmlns:a16="http://schemas.microsoft.com/office/drawing/2014/main" id="{946A751B-3071-CC6E-49A6-3DD0C666A8BC}"/>
                    </a:ext>
                  </a:extLst>
                </p:cNvPr>
                <p:cNvSpPr/>
                <p:nvPr/>
              </p:nvSpPr>
              <p:spPr>
                <a:xfrm>
                  <a:off x="6164975" y="3472225"/>
                  <a:ext cx="191425" cy="35475"/>
                </a:xfrm>
                <a:custGeom>
                  <a:avLst/>
                  <a:gdLst/>
                  <a:ahLst/>
                  <a:cxnLst/>
                  <a:rect l="l" t="t" r="r" b="b"/>
                  <a:pathLst>
                    <a:path w="7657" h="1419" extrusionOk="0">
                      <a:moveTo>
                        <a:pt x="725" y="1"/>
                      </a:moveTo>
                      <a:cubicBezTo>
                        <a:pt x="316" y="1"/>
                        <a:pt x="1" y="316"/>
                        <a:pt x="1" y="725"/>
                      </a:cubicBezTo>
                      <a:cubicBezTo>
                        <a:pt x="1" y="1103"/>
                        <a:pt x="316" y="1418"/>
                        <a:pt x="725" y="1418"/>
                      </a:cubicBezTo>
                      <a:lnTo>
                        <a:pt x="6932" y="1418"/>
                      </a:lnTo>
                      <a:cubicBezTo>
                        <a:pt x="7341" y="1418"/>
                        <a:pt x="7657" y="1103"/>
                        <a:pt x="7657" y="725"/>
                      </a:cubicBezTo>
                      <a:cubicBezTo>
                        <a:pt x="7594" y="316"/>
                        <a:pt x="7278" y="1"/>
                        <a:pt x="693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27" name="Google Shape;9365;p73">
                  <a:extLst>
                    <a:ext uri="{FF2B5EF4-FFF2-40B4-BE49-F238E27FC236}">
                      <a16:creationId xmlns:a16="http://schemas.microsoft.com/office/drawing/2014/main" id="{11E705B1-8D0F-BD1A-15CD-FFBD5794FB6E}"/>
                    </a:ext>
                  </a:extLst>
                </p:cNvPr>
                <p:cNvSpPr/>
                <p:nvPr/>
              </p:nvSpPr>
              <p:spPr>
                <a:xfrm>
                  <a:off x="6164975" y="3211525"/>
                  <a:ext cx="191425" cy="35475"/>
                </a:xfrm>
                <a:custGeom>
                  <a:avLst/>
                  <a:gdLst/>
                  <a:ahLst/>
                  <a:cxnLst/>
                  <a:rect l="l" t="t" r="r" b="b"/>
                  <a:pathLst>
                    <a:path w="7657" h="1419" extrusionOk="0">
                      <a:moveTo>
                        <a:pt x="725" y="0"/>
                      </a:moveTo>
                      <a:cubicBezTo>
                        <a:pt x="316" y="0"/>
                        <a:pt x="1" y="315"/>
                        <a:pt x="1" y="725"/>
                      </a:cubicBezTo>
                      <a:cubicBezTo>
                        <a:pt x="1" y="1103"/>
                        <a:pt x="316" y="1418"/>
                        <a:pt x="725" y="1418"/>
                      </a:cubicBezTo>
                      <a:lnTo>
                        <a:pt x="6932" y="1418"/>
                      </a:lnTo>
                      <a:cubicBezTo>
                        <a:pt x="7341" y="1418"/>
                        <a:pt x="7657" y="1103"/>
                        <a:pt x="7657" y="725"/>
                      </a:cubicBezTo>
                      <a:cubicBezTo>
                        <a:pt x="7594" y="284"/>
                        <a:pt x="7278" y="0"/>
                        <a:pt x="693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28" name="Google Shape;9366;p73">
                  <a:extLst>
                    <a:ext uri="{FF2B5EF4-FFF2-40B4-BE49-F238E27FC236}">
                      <a16:creationId xmlns:a16="http://schemas.microsoft.com/office/drawing/2014/main" id="{5040498E-F63D-9A14-3B46-15A6F3C9E136}"/>
                    </a:ext>
                  </a:extLst>
                </p:cNvPr>
                <p:cNvSpPr/>
                <p:nvPr/>
              </p:nvSpPr>
              <p:spPr>
                <a:xfrm>
                  <a:off x="6183100" y="3262725"/>
                  <a:ext cx="155175" cy="35650"/>
                </a:xfrm>
                <a:custGeom>
                  <a:avLst/>
                  <a:gdLst/>
                  <a:ahLst/>
                  <a:cxnLst/>
                  <a:rect l="l" t="t" r="r" b="b"/>
                  <a:pathLst>
                    <a:path w="6207" h="1426" extrusionOk="0">
                      <a:moveTo>
                        <a:pt x="0" y="0"/>
                      </a:moveTo>
                      <a:lnTo>
                        <a:pt x="0" y="441"/>
                      </a:lnTo>
                      <a:lnTo>
                        <a:pt x="568" y="788"/>
                      </a:lnTo>
                      <a:cubicBezTo>
                        <a:pt x="1355" y="1213"/>
                        <a:pt x="2237" y="1426"/>
                        <a:pt x="3112" y="1426"/>
                      </a:cubicBezTo>
                      <a:cubicBezTo>
                        <a:pt x="3986" y="1426"/>
                        <a:pt x="4852" y="1213"/>
                        <a:pt x="5608" y="788"/>
                      </a:cubicBezTo>
                      <a:lnTo>
                        <a:pt x="6207" y="441"/>
                      </a:lnTo>
                      <a:lnTo>
                        <a:pt x="6207" y="0"/>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29" name="Google Shape;9367;p73">
                  <a:extLst>
                    <a:ext uri="{FF2B5EF4-FFF2-40B4-BE49-F238E27FC236}">
                      <a16:creationId xmlns:a16="http://schemas.microsoft.com/office/drawing/2014/main" id="{B0858F6B-8EA1-D6F3-8AB3-76CB95FEC2BB}"/>
                    </a:ext>
                  </a:extLst>
                </p:cNvPr>
                <p:cNvSpPr/>
                <p:nvPr/>
              </p:nvSpPr>
              <p:spPr>
                <a:xfrm>
                  <a:off x="6181525" y="3294225"/>
                  <a:ext cx="155975" cy="74050"/>
                </a:xfrm>
                <a:custGeom>
                  <a:avLst/>
                  <a:gdLst/>
                  <a:ahLst/>
                  <a:cxnLst/>
                  <a:rect l="l" t="t" r="r" b="b"/>
                  <a:pathLst>
                    <a:path w="6239" h="2962" extrusionOk="0">
                      <a:moveTo>
                        <a:pt x="0" y="0"/>
                      </a:moveTo>
                      <a:cubicBezTo>
                        <a:pt x="126" y="1607"/>
                        <a:pt x="1481" y="2962"/>
                        <a:pt x="3119" y="2962"/>
                      </a:cubicBezTo>
                      <a:cubicBezTo>
                        <a:pt x="4758" y="2962"/>
                        <a:pt x="6112" y="1607"/>
                        <a:pt x="6238" y="0"/>
                      </a:cubicBezTo>
                      <a:lnTo>
                        <a:pt x="6238" y="0"/>
                      </a:lnTo>
                      <a:lnTo>
                        <a:pt x="5986" y="126"/>
                      </a:lnTo>
                      <a:cubicBezTo>
                        <a:pt x="5136" y="631"/>
                        <a:pt x="4096" y="883"/>
                        <a:pt x="3119" y="883"/>
                      </a:cubicBezTo>
                      <a:cubicBezTo>
                        <a:pt x="2143" y="883"/>
                        <a:pt x="1166" y="631"/>
                        <a:pt x="252" y="126"/>
                      </a:cubicBezTo>
                      <a:lnTo>
                        <a:pt x="0" y="0"/>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27" name="Google Shape;9368;p73">
                <a:extLst>
                  <a:ext uri="{FF2B5EF4-FFF2-40B4-BE49-F238E27FC236}">
                    <a16:creationId xmlns:a16="http://schemas.microsoft.com/office/drawing/2014/main" id="{0C918AD8-61B4-7C99-3D2C-56F7D691927D}"/>
                  </a:ext>
                </a:extLst>
              </p:cNvPr>
              <p:cNvGrpSpPr/>
              <p:nvPr/>
            </p:nvGrpSpPr>
            <p:grpSpPr>
              <a:xfrm>
                <a:off x="1400391" y="3747903"/>
                <a:ext cx="504627" cy="500571"/>
                <a:chOff x="946175" y="3253275"/>
                <a:chExt cx="298550" cy="296150"/>
              </a:xfrm>
              <a:grpFill/>
            </p:grpSpPr>
            <p:sp>
              <p:nvSpPr>
                <p:cNvPr id="17618" name="Google Shape;9369;p73">
                  <a:extLst>
                    <a:ext uri="{FF2B5EF4-FFF2-40B4-BE49-F238E27FC236}">
                      <a16:creationId xmlns:a16="http://schemas.microsoft.com/office/drawing/2014/main" id="{C0258E95-0A8B-A7BB-0640-2F7405AA407C}"/>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19" name="Google Shape;9370;p73">
                  <a:extLst>
                    <a:ext uri="{FF2B5EF4-FFF2-40B4-BE49-F238E27FC236}">
                      <a16:creationId xmlns:a16="http://schemas.microsoft.com/office/drawing/2014/main" id="{6E757580-B190-2DF0-F306-FB822FC0E757}"/>
                    </a:ext>
                  </a:extLst>
                </p:cNvPr>
                <p:cNvSpPr/>
                <p:nvPr/>
              </p:nvSpPr>
              <p:spPr>
                <a:xfrm>
                  <a:off x="986350" y="3293425"/>
                  <a:ext cx="47300" cy="48075"/>
                </a:xfrm>
                <a:custGeom>
                  <a:avLst/>
                  <a:gdLst/>
                  <a:ahLst/>
                  <a:cxnLst/>
                  <a:rect l="l" t="t" r="r" b="b"/>
                  <a:pathLst>
                    <a:path w="1891" h="1923" extrusionOk="0">
                      <a:moveTo>
                        <a:pt x="1891" y="1"/>
                      </a:moveTo>
                      <a:lnTo>
                        <a:pt x="1" y="1923"/>
                      </a:lnTo>
                      <a:lnTo>
                        <a:pt x="1891" y="1923"/>
                      </a:lnTo>
                      <a:lnTo>
                        <a:pt x="1891"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20" name="Google Shape;9371;p73">
                  <a:extLst>
                    <a:ext uri="{FF2B5EF4-FFF2-40B4-BE49-F238E27FC236}">
                      <a16:creationId xmlns:a16="http://schemas.microsoft.com/office/drawing/2014/main" id="{8CD3E4A4-C9B3-A0CB-953C-9407F4A292EC}"/>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21" name="Google Shape;9372;p73">
                  <a:extLst>
                    <a:ext uri="{FF2B5EF4-FFF2-40B4-BE49-F238E27FC236}">
                      <a16:creationId xmlns:a16="http://schemas.microsoft.com/office/drawing/2014/main" id="{1B0E7B84-A2B2-6B55-1E71-555BC7FC988A}"/>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22" name="Google Shape;9373;p73">
                  <a:extLst>
                    <a:ext uri="{FF2B5EF4-FFF2-40B4-BE49-F238E27FC236}">
                      <a16:creationId xmlns:a16="http://schemas.microsoft.com/office/drawing/2014/main" id="{B19C946F-EA76-57F6-9342-93A30F1212A4}"/>
                    </a:ext>
                  </a:extLst>
                </p:cNvPr>
                <p:cNvSpPr/>
                <p:nvPr/>
              </p:nvSpPr>
              <p:spPr>
                <a:xfrm>
                  <a:off x="1154125" y="3460400"/>
                  <a:ext cx="90600" cy="89025"/>
                </a:xfrm>
                <a:custGeom>
                  <a:avLst/>
                  <a:gdLst/>
                  <a:ahLst/>
                  <a:cxnLst/>
                  <a:rect l="l" t="t" r="r" b="b"/>
                  <a:pathLst>
                    <a:path w="3623" h="3560"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28" name="Google Shape;9374;p73">
                <a:extLst>
                  <a:ext uri="{FF2B5EF4-FFF2-40B4-BE49-F238E27FC236}">
                    <a16:creationId xmlns:a16="http://schemas.microsoft.com/office/drawing/2014/main" id="{A03939B5-1B4F-4864-0285-63A00761A0B9}"/>
                  </a:ext>
                </a:extLst>
              </p:cNvPr>
              <p:cNvGrpSpPr/>
              <p:nvPr/>
            </p:nvGrpSpPr>
            <p:grpSpPr>
              <a:xfrm>
                <a:off x="1401722" y="4379912"/>
                <a:ext cx="501965" cy="496642"/>
                <a:chOff x="946175" y="3619500"/>
                <a:chExt cx="296975" cy="293825"/>
              </a:xfrm>
              <a:grpFill/>
            </p:grpSpPr>
            <p:sp>
              <p:nvSpPr>
                <p:cNvPr id="17612" name="Google Shape;9375;p73">
                  <a:extLst>
                    <a:ext uri="{FF2B5EF4-FFF2-40B4-BE49-F238E27FC236}">
                      <a16:creationId xmlns:a16="http://schemas.microsoft.com/office/drawing/2014/main" id="{DF81B1FE-4969-2C09-1103-CAC977211DC5}"/>
                    </a:ext>
                  </a:extLst>
                </p:cNvPr>
                <p:cNvSpPr/>
                <p:nvPr/>
              </p:nvSpPr>
              <p:spPr>
                <a:xfrm>
                  <a:off x="963525" y="3619500"/>
                  <a:ext cx="207950" cy="293825"/>
                </a:xfrm>
                <a:custGeom>
                  <a:avLst/>
                  <a:gdLst/>
                  <a:ahLst/>
                  <a:cxnLst/>
                  <a:rect l="l" t="t" r="r" b="b"/>
                  <a:pathLst>
                    <a:path w="8318" h="11753" extrusionOk="0">
                      <a:moveTo>
                        <a:pt x="3828" y="2742"/>
                      </a:moveTo>
                      <a:cubicBezTo>
                        <a:pt x="3915" y="2742"/>
                        <a:pt x="4001" y="2773"/>
                        <a:pt x="4064" y="2836"/>
                      </a:cubicBezTo>
                      <a:cubicBezTo>
                        <a:pt x="4253" y="2994"/>
                        <a:pt x="4253" y="3183"/>
                        <a:pt x="4096" y="3340"/>
                      </a:cubicBezTo>
                      <a:lnTo>
                        <a:pt x="2678" y="4695"/>
                      </a:lnTo>
                      <a:cubicBezTo>
                        <a:pt x="2615" y="4790"/>
                        <a:pt x="2520" y="4821"/>
                        <a:pt x="2457" y="4821"/>
                      </a:cubicBezTo>
                      <a:cubicBezTo>
                        <a:pt x="2363" y="4821"/>
                        <a:pt x="2268" y="4790"/>
                        <a:pt x="2205" y="4695"/>
                      </a:cubicBezTo>
                      <a:lnTo>
                        <a:pt x="1512" y="4002"/>
                      </a:lnTo>
                      <a:cubicBezTo>
                        <a:pt x="1386" y="3876"/>
                        <a:pt x="1386" y="3655"/>
                        <a:pt x="1512" y="3529"/>
                      </a:cubicBezTo>
                      <a:cubicBezTo>
                        <a:pt x="1575" y="3466"/>
                        <a:pt x="1662" y="3435"/>
                        <a:pt x="1749" y="3435"/>
                      </a:cubicBezTo>
                      <a:cubicBezTo>
                        <a:pt x="1835" y="3435"/>
                        <a:pt x="1922" y="3466"/>
                        <a:pt x="1985" y="3529"/>
                      </a:cubicBezTo>
                      <a:lnTo>
                        <a:pt x="2426" y="3971"/>
                      </a:lnTo>
                      <a:lnTo>
                        <a:pt x="3592" y="2836"/>
                      </a:lnTo>
                      <a:cubicBezTo>
                        <a:pt x="3655" y="2773"/>
                        <a:pt x="3741" y="2742"/>
                        <a:pt x="3828" y="2742"/>
                      </a:cubicBezTo>
                      <a:close/>
                      <a:moveTo>
                        <a:pt x="3828" y="4790"/>
                      </a:moveTo>
                      <a:cubicBezTo>
                        <a:pt x="3915" y="4790"/>
                        <a:pt x="4001" y="4821"/>
                        <a:pt x="4064" y="4884"/>
                      </a:cubicBezTo>
                      <a:cubicBezTo>
                        <a:pt x="4253" y="5042"/>
                        <a:pt x="4253" y="5262"/>
                        <a:pt x="4096" y="5388"/>
                      </a:cubicBezTo>
                      <a:lnTo>
                        <a:pt x="2678" y="6774"/>
                      </a:lnTo>
                      <a:cubicBezTo>
                        <a:pt x="2615" y="6837"/>
                        <a:pt x="2520" y="6869"/>
                        <a:pt x="2457" y="6869"/>
                      </a:cubicBezTo>
                      <a:cubicBezTo>
                        <a:pt x="2363" y="6869"/>
                        <a:pt x="2268" y="6837"/>
                        <a:pt x="2205" y="6774"/>
                      </a:cubicBezTo>
                      <a:lnTo>
                        <a:pt x="1512" y="6050"/>
                      </a:lnTo>
                      <a:cubicBezTo>
                        <a:pt x="1386" y="5924"/>
                        <a:pt x="1386" y="5703"/>
                        <a:pt x="1512" y="5577"/>
                      </a:cubicBezTo>
                      <a:cubicBezTo>
                        <a:pt x="1575" y="5514"/>
                        <a:pt x="1662" y="5483"/>
                        <a:pt x="1749" y="5483"/>
                      </a:cubicBezTo>
                      <a:cubicBezTo>
                        <a:pt x="1835" y="5483"/>
                        <a:pt x="1922" y="5514"/>
                        <a:pt x="1985" y="5577"/>
                      </a:cubicBezTo>
                      <a:lnTo>
                        <a:pt x="2426" y="6018"/>
                      </a:lnTo>
                      <a:lnTo>
                        <a:pt x="3592" y="4884"/>
                      </a:lnTo>
                      <a:cubicBezTo>
                        <a:pt x="3655" y="4821"/>
                        <a:pt x="3741" y="4790"/>
                        <a:pt x="3828" y="4790"/>
                      </a:cubicBezTo>
                      <a:close/>
                      <a:moveTo>
                        <a:pt x="3828" y="6869"/>
                      </a:moveTo>
                      <a:cubicBezTo>
                        <a:pt x="3915" y="6869"/>
                        <a:pt x="4001" y="6900"/>
                        <a:pt x="4064" y="6963"/>
                      </a:cubicBezTo>
                      <a:cubicBezTo>
                        <a:pt x="4253" y="7121"/>
                        <a:pt x="4253" y="7342"/>
                        <a:pt x="4096" y="7468"/>
                      </a:cubicBezTo>
                      <a:lnTo>
                        <a:pt x="2678" y="8854"/>
                      </a:lnTo>
                      <a:cubicBezTo>
                        <a:pt x="2615" y="8917"/>
                        <a:pt x="2520" y="8980"/>
                        <a:pt x="2457" y="8980"/>
                      </a:cubicBezTo>
                      <a:cubicBezTo>
                        <a:pt x="2363" y="8980"/>
                        <a:pt x="2268" y="8917"/>
                        <a:pt x="2205" y="8854"/>
                      </a:cubicBezTo>
                      <a:lnTo>
                        <a:pt x="1512" y="8129"/>
                      </a:lnTo>
                      <a:cubicBezTo>
                        <a:pt x="1386" y="8003"/>
                        <a:pt x="1386" y="7783"/>
                        <a:pt x="1512" y="7657"/>
                      </a:cubicBezTo>
                      <a:cubicBezTo>
                        <a:pt x="1575" y="7594"/>
                        <a:pt x="1662" y="7562"/>
                        <a:pt x="1749" y="7562"/>
                      </a:cubicBezTo>
                      <a:cubicBezTo>
                        <a:pt x="1835" y="7562"/>
                        <a:pt x="1922" y="7594"/>
                        <a:pt x="1985" y="7657"/>
                      </a:cubicBezTo>
                      <a:lnTo>
                        <a:pt x="2426" y="8098"/>
                      </a:lnTo>
                      <a:lnTo>
                        <a:pt x="3592" y="6963"/>
                      </a:lnTo>
                      <a:cubicBezTo>
                        <a:pt x="3655" y="6900"/>
                        <a:pt x="3741" y="6869"/>
                        <a:pt x="3828" y="6869"/>
                      </a:cubicBezTo>
                      <a:close/>
                      <a:moveTo>
                        <a:pt x="347" y="1"/>
                      </a:moveTo>
                      <a:cubicBezTo>
                        <a:pt x="158" y="1"/>
                        <a:pt x="0" y="158"/>
                        <a:pt x="0" y="347"/>
                      </a:cubicBezTo>
                      <a:lnTo>
                        <a:pt x="0" y="9673"/>
                      </a:lnTo>
                      <a:lnTo>
                        <a:pt x="6301" y="9673"/>
                      </a:lnTo>
                      <a:lnTo>
                        <a:pt x="6301" y="10397"/>
                      </a:lnTo>
                      <a:lnTo>
                        <a:pt x="6301" y="10744"/>
                      </a:lnTo>
                      <a:lnTo>
                        <a:pt x="6270" y="10744"/>
                      </a:lnTo>
                      <a:cubicBezTo>
                        <a:pt x="6270" y="11343"/>
                        <a:pt x="6742" y="11752"/>
                        <a:pt x="7278" y="11752"/>
                      </a:cubicBezTo>
                      <a:cubicBezTo>
                        <a:pt x="7876" y="11752"/>
                        <a:pt x="8317" y="11280"/>
                        <a:pt x="8317" y="10744"/>
                      </a:cubicBezTo>
                      <a:lnTo>
                        <a:pt x="8317" y="7972"/>
                      </a:lnTo>
                      <a:lnTo>
                        <a:pt x="7498" y="8822"/>
                      </a:lnTo>
                      <a:lnTo>
                        <a:pt x="5608" y="9547"/>
                      </a:lnTo>
                      <a:cubicBezTo>
                        <a:pt x="5497" y="9576"/>
                        <a:pt x="5390" y="9590"/>
                        <a:pt x="5288" y="9590"/>
                      </a:cubicBezTo>
                      <a:cubicBezTo>
                        <a:pt x="4954" y="9590"/>
                        <a:pt x="4674" y="9441"/>
                        <a:pt x="4505" y="9200"/>
                      </a:cubicBezTo>
                      <a:cubicBezTo>
                        <a:pt x="4316" y="8980"/>
                        <a:pt x="4222" y="8665"/>
                        <a:pt x="4316" y="8255"/>
                      </a:cubicBezTo>
                      <a:lnTo>
                        <a:pt x="5041" y="6365"/>
                      </a:lnTo>
                      <a:lnTo>
                        <a:pt x="8317" y="3088"/>
                      </a:lnTo>
                      <a:lnTo>
                        <a:pt x="8317" y="2773"/>
                      </a:lnTo>
                      <a:lnTo>
                        <a:pt x="5891" y="2773"/>
                      </a:lnTo>
                      <a:cubicBezTo>
                        <a:pt x="5671" y="2773"/>
                        <a:pt x="5513" y="2616"/>
                        <a:pt x="5513" y="2427"/>
                      </a:cubicBezTo>
                      <a:lnTo>
                        <a:pt x="5513"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13" name="Google Shape;9376;p73">
                  <a:extLst>
                    <a:ext uri="{FF2B5EF4-FFF2-40B4-BE49-F238E27FC236}">
                      <a16:creationId xmlns:a16="http://schemas.microsoft.com/office/drawing/2014/main" id="{CC3C7FFD-6BF5-B164-D73C-D00A23485A25}"/>
                    </a:ext>
                  </a:extLst>
                </p:cNvPr>
                <p:cNvSpPr/>
                <p:nvPr/>
              </p:nvSpPr>
              <p:spPr>
                <a:xfrm>
                  <a:off x="1185625" y="3688025"/>
                  <a:ext cx="57525" cy="55950"/>
                </a:xfrm>
                <a:custGeom>
                  <a:avLst/>
                  <a:gdLst/>
                  <a:ahLst/>
                  <a:cxnLst/>
                  <a:rect l="l" t="t" r="r" b="b"/>
                  <a:pathLst>
                    <a:path w="2301" h="2238" extrusionOk="0">
                      <a:moveTo>
                        <a:pt x="1072" y="1"/>
                      </a:moveTo>
                      <a:cubicBezTo>
                        <a:pt x="890" y="1"/>
                        <a:pt x="709" y="64"/>
                        <a:pt x="568" y="190"/>
                      </a:cubicBezTo>
                      <a:lnTo>
                        <a:pt x="0" y="788"/>
                      </a:lnTo>
                      <a:lnTo>
                        <a:pt x="1450" y="2238"/>
                      </a:lnTo>
                      <a:lnTo>
                        <a:pt x="2048" y="1639"/>
                      </a:lnTo>
                      <a:cubicBezTo>
                        <a:pt x="2300" y="1387"/>
                        <a:pt x="2300" y="946"/>
                        <a:pt x="2048" y="662"/>
                      </a:cubicBezTo>
                      <a:lnTo>
                        <a:pt x="1576" y="190"/>
                      </a:lnTo>
                      <a:cubicBezTo>
                        <a:pt x="1434" y="64"/>
                        <a:pt x="1253" y="1"/>
                        <a:pt x="107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14" name="Google Shape;9377;p73">
                  <a:extLst>
                    <a:ext uri="{FF2B5EF4-FFF2-40B4-BE49-F238E27FC236}">
                      <a16:creationId xmlns:a16="http://schemas.microsoft.com/office/drawing/2014/main" id="{B36E0BAF-1EDF-1BA7-3065-8BEE528F7CEC}"/>
                    </a:ext>
                  </a:extLst>
                </p:cNvPr>
                <p:cNvSpPr/>
                <p:nvPr/>
              </p:nvSpPr>
              <p:spPr>
                <a:xfrm>
                  <a:off x="1088075" y="3795925"/>
                  <a:ext cx="46375" cy="45025"/>
                </a:xfrm>
                <a:custGeom>
                  <a:avLst/>
                  <a:gdLst/>
                  <a:ahLst/>
                  <a:cxnLst/>
                  <a:rect l="l" t="t" r="r" b="b"/>
                  <a:pathLst>
                    <a:path w="1855" h="1801" extrusionOk="0">
                      <a:moveTo>
                        <a:pt x="594" y="1"/>
                      </a:moveTo>
                      <a:lnTo>
                        <a:pt x="59" y="1387"/>
                      </a:lnTo>
                      <a:cubicBezTo>
                        <a:pt x="0" y="1621"/>
                        <a:pt x="186" y="1800"/>
                        <a:pt x="414" y="1800"/>
                      </a:cubicBezTo>
                      <a:cubicBezTo>
                        <a:pt x="432" y="1800"/>
                        <a:pt x="450" y="1799"/>
                        <a:pt x="468" y="1797"/>
                      </a:cubicBezTo>
                      <a:lnTo>
                        <a:pt x="1855" y="1261"/>
                      </a:lnTo>
                      <a:lnTo>
                        <a:pt x="594"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15" name="Google Shape;9378;p73">
                  <a:extLst>
                    <a:ext uri="{FF2B5EF4-FFF2-40B4-BE49-F238E27FC236}">
                      <a16:creationId xmlns:a16="http://schemas.microsoft.com/office/drawing/2014/main" id="{E8CA8052-313A-8A34-92D2-0AB933167262}"/>
                    </a:ext>
                  </a:extLst>
                </p:cNvPr>
                <p:cNvSpPr/>
                <p:nvPr/>
              </p:nvSpPr>
              <p:spPr>
                <a:xfrm>
                  <a:off x="1112375" y="3720325"/>
                  <a:ext cx="97700" cy="97700"/>
                </a:xfrm>
                <a:custGeom>
                  <a:avLst/>
                  <a:gdLst/>
                  <a:ahLst/>
                  <a:cxnLst/>
                  <a:rect l="l" t="t" r="r" b="b"/>
                  <a:pathLst>
                    <a:path w="3908" h="3908" extrusionOk="0">
                      <a:moveTo>
                        <a:pt x="2426" y="1"/>
                      </a:moveTo>
                      <a:lnTo>
                        <a:pt x="1" y="2458"/>
                      </a:lnTo>
                      <a:lnTo>
                        <a:pt x="1450" y="3907"/>
                      </a:lnTo>
                      <a:lnTo>
                        <a:pt x="3907" y="1481"/>
                      </a:lnTo>
                      <a:lnTo>
                        <a:pt x="2426"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16" name="Google Shape;9379;p73">
                  <a:extLst>
                    <a:ext uri="{FF2B5EF4-FFF2-40B4-BE49-F238E27FC236}">
                      <a16:creationId xmlns:a16="http://schemas.microsoft.com/office/drawing/2014/main" id="{D986B056-DD1D-89B2-11CD-A01E3EAC1C1C}"/>
                    </a:ext>
                  </a:extLst>
                </p:cNvPr>
                <p:cNvSpPr/>
                <p:nvPr/>
              </p:nvSpPr>
              <p:spPr>
                <a:xfrm>
                  <a:off x="1120250" y="3623450"/>
                  <a:ext cx="47275" cy="47275"/>
                </a:xfrm>
                <a:custGeom>
                  <a:avLst/>
                  <a:gdLst/>
                  <a:ahLst/>
                  <a:cxnLst/>
                  <a:rect l="l" t="t" r="r" b="b"/>
                  <a:pathLst>
                    <a:path w="1891" h="1891" extrusionOk="0">
                      <a:moveTo>
                        <a:pt x="1" y="0"/>
                      </a:moveTo>
                      <a:lnTo>
                        <a:pt x="1" y="1891"/>
                      </a:lnTo>
                      <a:lnTo>
                        <a:pt x="1891" y="1891"/>
                      </a:lnTo>
                      <a:lnTo>
                        <a:pt x="1" y="0"/>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17" name="Google Shape;9380;p73">
                  <a:extLst>
                    <a:ext uri="{FF2B5EF4-FFF2-40B4-BE49-F238E27FC236}">
                      <a16:creationId xmlns:a16="http://schemas.microsoft.com/office/drawing/2014/main" id="{2C44968C-6333-A6AE-6195-14AEA754B52E}"/>
                    </a:ext>
                  </a:extLst>
                </p:cNvPr>
                <p:cNvSpPr/>
                <p:nvPr/>
              </p:nvSpPr>
              <p:spPr>
                <a:xfrm>
                  <a:off x="946175" y="3879425"/>
                  <a:ext cx="166225" cy="33900"/>
                </a:xfrm>
                <a:custGeom>
                  <a:avLst/>
                  <a:gdLst/>
                  <a:ahLst/>
                  <a:cxnLst/>
                  <a:rect l="l" t="t" r="r" b="b"/>
                  <a:pathLst>
                    <a:path w="6648" h="1356" extrusionOk="0">
                      <a:moveTo>
                        <a:pt x="348" y="0"/>
                      </a:moveTo>
                      <a:cubicBezTo>
                        <a:pt x="158" y="0"/>
                        <a:pt x="1" y="190"/>
                        <a:pt x="1" y="347"/>
                      </a:cubicBezTo>
                      <a:lnTo>
                        <a:pt x="1" y="694"/>
                      </a:lnTo>
                      <a:cubicBezTo>
                        <a:pt x="1" y="1040"/>
                        <a:pt x="316" y="1355"/>
                        <a:pt x="694" y="1355"/>
                      </a:cubicBezTo>
                      <a:lnTo>
                        <a:pt x="6649" y="1355"/>
                      </a:lnTo>
                      <a:cubicBezTo>
                        <a:pt x="6428" y="1103"/>
                        <a:pt x="6302" y="725"/>
                        <a:pt x="6302" y="347"/>
                      </a:cubicBezTo>
                      <a:lnTo>
                        <a:pt x="6302" y="0"/>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29" name="Google Shape;9381;p73">
                <a:extLst>
                  <a:ext uri="{FF2B5EF4-FFF2-40B4-BE49-F238E27FC236}">
                    <a16:creationId xmlns:a16="http://schemas.microsoft.com/office/drawing/2014/main" id="{F9DECB90-2218-E40A-BE04-87EB3188DC7A}"/>
                  </a:ext>
                </a:extLst>
              </p:cNvPr>
              <p:cNvGrpSpPr/>
              <p:nvPr/>
            </p:nvGrpSpPr>
            <p:grpSpPr>
              <a:xfrm>
                <a:off x="1401067" y="4983990"/>
                <a:ext cx="503276" cy="501923"/>
                <a:chOff x="944600" y="3981825"/>
                <a:chExt cx="297750" cy="296950"/>
              </a:xfrm>
              <a:grpFill/>
            </p:grpSpPr>
            <p:sp>
              <p:nvSpPr>
                <p:cNvPr id="17608" name="Google Shape;9382;p73">
                  <a:extLst>
                    <a:ext uri="{FF2B5EF4-FFF2-40B4-BE49-F238E27FC236}">
                      <a16:creationId xmlns:a16="http://schemas.microsoft.com/office/drawing/2014/main" id="{7508D665-116A-984D-276A-36FD9F3B5257}"/>
                    </a:ext>
                  </a:extLst>
                </p:cNvPr>
                <p:cNvSpPr/>
                <p:nvPr/>
              </p:nvSpPr>
              <p:spPr>
                <a:xfrm>
                  <a:off x="944600" y="3981825"/>
                  <a:ext cx="297750" cy="296950"/>
                </a:xfrm>
                <a:custGeom>
                  <a:avLst/>
                  <a:gdLst/>
                  <a:ahLst/>
                  <a:cxnLst/>
                  <a:rect l="l" t="t" r="r" b="b"/>
                  <a:pathLst>
                    <a:path w="11910" h="11878" extrusionOk="0">
                      <a:moveTo>
                        <a:pt x="6333" y="1418"/>
                      </a:moveTo>
                      <a:cubicBezTo>
                        <a:pt x="8539" y="1575"/>
                        <a:pt x="10303" y="3340"/>
                        <a:pt x="10461" y="5545"/>
                      </a:cubicBezTo>
                      <a:lnTo>
                        <a:pt x="10146" y="5545"/>
                      </a:lnTo>
                      <a:cubicBezTo>
                        <a:pt x="9957" y="5545"/>
                        <a:pt x="9799" y="5702"/>
                        <a:pt x="9799" y="5892"/>
                      </a:cubicBezTo>
                      <a:cubicBezTo>
                        <a:pt x="9799" y="6081"/>
                        <a:pt x="9957" y="6238"/>
                        <a:pt x="10146" y="6238"/>
                      </a:cubicBezTo>
                      <a:lnTo>
                        <a:pt x="10461" y="6238"/>
                      </a:lnTo>
                      <a:cubicBezTo>
                        <a:pt x="10303" y="8443"/>
                        <a:pt x="8539" y="10239"/>
                        <a:pt x="6333" y="10397"/>
                      </a:cubicBezTo>
                      <a:lnTo>
                        <a:pt x="6333" y="10082"/>
                      </a:lnTo>
                      <a:cubicBezTo>
                        <a:pt x="6333" y="9861"/>
                        <a:pt x="6176" y="9704"/>
                        <a:pt x="5955" y="9704"/>
                      </a:cubicBezTo>
                      <a:cubicBezTo>
                        <a:pt x="5766" y="9704"/>
                        <a:pt x="5609" y="9861"/>
                        <a:pt x="5609" y="10082"/>
                      </a:cubicBezTo>
                      <a:lnTo>
                        <a:pt x="5609" y="10397"/>
                      </a:lnTo>
                      <a:cubicBezTo>
                        <a:pt x="3403" y="10239"/>
                        <a:pt x="1639" y="8443"/>
                        <a:pt x="1482" y="6238"/>
                      </a:cubicBezTo>
                      <a:lnTo>
                        <a:pt x="1797" y="6238"/>
                      </a:lnTo>
                      <a:cubicBezTo>
                        <a:pt x="1986" y="6238"/>
                        <a:pt x="2143" y="6081"/>
                        <a:pt x="2143" y="5892"/>
                      </a:cubicBezTo>
                      <a:cubicBezTo>
                        <a:pt x="2143" y="5702"/>
                        <a:pt x="1986" y="5545"/>
                        <a:pt x="1797" y="5545"/>
                      </a:cubicBezTo>
                      <a:lnTo>
                        <a:pt x="1482" y="5545"/>
                      </a:lnTo>
                      <a:cubicBezTo>
                        <a:pt x="1639" y="3340"/>
                        <a:pt x="3403" y="1575"/>
                        <a:pt x="5609" y="1418"/>
                      </a:cubicBezTo>
                      <a:lnTo>
                        <a:pt x="5609" y="1733"/>
                      </a:lnTo>
                      <a:cubicBezTo>
                        <a:pt x="5609" y="1922"/>
                        <a:pt x="5766" y="2079"/>
                        <a:pt x="5955" y="2079"/>
                      </a:cubicBezTo>
                      <a:cubicBezTo>
                        <a:pt x="6176" y="2079"/>
                        <a:pt x="6333" y="1922"/>
                        <a:pt x="6333" y="1733"/>
                      </a:cubicBezTo>
                      <a:lnTo>
                        <a:pt x="6333" y="1418"/>
                      </a:lnTo>
                      <a:close/>
                      <a:moveTo>
                        <a:pt x="5955" y="0"/>
                      </a:moveTo>
                      <a:cubicBezTo>
                        <a:pt x="5766" y="0"/>
                        <a:pt x="5609" y="126"/>
                        <a:pt x="5609" y="347"/>
                      </a:cubicBezTo>
                      <a:lnTo>
                        <a:pt x="5609" y="725"/>
                      </a:lnTo>
                      <a:cubicBezTo>
                        <a:pt x="2994" y="882"/>
                        <a:pt x="946" y="2962"/>
                        <a:pt x="757" y="5576"/>
                      </a:cubicBezTo>
                      <a:lnTo>
                        <a:pt x="379" y="5576"/>
                      </a:lnTo>
                      <a:cubicBezTo>
                        <a:pt x="158" y="5576"/>
                        <a:pt x="1" y="5734"/>
                        <a:pt x="1" y="5923"/>
                      </a:cubicBezTo>
                      <a:cubicBezTo>
                        <a:pt x="1" y="6112"/>
                        <a:pt x="158" y="6270"/>
                        <a:pt x="379" y="6270"/>
                      </a:cubicBezTo>
                      <a:lnTo>
                        <a:pt x="757" y="6270"/>
                      </a:lnTo>
                      <a:cubicBezTo>
                        <a:pt x="915" y="8884"/>
                        <a:pt x="2994" y="10932"/>
                        <a:pt x="5609" y="11121"/>
                      </a:cubicBezTo>
                      <a:lnTo>
                        <a:pt x="5609" y="11531"/>
                      </a:lnTo>
                      <a:cubicBezTo>
                        <a:pt x="5609" y="11720"/>
                        <a:pt x="5766" y="11877"/>
                        <a:pt x="5955" y="11877"/>
                      </a:cubicBezTo>
                      <a:cubicBezTo>
                        <a:pt x="6176" y="11877"/>
                        <a:pt x="6333" y="11720"/>
                        <a:pt x="6333" y="11531"/>
                      </a:cubicBezTo>
                      <a:lnTo>
                        <a:pt x="6333" y="11121"/>
                      </a:lnTo>
                      <a:cubicBezTo>
                        <a:pt x="8917" y="10964"/>
                        <a:pt x="10965" y="8884"/>
                        <a:pt x="11154" y="6270"/>
                      </a:cubicBezTo>
                      <a:lnTo>
                        <a:pt x="11563" y="6270"/>
                      </a:lnTo>
                      <a:cubicBezTo>
                        <a:pt x="11752" y="6270"/>
                        <a:pt x="11910" y="6112"/>
                        <a:pt x="11910" y="5923"/>
                      </a:cubicBezTo>
                      <a:cubicBezTo>
                        <a:pt x="11910" y="5734"/>
                        <a:pt x="11752" y="5576"/>
                        <a:pt x="11563" y="5576"/>
                      </a:cubicBezTo>
                      <a:lnTo>
                        <a:pt x="11154" y="5576"/>
                      </a:lnTo>
                      <a:cubicBezTo>
                        <a:pt x="10996" y="2962"/>
                        <a:pt x="8917" y="914"/>
                        <a:pt x="6333" y="725"/>
                      </a:cubicBezTo>
                      <a:lnTo>
                        <a:pt x="6333" y="347"/>
                      </a:lnTo>
                      <a:cubicBezTo>
                        <a:pt x="6333" y="126"/>
                        <a:pt x="6176" y="0"/>
                        <a:pt x="5955"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09" name="Google Shape;9383;p73">
                  <a:extLst>
                    <a:ext uri="{FF2B5EF4-FFF2-40B4-BE49-F238E27FC236}">
                      <a16:creationId xmlns:a16="http://schemas.microsoft.com/office/drawing/2014/main" id="{CBA4BCF6-63F3-DA4F-043B-CF5F4536F3CD}"/>
                    </a:ext>
                  </a:extLst>
                </p:cNvPr>
                <p:cNvSpPr/>
                <p:nvPr/>
              </p:nvSpPr>
              <p:spPr>
                <a:xfrm>
                  <a:off x="1058025" y="4155875"/>
                  <a:ext cx="72500" cy="52000"/>
                </a:xfrm>
                <a:custGeom>
                  <a:avLst/>
                  <a:gdLst/>
                  <a:ahLst/>
                  <a:cxnLst/>
                  <a:rect l="l" t="t" r="r" b="b"/>
                  <a:pathLst>
                    <a:path w="2900" h="2080" extrusionOk="0">
                      <a:moveTo>
                        <a:pt x="1418" y="1"/>
                      </a:moveTo>
                      <a:cubicBezTo>
                        <a:pt x="851" y="1"/>
                        <a:pt x="316" y="347"/>
                        <a:pt x="127" y="914"/>
                      </a:cubicBezTo>
                      <a:cubicBezTo>
                        <a:pt x="1" y="1166"/>
                        <a:pt x="1" y="1450"/>
                        <a:pt x="95" y="1765"/>
                      </a:cubicBezTo>
                      <a:cubicBezTo>
                        <a:pt x="473" y="1954"/>
                        <a:pt x="946" y="2080"/>
                        <a:pt x="1418" y="2080"/>
                      </a:cubicBezTo>
                      <a:cubicBezTo>
                        <a:pt x="1891" y="2080"/>
                        <a:pt x="2332" y="1954"/>
                        <a:pt x="2773" y="1765"/>
                      </a:cubicBezTo>
                      <a:cubicBezTo>
                        <a:pt x="2899" y="1387"/>
                        <a:pt x="2805" y="946"/>
                        <a:pt x="2616" y="599"/>
                      </a:cubicBezTo>
                      <a:cubicBezTo>
                        <a:pt x="2332" y="221"/>
                        <a:pt x="1891" y="1"/>
                        <a:pt x="1418"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10" name="Google Shape;9384;p73">
                  <a:extLst>
                    <a:ext uri="{FF2B5EF4-FFF2-40B4-BE49-F238E27FC236}">
                      <a16:creationId xmlns:a16="http://schemas.microsoft.com/office/drawing/2014/main" id="{A0574817-49EC-2C65-AA3C-FE304C3D3326}"/>
                    </a:ext>
                  </a:extLst>
                </p:cNvPr>
                <p:cNvSpPr/>
                <p:nvPr/>
              </p:nvSpPr>
              <p:spPr>
                <a:xfrm>
                  <a:off x="1076150" y="4103900"/>
                  <a:ext cx="35475" cy="35475"/>
                </a:xfrm>
                <a:custGeom>
                  <a:avLst/>
                  <a:gdLst/>
                  <a:ahLst/>
                  <a:cxnLst/>
                  <a:rect l="l" t="t" r="r" b="b"/>
                  <a:pathLst>
                    <a:path w="1419" h="1419" extrusionOk="0">
                      <a:moveTo>
                        <a:pt x="693" y="0"/>
                      </a:moveTo>
                      <a:cubicBezTo>
                        <a:pt x="315" y="0"/>
                        <a:pt x="0" y="315"/>
                        <a:pt x="0" y="693"/>
                      </a:cubicBezTo>
                      <a:cubicBezTo>
                        <a:pt x="0" y="1103"/>
                        <a:pt x="315" y="1418"/>
                        <a:pt x="693" y="1418"/>
                      </a:cubicBezTo>
                      <a:cubicBezTo>
                        <a:pt x="1103" y="1355"/>
                        <a:pt x="1418" y="1040"/>
                        <a:pt x="1418" y="693"/>
                      </a:cubicBezTo>
                      <a:cubicBezTo>
                        <a:pt x="1418" y="315"/>
                        <a:pt x="1103" y="0"/>
                        <a:pt x="69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11" name="Google Shape;9385;p73">
                  <a:extLst>
                    <a:ext uri="{FF2B5EF4-FFF2-40B4-BE49-F238E27FC236}">
                      <a16:creationId xmlns:a16="http://schemas.microsoft.com/office/drawing/2014/main" id="{63866283-49A4-0652-5C75-5CC7A3C66A0A}"/>
                    </a:ext>
                  </a:extLst>
                </p:cNvPr>
                <p:cNvSpPr/>
                <p:nvPr/>
              </p:nvSpPr>
              <p:spPr>
                <a:xfrm>
                  <a:off x="1016275" y="4051125"/>
                  <a:ext cx="155975" cy="137075"/>
                </a:xfrm>
                <a:custGeom>
                  <a:avLst/>
                  <a:gdLst/>
                  <a:ahLst/>
                  <a:cxnLst/>
                  <a:rect l="l" t="t" r="r" b="b"/>
                  <a:pathLst>
                    <a:path w="6239" h="5483" extrusionOk="0">
                      <a:moveTo>
                        <a:pt x="3088" y="1"/>
                      </a:moveTo>
                      <a:cubicBezTo>
                        <a:pt x="1356" y="1"/>
                        <a:pt x="1" y="1387"/>
                        <a:pt x="1" y="3120"/>
                      </a:cubicBezTo>
                      <a:cubicBezTo>
                        <a:pt x="1" y="4033"/>
                        <a:pt x="379" y="4852"/>
                        <a:pt x="1041" y="5451"/>
                      </a:cubicBezTo>
                      <a:cubicBezTo>
                        <a:pt x="1041" y="5262"/>
                        <a:pt x="1104" y="5041"/>
                        <a:pt x="1167" y="4852"/>
                      </a:cubicBezTo>
                      <a:cubicBezTo>
                        <a:pt x="1324" y="4380"/>
                        <a:pt x="1671" y="4002"/>
                        <a:pt x="2112" y="3750"/>
                      </a:cubicBezTo>
                      <a:cubicBezTo>
                        <a:pt x="1891" y="3498"/>
                        <a:pt x="1734" y="3151"/>
                        <a:pt x="1734" y="2804"/>
                      </a:cubicBezTo>
                      <a:cubicBezTo>
                        <a:pt x="1734" y="2048"/>
                        <a:pt x="2364" y="1418"/>
                        <a:pt x="3088" y="1418"/>
                      </a:cubicBezTo>
                      <a:cubicBezTo>
                        <a:pt x="3845" y="1418"/>
                        <a:pt x="4475" y="2048"/>
                        <a:pt x="4475" y="2804"/>
                      </a:cubicBezTo>
                      <a:cubicBezTo>
                        <a:pt x="4475" y="3151"/>
                        <a:pt x="4317" y="3529"/>
                        <a:pt x="4097" y="3750"/>
                      </a:cubicBezTo>
                      <a:cubicBezTo>
                        <a:pt x="4349" y="3907"/>
                        <a:pt x="4632" y="4128"/>
                        <a:pt x="4790" y="4411"/>
                      </a:cubicBezTo>
                      <a:cubicBezTo>
                        <a:pt x="4979" y="4726"/>
                        <a:pt x="5105" y="5073"/>
                        <a:pt x="5136" y="5482"/>
                      </a:cubicBezTo>
                      <a:cubicBezTo>
                        <a:pt x="5766" y="4884"/>
                        <a:pt x="6207" y="4096"/>
                        <a:pt x="6207" y="3151"/>
                      </a:cubicBezTo>
                      <a:cubicBezTo>
                        <a:pt x="6239" y="1418"/>
                        <a:pt x="4821" y="1"/>
                        <a:pt x="3088"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30" name="Google Shape;9386;p73">
                <a:extLst>
                  <a:ext uri="{FF2B5EF4-FFF2-40B4-BE49-F238E27FC236}">
                    <a16:creationId xmlns:a16="http://schemas.microsoft.com/office/drawing/2014/main" id="{DD4E5B80-BE1D-3240-D036-CCC909225059}"/>
                  </a:ext>
                </a:extLst>
              </p:cNvPr>
              <p:cNvGrpSpPr/>
              <p:nvPr/>
            </p:nvGrpSpPr>
            <p:grpSpPr>
              <a:xfrm>
                <a:off x="4571286" y="3748557"/>
                <a:ext cx="500612" cy="499261"/>
                <a:chOff x="2768750" y="3227275"/>
                <a:chExt cx="296175" cy="295375"/>
              </a:xfrm>
              <a:grpFill/>
            </p:grpSpPr>
            <p:sp>
              <p:nvSpPr>
                <p:cNvPr id="17600" name="Google Shape;9387;p73">
                  <a:extLst>
                    <a:ext uri="{FF2B5EF4-FFF2-40B4-BE49-F238E27FC236}">
                      <a16:creationId xmlns:a16="http://schemas.microsoft.com/office/drawing/2014/main" id="{4C192508-E7BA-BDE2-4BEC-BD0927BF2510}"/>
                    </a:ext>
                  </a:extLst>
                </p:cNvPr>
                <p:cNvSpPr/>
                <p:nvPr/>
              </p:nvSpPr>
              <p:spPr>
                <a:xfrm>
                  <a:off x="2882950" y="3227275"/>
                  <a:ext cx="68550" cy="69325"/>
                </a:xfrm>
                <a:custGeom>
                  <a:avLst/>
                  <a:gdLst/>
                  <a:ahLst/>
                  <a:cxnLst/>
                  <a:rect l="l" t="t" r="r" b="b"/>
                  <a:pathLst>
                    <a:path w="2742" h="2773" extrusionOk="0">
                      <a:moveTo>
                        <a:pt x="1355" y="1"/>
                      </a:moveTo>
                      <a:cubicBezTo>
                        <a:pt x="631" y="1"/>
                        <a:pt x="1" y="631"/>
                        <a:pt x="1" y="1387"/>
                      </a:cubicBezTo>
                      <a:cubicBezTo>
                        <a:pt x="1" y="2143"/>
                        <a:pt x="631" y="2773"/>
                        <a:pt x="1355" y="2773"/>
                      </a:cubicBezTo>
                      <a:cubicBezTo>
                        <a:pt x="2111" y="2773"/>
                        <a:pt x="2742" y="2174"/>
                        <a:pt x="2742" y="1387"/>
                      </a:cubicBezTo>
                      <a:cubicBezTo>
                        <a:pt x="2742" y="631"/>
                        <a:pt x="2111" y="1"/>
                        <a:pt x="1355"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01" name="Google Shape;9388;p73">
                  <a:extLst>
                    <a:ext uri="{FF2B5EF4-FFF2-40B4-BE49-F238E27FC236}">
                      <a16:creationId xmlns:a16="http://schemas.microsoft.com/office/drawing/2014/main" id="{0C125F1A-7402-2231-A962-D783CA8FCCEE}"/>
                    </a:ext>
                  </a:extLst>
                </p:cNvPr>
                <p:cNvSpPr/>
                <p:nvPr/>
              </p:nvSpPr>
              <p:spPr>
                <a:xfrm>
                  <a:off x="2856175" y="3436000"/>
                  <a:ext cx="17350" cy="34675"/>
                </a:xfrm>
                <a:custGeom>
                  <a:avLst/>
                  <a:gdLst/>
                  <a:ahLst/>
                  <a:cxnLst/>
                  <a:rect l="l" t="t" r="r" b="b"/>
                  <a:pathLst>
                    <a:path w="694" h="1387" extrusionOk="0">
                      <a:moveTo>
                        <a:pt x="0" y="0"/>
                      </a:moveTo>
                      <a:lnTo>
                        <a:pt x="0" y="1386"/>
                      </a:lnTo>
                      <a:lnTo>
                        <a:pt x="694" y="1386"/>
                      </a:lnTo>
                      <a:lnTo>
                        <a:pt x="694" y="0"/>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02" name="Google Shape;9389;p73">
                  <a:extLst>
                    <a:ext uri="{FF2B5EF4-FFF2-40B4-BE49-F238E27FC236}">
                      <a16:creationId xmlns:a16="http://schemas.microsoft.com/office/drawing/2014/main" id="{E3DA08F3-5B84-0CFF-61F6-403C08F562F8}"/>
                    </a:ext>
                  </a:extLst>
                </p:cNvPr>
                <p:cNvSpPr/>
                <p:nvPr/>
              </p:nvSpPr>
              <p:spPr>
                <a:xfrm>
                  <a:off x="2890050" y="3436000"/>
                  <a:ext cx="18125" cy="34675"/>
                </a:xfrm>
                <a:custGeom>
                  <a:avLst/>
                  <a:gdLst/>
                  <a:ahLst/>
                  <a:cxnLst/>
                  <a:rect l="l" t="t" r="r" b="b"/>
                  <a:pathLst>
                    <a:path w="725" h="1387" extrusionOk="0">
                      <a:moveTo>
                        <a:pt x="0" y="0"/>
                      </a:moveTo>
                      <a:lnTo>
                        <a:pt x="0" y="1386"/>
                      </a:lnTo>
                      <a:lnTo>
                        <a:pt x="725" y="1386"/>
                      </a:lnTo>
                      <a:lnTo>
                        <a:pt x="725" y="0"/>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03" name="Google Shape;9390;p73">
                  <a:extLst>
                    <a:ext uri="{FF2B5EF4-FFF2-40B4-BE49-F238E27FC236}">
                      <a16:creationId xmlns:a16="http://schemas.microsoft.com/office/drawing/2014/main" id="{EDCFA089-47CD-1CDD-1F70-5CD1C61B9D00}"/>
                    </a:ext>
                  </a:extLst>
                </p:cNvPr>
                <p:cNvSpPr/>
                <p:nvPr/>
              </p:nvSpPr>
              <p:spPr>
                <a:xfrm>
                  <a:off x="2821525" y="3436000"/>
                  <a:ext cx="17350" cy="34675"/>
                </a:xfrm>
                <a:custGeom>
                  <a:avLst/>
                  <a:gdLst/>
                  <a:ahLst/>
                  <a:cxnLst/>
                  <a:rect l="l" t="t" r="r" b="b"/>
                  <a:pathLst>
                    <a:path w="694" h="1387" extrusionOk="0">
                      <a:moveTo>
                        <a:pt x="0" y="0"/>
                      </a:moveTo>
                      <a:lnTo>
                        <a:pt x="0" y="1386"/>
                      </a:lnTo>
                      <a:lnTo>
                        <a:pt x="693" y="1386"/>
                      </a:lnTo>
                      <a:lnTo>
                        <a:pt x="693" y="0"/>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04" name="Google Shape;9391;p73">
                  <a:extLst>
                    <a:ext uri="{FF2B5EF4-FFF2-40B4-BE49-F238E27FC236}">
                      <a16:creationId xmlns:a16="http://schemas.microsoft.com/office/drawing/2014/main" id="{1F3993A8-8454-FA3C-383F-20AA654A5404}"/>
                    </a:ext>
                  </a:extLst>
                </p:cNvPr>
                <p:cNvSpPr/>
                <p:nvPr/>
              </p:nvSpPr>
              <p:spPr>
                <a:xfrm>
                  <a:off x="2924700" y="3436000"/>
                  <a:ext cx="34675" cy="34675"/>
                </a:xfrm>
                <a:custGeom>
                  <a:avLst/>
                  <a:gdLst/>
                  <a:ahLst/>
                  <a:cxnLst/>
                  <a:rect l="l" t="t" r="r" b="b"/>
                  <a:pathLst>
                    <a:path w="1387" h="1387" extrusionOk="0">
                      <a:moveTo>
                        <a:pt x="0" y="0"/>
                      </a:moveTo>
                      <a:lnTo>
                        <a:pt x="0" y="1386"/>
                      </a:lnTo>
                      <a:lnTo>
                        <a:pt x="1387" y="1386"/>
                      </a:lnTo>
                      <a:lnTo>
                        <a:pt x="1387" y="0"/>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05" name="Google Shape;9392;p73">
                  <a:extLst>
                    <a:ext uri="{FF2B5EF4-FFF2-40B4-BE49-F238E27FC236}">
                      <a16:creationId xmlns:a16="http://schemas.microsoft.com/office/drawing/2014/main" id="{5C0C3367-1663-4813-95EF-1375E78C43E4}"/>
                    </a:ext>
                  </a:extLst>
                </p:cNvPr>
                <p:cNvSpPr/>
                <p:nvPr/>
              </p:nvSpPr>
              <p:spPr>
                <a:xfrm>
                  <a:off x="2768750" y="3384800"/>
                  <a:ext cx="244175" cy="137850"/>
                </a:xfrm>
                <a:custGeom>
                  <a:avLst/>
                  <a:gdLst/>
                  <a:ahLst/>
                  <a:cxnLst/>
                  <a:rect l="l" t="t" r="r" b="b"/>
                  <a:pathLst>
                    <a:path w="9767" h="5514" extrusionOk="0">
                      <a:moveTo>
                        <a:pt x="7971" y="1387"/>
                      </a:moveTo>
                      <a:cubicBezTo>
                        <a:pt x="8192" y="1387"/>
                        <a:pt x="8349" y="1544"/>
                        <a:pt x="8349" y="1733"/>
                      </a:cubicBezTo>
                      <a:lnTo>
                        <a:pt x="8349" y="3813"/>
                      </a:lnTo>
                      <a:cubicBezTo>
                        <a:pt x="8349" y="4033"/>
                        <a:pt x="8192" y="4191"/>
                        <a:pt x="7971" y="4191"/>
                      </a:cubicBezTo>
                      <a:lnTo>
                        <a:pt x="1765" y="4191"/>
                      </a:lnTo>
                      <a:cubicBezTo>
                        <a:pt x="1576" y="4191"/>
                        <a:pt x="1418" y="4033"/>
                        <a:pt x="1418" y="3813"/>
                      </a:cubicBezTo>
                      <a:lnTo>
                        <a:pt x="1418" y="1733"/>
                      </a:lnTo>
                      <a:cubicBezTo>
                        <a:pt x="1418" y="1544"/>
                        <a:pt x="1576" y="1387"/>
                        <a:pt x="1765" y="1387"/>
                      </a:cubicBezTo>
                      <a:close/>
                      <a:moveTo>
                        <a:pt x="1040" y="0"/>
                      </a:moveTo>
                      <a:cubicBezTo>
                        <a:pt x="473" y="0"/>
                        <a:pt x="32" y="473"/>
                        <a:pt x="32" y="1040"/>
                      </a:cubicBezTo>
                      <a:lnTo>
                        <a:pt x="32" y="4506"/>
                      </a:lnTo>
                      <a:cubicBezTo>
                        <a:pt x="0" y="5073"/>
                        <a:pt x="473" y="5514"/>
                        <a:pt x="1040" y="5514"/>
                      </a:cubicBezTo>
                      <a:lnTo>
                        <a:pt x="8727" y="5514"/>
                      </a:lnTo>
                      <a:cubicBezTo>
                        <a:pt x="9326" y="5514"/>
                        <a:pt x="9767" y="5041"/>
                        <a:pt x="9767" y="4506"/>
                      </a:cubicBezTo>
                      <a:lnTo>
                        <a:pt x="9767" y="1040"/>
                      </a:lnTo>
                      <a:cubicBezTo>
                        <a:pt x="9767" y="442"/>
                        <a:pt x="9294" y="0"/>
                        <a:pt x="8727"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06" name="Google Shape;9393;p73">
                  <a:extLst>
                    <a:ext uri="{FF2B5EF4-FFF2-40B4-BE49-F238E27FC236}">
                      <a16:creationId xmlns:a16="http://schemas.microsoft.com/office/drawing/2014/main" id="{EF780235-DC18-F184-BFBB-1E7298C2B9CD}"/>
                    </a:ext>
                  </a:extLst>
                </p:cNvPr>
                <p:cNvSpPr/>
                <p:nvPr/>
              </p:nvSpPr>
              <p:spPr>
                <a:xfrm>
                  <a:off x="3030250" y="3419450"/>
                  <a:ext cx="34675" cy="68550"/>
                </a:xfrm>
                <a:custGeom>
                  <a:avLst/>
                  <a:gdLst/>
                  <a:ahLst/>
                  <a:cxnLst/>
                  <a:rect l="l" t="t" r="r" b="b"/>
                  <a:pathLst>
                    <a:path w="1387" h="2742" extrusionOk="0">
                      <a:moveTo>
                        <a:pt x="0" y="1"/>
                      </a:moveTo>
                      <a:lnTo>
                        <a:pt x="0" y="2742"/>
                      </a:lnTo>
                      <a:lnTo>
                        <a:pt x="1040" y="2742"/>
                      </a:lnTo>
                      <a:cubicBezTo>
                        <a:pt x="1229" y="2742"/>
                        <a:pt x="1386" y="2584"/>
                        <a:pt x="1386" y="2395"/>
                      </a:cubicBezTo>
                      <a:lnTo>
                        <a:pt x="1386" y="347"/>
                      </a:lnTo>
                      <a:cubicBezTo>
                        <a:pt x="1386" y="158"/>
                        <a:pt x="1229" y="1"/>
                        <a:pt x="1040"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607" name="Google Shape;9394;p73">
                  <a:extLst>
                    <a:ext uri="{FF2B5EF4-FFF2-40B4-BE49-F238E27FC236}">
                      <a16:creationId xmlns:a16="http://schemas.microsoft.com/office/drawing/2014/main" id="{16D4B60E-6AAA-ACD7-DB26-1C25322CDCCA}"/>
                    </a:ext>
                  </a:extLst>
                </p:cNvPr>
                <p:cNvSpPr/>
                <p:nvPr/>
              </p:nvSpPr>
              <p:spPr>
                <a:xfrm>
                  <a:off x="2856175" y="3294225"/>
                  <a:ext cx="122100" cy="73275"/>
                </a:xfrm>
                <a:custGeom>
                  <a:avLst/>
                  <a:gdLst/>
                  <a:ahLst/>
                  <a:cxnLst/>
                  <a:rect l="l" t="t" r="r" b="b"/>
                  <a:pathLst>
                    <a:path w="4884" h="2931" extrusionOk="0">
                      <a:moveTo>
                        <a:pt x="820" y="0"/>
                      </a:moveTo>
                      <a:cubicBezTo>
                        <a:pt x="316" y="473"/>
                        <a:pt x="0" y="1103"/>
                        <a:pt x="0" y="1828"/>
                      </a:cubicBezTo>
                      <a:lnTo>
                        <a:pt x="0" y="2552"/>
                      </a:lnTo>
                      <a:cubicBezTo>
                        <a:pt x="0" y="2773"/>
                        <a:pt x="158" y="2930"/>
                        <a:pt x="347" y="2930"/>
                      </a:cubicBezTo>
                      <a:lnTo>
                        <a:pt x="4506" y="2930"/>
                      </a:lnTo>
                      <a:cubicBezTo>
                        <a:pt x="4726" y="2930"/>
                        <a:pt x="4884" y="2773"/>
                        <a:pt x="4884" y="2552"/>
                      </a:cubicBezTo>
                      <a:lnTo>
                        <a:pt x="4884" y="1828"/>
                      </a:lnTo>
                      <a:cubicBezTo>
                        <a:pt x="4884" y="1103"/>
                        <a:pt x="4569" y="441"/>
                        <a:pt x="4033" y="0"/>
                      </a:cubicBezTo>
                      <a:cubicBezTo>
                        <a:pt x="3655" y="473"/>
                        <a:pt x="3088" y="788"/>
                        <a:pt x="2426" y="788"/>
                      </a:cubicBezTo>
                      <a:cubicBezTo>
                        <a:pt x="1765" y="788"/>
                        <a:pt x="1198" y="473"/>
                        <a:pt x="820"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31" name="Google Shape;9395;p73">
                <a:extLst>
                  <a:ext uri="{FF2B5EF4-FFF2-40B4-BE49-F238E27FC236}">
                    <a16:creationId xmlns:a16="http://schemas.microsoft.com/office/drawing/2014/main" id="{F346F73C-1795-248D-E992-B9A64255D805}"/>
                  </a:ext>
                </a:extLst>
              </p:cNvPr>
              <p:cNvGrpSpPr/>
              <p:nvPr/>
            </p:nvGrpSpPr>
            <p:grpSpPr>
              <a:xfrm>
                <a:off x="4601244" y="4379003"/>
                <a:ext cx="440694" cy="498458"/>
                <a:chOff x="2786075" y="3591800"/>
                <a:chExt cx="260725" cy="294900"/>
              </a:xfrm>
              <a:grpFill/>
            </p:grpSpPr>
            <p:sp>
              <p:nvSpPr>
                <p:cNvPr id="17595" name="Google Shape;9396;p73">
                  <a:extLst>
                    <a:ext uri="{FF2B5EF4-FFF2-40B4-BE49-F238E27FC236}">
                      <a16:creationId xmlns:a16="http://schemas.microsoft.com/office/drawing/2014/main" id="{717086EE-6990-BDF1-80C9-4B3600534B73}"/>
                    </a:ext>
                  </a:extLst>
                </p:cNvPr>
                <p:cNvSpPr/>
                <p:nvPr/>
              </p:nvSpPr>
              <p:spPr>
                <a:xfrm>
                  <a:off x="2898700" y="3677000"/>
                  <a:ext cx="35475" cy="35475"/>
                </a:xfrm>
                <a:custGeom>
                  <a:avLst/>
                  <a:gdLst/>
                  <a:ahLst/>
                  <a:cxnLst/>
                  <a:rect l="l" t="t" r="r" b="b"/>
                  <a:pathLst>
                    <a:path w="1419" h="1419" extrusionOk="0">
                      <a:moveTo>
                        <a:pt x="694" y="1"/>
                      </a:moveTo>
                      <a:cubicBezTo>
                        <a:pt x="316" y="1"/>
                        <a:pt x="1" y="316"/>
                        <a:pt x="1" y="725"/>
                      </a:cubicBezTo>
                      <a:cubicBezTo>
                        <a:pt x="1" y="1103"/>
                        <a:pt x="316" y="1418"/>
                        <a:pt x="694" y="1418"/>
                      </a:cubicBezTo>
                      <a:cubicBezTo>
                        <a:pt x="1103" y="1418"/>
                        <a:pt x="1418" y="1103"/>
                        <a:pt x="1418" y="725"/>
                      </a:cubicBezTo>
                      <a:cubicBezTo>
                        <a:pt x="1418" y="316"/>
                        <a:pt x="1103" y="1"/>
                        <a:pt x="694"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96" name="Google Shape;9397;p73">
                  <a:extLst>
                    <a:ext uri="{FF2B5EF4-FFF2-40B4-BE49-F238E27FC236}">
                      <a16:creationId xmlns:a16="http://schemas.microsoft.com/office/drawing/2014/main" id="{773F2217-EB6E-692F-9502-83192E232BF4}"/>
                    </a:ext>
                  </a:extLst>
                </p:cNvPr>
                <p:cNvSpPr/>
                <p:nvPr/>
              </p:nvSpPr>
              <p:spPr>
                <a:xfrm>
                  <a:off x="2883750" y="3729775"/>
                  <a:ext cx="66975" cy="33900"/>
                </a:xfrm>
                <a:custGeom>
                  <a:avLst/>
                  <a:gdLst/>
                  <a:ahLst/>
                  <a:cxnLst/>
                  <a:rect l="l" t="t" r="r" b="b"/>
                  <a:pathLst>
                    <a:path w="2679" h="1356" extrusionOk="0">
                      <a:moveTo>
                        <a:pt x="1323" y="1"/>
                      </a:moveTo>
                      <a:cubicBezTo>
                        <a:pt x="693" y="1"/>
                        <a:pt x="189" y="379"/>
                        <a:pt x="0" y="977"/>
                      </a:cubicBezTo>
                      <a:cubicBezTo>
                        <a:pt x="378" y="1198"/>
                        <a:pt x="819" y="1355"/>
                        <a:pt x="1323" y="1355"/>
                      </a:cubicBezTo>
                      <a:cubicBezTo>
                        <a:pt x="1796" y="1355"/>
                        <a:pt x="2269" y="1198"/>
                        <a:pt x="2678" y="977"/>
                      </a:cubicBezTo>
                      <a:cubicBezTo>
                        <a:pt x="2489" y="410"/>
                        <a:pt x="1922" y="1"/>
                        <a:pt x="132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97" name="Google Shape;9398;p73">
                  <a:extLst>
                    <a:ext uri="{FF2B5EF4-FFF2-40B4-BE49-F238E27FC236}">
                      <a16:creationId xmlns:a16="http://schemas.microsoft.com/office/drawing/2014/main" id="{EB995277-A4E1-AF15-F0B6-F0320F9BB8CF}"/>
                    </a:ext>
                  </a:extLst>
                </p:cNvPr>
                <p:cNvSpPr/>
                <p:nvPr/>
              </p:nvSpPr>
              <p:spPr>
                <a:xfrm>
                  <a:off x="2855375" y="3643150"/>
                  <a:ext cx="122125" cy="98475"/>
                </a:xfrm>
                <a:custGeom>
                  <a:avLst/>
                  <a:gdLst/>
                  <a:ahLst/>
                  <a:cxnLst/>
                  <a:rect l="l" t="t" r="r" b="b"/>
                  <a:pathLst>
                    <a:path w="4885" h="3939" extrusionOk="0">
                      <a:moveTo>
                        <a:pt x="2458" y="0"/>
                      </a:moveTo>
                      <a:cubicBezTo>
                        <a:pt x="1198" y="0"/>
                        <a:pt x="222" y="977"/>
                        <a:pt x="64" y="2079"/>
                      </a:cubicBezTo>
                      <a:cubicBezTo>
                        <a:pt x="1" y="2741"/>
                        <a:pt x="159" y="3371"/>
                        <a:pt x="600" y="3938"/>
                      </a:cubicBezTo>
                      <a:cubicBezTo>
                        <a:pt x="820" y="3529"/>
                        <a:pt x="1135" y="3214"/>
                        <a:pt x="1482" y="3025"/>
                      </a:cubicBezTo>
                      <a:cubicBezTo>
                        <a:pt x="1230" y="2772"/>
                        <a:pt x="1072" y="2426"/>
                        <a:pt x="1072" y="2079"/>
                      </a:cubicBezTo>
                      <a:cubicBezTo>
                        <a:pt x="1072" y="1323"/>
                        <a:pt x="1734" y="693"/>
                        <a:pt x="2458" y="693"/>
                      </a:cubicBezTo>
                      <a:cubicBezTo>
                        <a:pt x="3214" y="693"/>
                        <a:pt x="3845" y="1323"/>
                        <a:pt x="3845" y="2079"/>
                      </a:cubicBezTo>
                      <a:cubicBezTo>
                        <a:pt x="3845" y="2426"/>
                        <a:pt x="3687" y="2772"/>
                        <a:pt x="3435" y="3025"/>
                      </a:cubicBezTo>
                      <a:cubicBezTo>
                        <a:pt x="3845" y="3214"/>
                        <a:pt x="4128" y="3529"/>
                        <a:pt x="4317" y="3938"/>
                      </a:cubicBezTo>
                      <a:cubicBezTo>
                        <a:pt x="4695" y="3466"/>
                        <a:pt x="4853" y="2930"/>
                        <a:pt x="4853" y="2394"/>
                      </a:cubicBezTo>
                      <a:cubicBezTo>
                        <a:pt x="4884" y="1103"/>
                        <a:pt x="3813" y="0"/>
                        <a:pt x="2458"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98" name="Google Shape;9399;p73">
                  <a:extLst>
                    <a:ext uri="{FF2B5EF4-FFF2-40B4-BE49-F238E27FC236}">
                      <a16:creationId xmlns:a16="http://schemas.microsoft.com/office/drawing/2014/main" id="{51E1ADE3-774A-EB1D-F26E-65F4112AB88B}"/>
                    </a:ext>
                  </a:extLst>
                </p:cNvPr>
                <p:cNvSpPr/>
                <p:nvPr/>
              </p:nvSpPr>
              <p:spPr>
                <a:xfrm>
                  <a:off x="2801050" y="3591800"/>
                  <a:ext cx="229225" cy="258500"/>
                </a:xfrm>
                <a:custGeom>
                  <a:avLst/>
                  <a:gdLst/>
                  <a:ahLst/>
                  <a:cxnLst/>
                  <a:rect l="l" t="t" r="r" b="b"/>
                  <a:pathLst>
                    <a:path w="9169" h="10340" extrusionOk="0">
                      <a:moveTo>
                        <a:pt x="4679" y="1327"/>
                      </a:moveTo>
                      <a:cubicBezTo>
                        <a:pt x="6369" y="1327"/>
                        <a:pt x="7750" y="2741"/>
                        <a:pt x="7750" y="4448"/>
                      </a:cubicBezTo>
                      <a:cubicBezTo>
                        <a:pt x="7750" y="6244"/>
                        <a:pt x="6301" y="7599"/>
                        <a:pt x="4631" y="7599"/>
                      </a:cubicBezTo>
                      <a:cubicBezTo>
                        <a:pt x="2836" y="7599"/>
                        <a:pt x="1292" y="5961"/>
                        <a:pt x="1575" y="4039"/>
                      </a:cubicBezTo>
                      <a:cubicBezTo>
                        <a:pt x="1764" y="2716"/>
                        <a:pt x="2867" y="1550"/>
                        <a:pt x="4222" y="1361"/>
                      </a:cubicBezTo>
                      <a:cubicBezTo>
                        <a:pt x="4376" y="1338"/>
                        <a:pt x="4529" y="1327"/>
                        <a:pt x="4679" y="1327"/>
                      </a:cubicBezTo>
                      <a:close/>
                      <a:moveTo>
                        <a:pt x="4597" y="0"/>
                      </a:moveTo>
                      <a:cubicBezTo>
                        <a:pt x="4401" y="0"/>
                        <a:pt x="4202" y="13"/>
                        <a:pt x="4001" y="38"/>
                      </a:cubicBezTo>
                      <a:cubicBezTo>
                        <a:pt x="1985" y="290"/>
                        <a:pt x="378" y="1928"/>
                        <a:pt x="158" y="3913"/>
                      </a:cubicBezTo>
                      <a:cubicBezTo>
                        <a:pt x="0" y="5110"/>
                        <a:pt x="315" y="6244"/>
                        <a:pt x="1008" y="7189"/>
                      </a:cubicBezTo>
                      <a:cubicBezTo>
                        <a:pt x="1197" y="7473"/>
                        <a:pt x="1449" y="7756"/>
                        <a:pt x="1670" y="7945"/>
                      </a:cubicBezTo>
                      <a:lnTo>
                        <a:pt x="4411" y="10277"/>
                      </a:lnTo>
                      <a:cubicBezTo>
                        <a:pt x="4474" y="10308"/>
                        <a:pt x="4568" y="10340"/>
                        <a:pt x="4631" y="10340"/>
                      </a:cubicBezTo>
                      <a:cubicBezTo>
                        <a:pt x="4726" y="10340"/>
                        <a:pt x="4789" y="10308"/>
                        <a:pt x="4883" y="10277"/>
                      </a:cubicBezTo>
                      <a:lnTo>
                        <a:pt x="7593" y="7945"/>
                      </a:lnTo>
                      <a:cubicBezTo>
                        <a:pt x="7845" y="7756"/>
                        <a:pt x="8065" y="7473"/>
                        <a:pt x="8254" y="7189"/>
                      </a:cubicBezTo>
                      <a:cubicBezTo>
                        <a:pt x="8853" y="6402"/>
                        <a:pt x="9168" y="5457"/>
                        <a:pt x="9168" y="4480"/>
                      </a:cubicBezTo>
                      <a:cubicBezTo>
                        <a:pt x="9139" y="1996"/>
                        <a:pt x="7104" y="0"/>
                        <a:pt x="4597"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99" name="Google Shape;9400;p73">
                  <a:extLst>
                    <a:ext uri="{FF2B5EF4-FFF2-40B4-BE49-F238E27FC236}">
                      <a16:creationId xmlns:a16="http://schemas.microsoft.com/office/drawing/2014/main" id="{3728BF86-F4F5-6308-6AFA-16841B562390}"/>
                    </a:ext>
                  </a:extLst>
                </p:cNvPr>
                <p:cNvSpPr/>
                <p:nvPr/>
              </p:nvSpPr>
              <p:spPr>
                <a:xfrm>
                  <a:off x="2786075" y="3800675"/>
                  <a:ext cx="260725" cy="86025"/>
                </a:xfrm>
                <a:custGeom>
                  <a:avLst/>
                  <a:gdLst/>
                  <a:ahLst/>
                  <a:cxnLst/>
                  <a:rect l="l" t="t" r="r" b="b"/>
                  <a:pathLst>
                    <a:path w="10429" h="3441" extrusionOk="0">
                      <a:moveTo>
                        <a:pt x="1702" y="0"/>
                      </a:moveTo>
                      <a:cubicBezTo>
                        <a:pt x="1576" y="0"/>
                        <a:pt x="1513" y="63"/>
                        <a:pt x="1418" y="189"/>
                      </a:cubicBezTo>
                      <a:lnTo>
                        <a:pt x="32" y="2930"/>
                      </a:lnTo>
                      <a:cubicBezTo>
                        <a:pt x="1" y="3056"/>
                        <a:pt x="1" y="3213"/>
                        <a:pt x="32" y="3308"/>
                      </a:cubicBezTo>
                      <a:cubicBezTo>
                        <a:pt x="95" y="3371"/>
                        <a:pt x="190" y="3434"/>
                        <a:pt x="316" y="3434"/>
                      </a:cubicBezTo>
                      <a:lnTo>
                        <a:pt x="10019" y="3434"/>
                      </a:lnTo>
                      <a:cubicBezTo>
                        <a:pt x="10045" y="3438"/>
                        <a:pt x="10070" y="3440"/>
                        <a:pt x="10093" y="3440"/>
                      </a:cubicBezTo>
                      <a:cubicBezTo>
                        <a:pt x="10241" y="3440"/>
                        <a:pt x="10338" y="3362"/>
                        <a:pt x="10366" y="3308"/>
                      </a:cubicBezTo>
                      <a:cubicBezTo>
                        <a:pt x="10429" y="3182"/>
                        <a:pt x="10429" y="3056"/>
                        <a:pt x="10366" y="2930"/>
                      </a:cubicBezTo>
                      <a:lnTo>
                        <a:pt x="8979" y="189"/>
                      </a:lnTo>
                      <a:cubicBezTo>
                        <a:pt x="8948" y="63"/>
                        <a:pt x="8822" y="32"/>
                        <a:pt x="8696" y="0"/>
                      </a:cubicBezTo>
                      <a:lnTo>
                        <a:pt x="8601" y="95"/>
                      </a:lnTo>
                      <a:lnTo>
                        <a:pt x="5860" y="2426"/>
                      </a:lnTo>
                      <a:cubicBezTo>
                        <a:pt x="5671" y="2583"/>
                        <a:pt x="5451" y="2678"/>
                        <a:pt x="5199" y="2678"/>
                      </a:cubicBezTo>
                      <a:cubicBezTo>
                        <a:pt x="4978" y="2678"/>
                        <a:pt x="4726" y="2583"/>
                        <a:pt x="4537" y="2426"/>
                      </a:cubicBezTo>
                      <a:lnTo>
                        <a:pt x="1828" y="95"/>
                      </a:lnTo>
                      <a:lnTo>
                        <a:pt x="1702" y="0"/>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408" name="Google Shape;9401;p73">
                <a:extLst>
                  <a:ext uri="{FF2B5EF4-FFF2-40B4-BE49-F238E27FC236}">
                    <a16:creationId xmlns:a16="http://schemas.microsoft.com/office/drawing/2014/main" id="{69B8C2F5-ECBA-5843-7856-6BE40B0E80F3}"/>
                  </a:ext>
                </a:extLst>
              </p:cNvPr>
              <p:cNvGrpSpPr/>
              <p:nvPr/>
            </p:nvGrpSpPr>
            <p:grpSpPr>
              <a:xfrm>
                <a:off x="4659158" y="4984646"/>
                <a:ext cx="324868" cy="500612"/>
                <a:chOff x="2819150" y="3955025"/>
                <a:chExt cx="192200" cy="296175"/>
              </a:xfrm>
              <a:grpFill/>
            </p:grpSpPr>
            <p:sp>
              <p:nvSpPr>
                <p:cNvPr id="17591" name="Google Shape;9402;p73">
                  <a:extLst>
                    <a:ext uri="{FF2B5EF4-FFF2-40B4-BE49-F238E27FC236}">
                      <a16:creationId xmlns:a16="http://schemas.microsoft.com/office/drawing/2014/main" id="{C7CCD5FC-6155-BEB5-8785-AE18A0FD0887}"/>
                    </a:ext>
                  </a:extLst>
                </p:cNvPr>
                <p:cNvSpPr/>
                <p:nvPr/>
              </p:nvSpPr>
              <p:spPr>
                <a:xfrm>
                  <a:off x="2856175" y="4007025"/>
                  <a:ext cx="122100" cy="70125"/>
                </a:xfrm>
                <a:custGeom>
                  <a:avLst/>
                  <a:gdLst/>
                  <a:ahLst/>
                  <a:cxnLst/>
                  <a:rect l="l" t="t" r="r" b="b"/>
                  <a:pathLst>
                    <a:path w="4884" h="2805" extrusionOk="0">
                      <a:moveTo>
                        <a:pt x="1324" y="0"/>
                      </a:moveTo>
                      <a:cubicBezTo>
                        <a:pt x="631" y="0"/>
                        <a:pt x="127" y="725"/>
                        <a:pt x="347" y="1386"/>
                      </a:cubicBezTo>
                      <a:lnTo>
                        <a:pt x="599" y="2080"/>
                      </a:lnTo>
                      <a:lnTo>
                        <a:pt x="379" y="2080"/>
                      </a:lnTo>
                      <a:cubicBezTo>
                        <a:pt x="158" y="2080"/>
                        <a:pt x="0" y="2237"/>
                        <a:pt x="0" y="2458"/>
                      </a:cubicBezTo>
                      <a:cubicBezTo>
                        <a:pt x="0" y="2647"/>
                        <a:pt x="158" y="2804"/>
                        <a:pt x="347" y="2804"/>
                      </a:cubicBezTo>
                      <a:lnTo>
                        <a:pt x="4506" y="2804"/>
                      </a:lnTo>
                      <a:cubicBezTo>
                        <a:pt x="4726" y="2804"/>
                        <a:pt x="4884" y="2647"/>
                        <a:pt x="4884" y="2458"/>
                      </a:cubicBezTo>
                      <a:cubicBezTo>
                        <a:pt x="4884" y="2237"/>
                        <a:pt x="4726" y="2080"/>
                        <a:pt x="4506" y="2080"/>
                      </a:cubicBezTo>
                      <a:lnTo>
                        <a:pt x="4317" y="2080"/>
                      </a:lnTo>
                      <a:lnTo>
                        <a:pt x="4569" y="1386"/>
                      </a:lnTo>
                      <a:cubicBezTo>
                        <a:pt x="4789" y="725"/>
                        <a:pt x="4285" y="0"/>
                        <a:pt x="359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92" name="Google Shape;9403;p73">
                  <a:extLst>
                    <a:ext uri="{FF2B5EF4-FFF2-40B4-BE49-F238E27FC236}">
                      <a16:creationId xmlns:a16="http://schemas.microsoft.com/office/drawing/2014/main" id="{B0A99FA1-8B8D-6B48-113B-FB133EF1581C}"/>
                    </a:ext>
                  </a:extLst>
                </p:cNvPr>
                <p:cNvSpPr/>
                <p:nvPr/>
              </p:nvSpPr>
              <p:spPr>
                <a:xfrm>
                  <a:off x="2819150" y="4180300"/>
                  <a:ext cx="192200" cy="70900"/>
                </a:xfrm>
                <a:custGeom>
                  <a:avLst/>
                  <a:gdLst/>
                  <a:ahLst/>
                  <a:cxnLst/>
                  <a:rect l="l" t="t" r="r" b="b"/>
                  <a:pathLst>
                    <a:path w="7688" h="2836" extrusionOk="0">
                      <a:moveTo>
                        <a:pt x="1418" y="0"/>
                      </a:moveTo>
                      <a:cubicBezTo>
                        <a:pt x="1040" y="0"/>
                        <a:pt x="725" y="315"/>
                        <a:pt x="725" y="725"/>
                      </a:cubicBezTo>
                      <a:lnTo>
                        <a:pt x="725" y="1418"/>
                      </a:lnTo>
                      <a:cubicBezTo>
                        <a:pt x="316" y="1418"/>
                        <a:pt x="1" y="1733"/>
                        <a:pt x="1" y="2143"/>
                      </a:cubicBezTo>
                      <a:lnTo>
                        <a:pt x="1" y="2489"/>
                      </a:lnTo>
                      <a:cubicBezTo>
                        <a:pt x="1" y="2678"/>
                        <a:pt x="158" y="2836"/>
                        <a:pt x="379" y="2836"/>
                      </a:cubicBezTo>
                      <a:lnTo>
                        <a:pt x="7310" y="2836"/>
                      </a:lnTo>
                      <a:cubicBezTo>
                        <a:pt x="7530" y="2804"/>
                        <a:pt x="7688" y="2678"/>
                        <a:pt x="7688" y="2489"/>
                      </a:cubicBezTo>
                      <a:lnTo>
                        <a:pt x="7688" y="2143"/>
                      </a:lnTo>
                      <a:cubicBezTo>
                        <a:pt x="7688" y="1733"/>
                        <a:pt x="7373" y="1418"/>
                        <a:pt x="6995" y="1418"/>
                      </a:cubicBezTo>
                      <a:lnTo>
                        <a:pt x="6995" y="725"/>
                      </a:lnTo>
                      <a:cubicBezTo>
                        <a:pt x="6995" y="315"/>
                        <a:pt x="6680" y="0"/>
                        <a:pt x="6270"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93" name="Google Shape;9404;p73">
                  <a:extLst>
                    <a:ext uri="{FF2B5EF4-FFF2-40B4-BE49-F238E27FC236}">
                      <a16:creationId xmlns:a16="http://schemas.microsoft.com/office/drawing/2014/main" id="{CA318002-F839-B056-947C-BADBE9621506}"/>
                    </a:ext>
                  </a:extLst>
                </p:cNvPr>
                <p:cNvSpPr/>
                <p:nvPr/>
              </p:nvSpPr>
              <p:spPr>
                <a:xfrm>
                  <a:off x="2882950" y="3955025"/>
                  <a:ext cx="68550" cy="35475"/>
                </a:xfrm>
                <a:custGeom>
                  <a:avLst/>
                  <a:gdLst/>
                  <a:ahLst/>
                  <a:cxnLst/>
                  <a:rect l="l" t="t" r="r" b="b"/>
                  <a:pathLst>
                    <a:path w="2742" h="1419" extrusionOk="0">
                      <a:moveTo>
                        <a:pt x="1355" y="1"/>
                      </a:moveTo>
                      <a:cubicBezTo>
                        <a:pt x="1166" y="1"/>
                        <a:pt x="1009" y="158"/>
                        <a:pt x="1009" y="348"/>
                      </a:cubicBezTo>
                      <a:lnTo>
                        <a:pt x="1009" y="726"/>
                      </a:lnTo>
                      <a:cubicBezTo>
                        <a:pt x="568" y="820"/>
                        <a:pt x="221" y="1072"/>
                        <a:pt x="1" y="1419"/>
                      </a:cubicBezTo>
                      <a:lnTo>
                        <a:pt x="2742" y="1419"/>
                      </a:lnTo>
                      <a:cubicBezTo>
                        <a:pt x="2521" y="1104"/>
                        <a:pt x="2111" y="852"/>
                        <a:pt x="1733" y="726"/>
                      </a:cubicBezTo>
                      <a:lnTo>
                        <a:pt x="1733" y="348"/>
                      </a:lnTo>
                      <a:cubicBezTo>
                        <a:pt x="1670" y="158"/>
                        <a:pt x="1513" y="1"/>
                        <a:pt x="1355"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94" name="Google Shape;9405;p73">
                  <a:extLst>
                    <a:ext uri="{FF2B5EF4-FFF2-40B4-BE49-F238E27FC236}">
                      <a16:creationId xmlns:a16="http://schemas.microsoft.com/office/drawing/2014/main" id="{0E5F19B2-8574-9229-DF45-19720659BCC7}"/>
                    </a:ext>
                  </a:extLst>
                </p:cNvPr>
                <p:cNvSpPr/>
                <p:nvPr/>
              </p:nvSpPr>
              <p:spPr>
                <a:xfrm>
                  <a:off x="2856975" y="4093650"/>
                  <a:ext cx="118950" cy="70125"/>
                </a:xfrm>
                <a:custGeom>
                  <a:avLst/>
                  <a:gdLst/>
                  <a:ahLst/>
                  <a:cxnLst/>
                  <a:rect l="l" t="t" r="r" b="b"/>
                  <a:pathLst>
                    <a:path w="4758" h="2805" extrusionOk="0">
                      <a:moveTo>
                        <a:pt x="473" y="1"/>
                      </a:moveTo>
                      <a:lnTo>
                        <a:pt x="0" y="2805"/>
                      </a:lnTo>
                      <a:lnTo>
                        <a:pt x="4757" y="2805"/>
                      </a:lnTo>
                      <a:lnTo>
                        <a:pt x="4285"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409" name="Google Shape;9406;p73">
                <a:extLst>
                  <a:ext uri="{FF2B5EF4-FFF2-40B4-BE49-F238E27FC236}">
                    <a16:creationId xmlns:a16="http://schemas.microsoft.com/office/drawing/2014/main" id="{871CBE50-1A22-E037-B246-0BAF9DD1F9F4}"/>
                  </a:ext>
                </a:extLst>
              </p:cNvPr>
              <p:cNvGrpSpPr/>
              <p:nvPr/>
            </p:nvGrpSpPr>
            <p:grpSpPr>
              <a:xfrm>
                <a:off x="7743692" y="3749212"/>
                <a:ext cx="499261" cy="497951"/>
                <a:chOff x="4629125" y="3235150"/>
                <a:chExt cx="295375" cy="294600"/>
              </a:xfrm>
              <a:grpFill/>
            </p:grpSpPr>
            <p:sp>
              <p:nvSpPr>
                <p:cNvPr id="17586" name="Google Shape;9407;p73">
                  <a:extLst>
                    <a:ext uri="{FF2B5EF4-FFF2-40B4-BE49-F238E27FC236}">
                      <a16:creationId xmlns:a16="http://schemas.microsoft.com/office/drawing/2014/main" id="{3543AA37-583C-0CF0-4B49-AC685A3CC28C}"/>
                    </a:ext>
                  </a:extLst>
                </p:cNvPr>
                <p:cNvSpPr/>
                <p:nvPr/>
              </p:nvSpPr>
              <p:spPr>
                <a:xfrm>
                  <a:off x="4696850" y="3391100"/>
                  <a:ext cx="35475" cy="35475"/>
                </a:xfrm>
                <a:custGeom>
                  <a:avLst/>
                  <a:gdLst/>
                  <a:ahLst/>
                  <a:cxnLst/>
                  <a:rect l="l" t="t" r="r" b="b"/>
                  <a:pathLst>
                    <a:path w="1419" h="1419" extrusionOk="0">
                      <a:moveTo>
                        <a:pt x="725" y="1"/>
                      </a:moveTo>
                      <a:cubicBezTo>
                        <a:pt x="316" y="1"/>
                        <a:pt x="1" y="316"/>
                        <a:pt x="1" y="694"/>
                      </a:cubicBezTo>
                      <a:cubicBezTo>
                        <a:pt x="64" y="1103"/>
                        <a:pt x="316" y="1418"/>
                        <a:pt x="725" y="1418"/>
                      </a:cubicBezTo>
                      <a:cubicBezTo>
                        <a:pt x="1103" y="1418"/>
                        <a:pt x="1418" y="1103"/>
                        <a:pt x="1418" y="694"/>
                      </a:cubicBezTo>
                      <a:cubicBezTo>
                        <a:pt x="1418" y="316"/>
                        <a:pt x="1103" y="1"/>
                        <a:pt x="725"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87" name="Google Shape;9408;p73">
                  <a:extLst>
                    <a:ext uri="{FF2B5EF4-FFF2-40B4-BE49-F238E27FC236}">
                      <a16:creationId xmlns:a16="http://schemas.microsoft.com/office/drawing/2014/main" id="{751A7304-FB16-696C-88BB-2D8E7F01FC3D}"/>
                    </a:ext>
                  </a:extLst>
                </p:cNvPr>
                <p:cNvSpPr/>
                <p:nvPr/>
              </p:nvSpPr>
              <p:spPr>
                <a:xfrm>
                  <a:off x="4680300" y="3443875"/>
                  <a:ext cx="69350" cy="34675"/>
                </a:xfrm>
                <a:custGeom>
                  <a:avLst/>
                  <a:gdLst/>
                  <a:ahLst/>
                  <a:cxnLst/>
                  <a:rect l="l" t="t" r="r" b="b"/>
                  <a:pathLst>
                    <a:path w="2774" h="1387" extrusionOk="0">
                      <a:moveTo>
                        <a:pt x="1387" y="0"/>
                      </a:moveTo>
                      <a:cubicBezTo>
                        <a:pt x="631" y="0"/>
                        <a:pt x="1" y="630"/>
                        <a:pt x="1" y="1387"/>
                      </a:cubicBezTo>
                      <a:lnTo>
                        <a:pt x="2773" y="1387"/>
                      </a:lnTo>
                      <a:cubicBezTo>
                        <a:pt x="2773" y="630"/>
                        <a:pt x="2175" y="0"/>
                        <a:pt x="1387"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88" name="Google Shape;9409;p73">
                  <a:extLst>
                    <a:ext uri="{FF2B5EF4-FFF2-40B4-BE49-F238E27FC236}">
                      <a16:creationId xmlns:a16="http://schemas.microsoft.com/office/drawing/2014/main" id="{3EEBF074-F609-A403-0A01-40E4FE895FE8}"/>
                    </a:ext>
                  </a:extLst>
                </p:cNvPr>
                <p:cNvSpPr/>
                <p:nvPr/>
              </p:nvSpPr>
              <p:spPr>
                <a:xfrm>
                  <a:off x="4629125" y="3339900"/>
                  <a:ext cx="295375" cy="189850"/>
                </a:xfrm>
                <a:custGeom>
                  <a:avLst/>
                  <a:gdLst/>
                  <a:ahLst/>
                  <a:cxnLst/>
                  <a:rect l="l" t="t" r="r" b="b"/>
                  <a:pathLst>
                    <a:path w="11815" h="7594" extrusionOk="0">
                      <a:moveTo>
                        <a:pt x="10050" y="2080"/>
                      </a:moveTo>
                      <a:cubicBezTo>
                        <a:pt x="10239" y="2080"/>
                        <a:pt x="10397" y="2238"/>
                        <a:pt x="10397" y="2427"/>
                      </a:cubicBezTo>
                      <a:cubicBezTo>
                        <a:pt x="10397" y="2616"/>
                        <a:pt x="10239" y="2773"/>
                        <a:pt x="10050" y="2773"/>
                      </a:cubicBezTo>
                      <a:lnTo>
                        <a:pt x="6553" y="2773"/>
                      </a:lnTo>
                      <a:cubicBezTo>
                        <a:pt x="6333" y="2773"/>
                        <a:pt x="6175" y="2616"/>
                        <a:pt x="6175" y="2427"/>
                      </a:cubicBezTo>
                      <a:cubicBezTo>
                        <a:pt x="6175" y="2238"/>
                        <a:pt x="6333" y="2080"/>
                        <a:pt x="6553" y="2080"/>
                      </a:cubicBezTo>
                      <a:close/>
                      <a:moveTo>
                        <a:pt x="10050" y="3466"/>
                      </a:moveTo>
                      <a:cubicBezTo>
                        <a:pt x="10239" y="3466"/>
                        <a:pt x="10397" y="3624"/>
                        <a:pt x="10397" y="3813"/>
                      </a:cubicBezTo>
                      <a:cubicBezTo>
                        <a:pt x="10397" y="4002"/>
                        <a:pt x="10239" y="4159"/>
                        <a:pt x="10050" y="4159"/>
                      </a:cubicBezTo>
                      <a:lnTo>
                        <a:pt x="6553" y="4159"/>
                      </a:lnTo>
                      <a:cubicBezTo>
                        <a:pt x="6333" y="4159"/>
                        <a:pt x="6175" y="4002"/>
                        <a:pt x="6175" y="3813"/>
                      </a:cubicBezTo>
                      <a:cubicBezTo>
                        <a:pt x="6175" y="3624"/>
                        <a:pt x="6333" y="3466"/>
                        <a:pt x="6553" y="3466"/>
                      </a:cubicBezTo>
                      <a:close/>
                      <a:moveTo>
                        <a:pt x="10050" y="4821"/>
                      </a:moveTo>
                      <a:cubicBezTo>
                        <a:pt x="10239" y="4821"/>
                        <a:pt x="10397" y="4978"/>
                        <a:pt x="10397" y="5199"/>
                      </a:cubicBezTo>
                      <a:cubicBezTo>
                        <a:pt x="10397" y="5388"/>
                        <a:pt x="10239" y="5546"/>
                        <a:pt x="10050" y="5546"/>
                      </a:cubicBezTo>
                      <a:lnTo>
                        <a:pt x="6553" y="5546"/>
                      </a:lnTo>
                      <a:cubicBezTo>
                        <a:pt x="6333" y="5546"/>
                        <a:pt x="6175" y="5388"/>
                        <a:pt x="6175" y="5199"/>
                      </a:cubicBezTo>
                      <a:cubicBezTo>
                        <a:pt x="6175" y="4978"/>
                        <a:pt x="6333" y="4821"/>
                        <a:pt x="6553" y="4821"/>
                      </a:cubicBezTo>
                      <a:close/>
                      <a:moveTo>
                        <a:pt x="3403" y="1418"/>
                      </a:moveTo>
                      <a:cubicBezTo>
                        <a:pt x="4127" y="1418"/>
                        <a:pt x="4757" y="2049"/>
                        <a:pt x="4757" y="2773"/>
                      </a:cubicBezTo>
                      <a:cubicBezTo>
                        <a:pt x="4757" y="3151"/>
                        <a:pt x="4600" y="3498"/>
                        <a:pt x="4379" y="3718"/>
                      </a:cubicBezTo>
                      <a:cubicBezTo>
                        <a:pt x="5009" y="4065"/>
                        <a:pt x="5451" y="4758"/>
                        <a:pt x="5451" y="5546"/>
                      </a:cubicBezTo>
                      <a:lnTo>
                        <a:pt x="5451" y="5892"/>
                      </a:lnTo>
                      <a:lnTo>
                        <a:pt x="5514" y="5892"/>
                      </a:lnTo>
                      <a:cubicBezTo>
                        <a:pt x="5514" y="6081"/>
                        <a:pt x="5356" y="6239"/>
                        <a:pt x="5167" y="6239"/>
                      </a:cubicBezTo>
                      <a:lnTo>
                        <a:pt x="1701" y="6239"/>
                      </a:lnTo>
                      <a:cubicBezTo>
                        <a:pt x="1512" y="6239"/>
                        <a:pt x="1355" y="6081"/>
                        <a:pt x="1355" y="5892"/>
                      </a:cubicBezTo>
                      <a:lnTo>
                        <a:pt x="1355" y="5546"/>
                      </a:lnTo>
                      <a:cubicBezTo>
                        <a:pt x="1355" y="4758"/>
                        <a:pt x="1764" y="4096"/>
                        <a:pt x="2395" y="3718"/>
                      </a:cubicBezTo>
                      <a:cubicBezTo>
                        <a:pt x="2174" y="3498"/>
                        <a:pt x="2016" y="3151"/>
                        <a:pt x="2016" y="2773"/>
                      </a:cubicBezTo>
                      <a:cubicBezTo>
                        <a:pt x="2016" y="2049"/>
                        <a:pt x="2647" y="1418"/>
                        <a:pt x="3403" y="1418"/>
                      </a:cubicBezTo>
                      <a:close/>
                      <a:moveTo>
                        <a:pt x="1040" y="1"/>
                      </a:moveTo>
                      <a:cubicBezTo>
                        <a:pt x="441" y="1"/>
                        <a:pt x="0" y="473"/>
                        <a:pt x="0" y="1009"/>
                      </a:cubicBezTo>
                      <a:lnTo>
                        <a:pt x="0" y="6554"/>
                      </a:lnTo>
                      <a:cubicBezTo>
                        <a:pt x="0" y="7152"/>
                        <a:pt x="473" y="7593"/>
                        <a:pt x="1040" y="7593"/>
                      </a:cubicBezTo>
                      <a:lnTo>
                        <a:pt x="10806" y="7593"/>
                      </a:lnTo>
                      <a:cubicBezTo>
                        <a:pt x="11373" y="7593"/>
                        <a:pt x="11815" y="7121"/>
                        <a:pt x="11815" y="6554"/>
                      </a:cubicBezTo>
                      <a:lnTo>
                        <a:pt x="11815" y="1009"/>
                      </a:lnTo>
                      <a:cubicBezTo>
                        <a:pt x="11783" y="473"/>
                        <a:pt x="11310" y="1"/>
                        <a:pt x="10743" y="1"/>
                      </a:cubicBezTo>
                      <a:lnTo>
                        <a:pt x="7593" y="1"/>
                      </a:lnTo>
                      <a:lnTo>
                        <a:pt x="7593" y="347"/>
                      </a:lnTo>
                      <a:cubicBezTo>
                        <a:pt x="7593" y="946"/>
                        <a:pt x="7120" y="1355"/>
                        <a:pt x="6585" y="1355"/>
                      </a:cubicBezTo>
                      <a:lnTo>
                        <a:pt x="5198" y="1355"/>
                      </a:lnTo>
                      <a:cubicBezTo>
                        <a:pt x="4600" y="1355"/>
                        <a:pt x="4190" y="883"/>
                        <a:pt x="4190" y="347"/>
                      </a:cubicBezTo>
                      <a:lnTo>
                        <a:pt x="4190"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89" name="Google Shape;9410;p73">
                  <a:extLst>
                    <a:ext uri="{FF2B5EF4-FFF2-40B4-BE49-F238E27FC236}">
                      <a16:creationId xmlns:a16="http://schemas.microsoft.com/office/drawing/2014/main" id="{45E78B23-702F-30BF-1F0D-A3726ACCB546}"/>
                    </a:ext>
                  </a:extLst>
                </p:cNvPr>
                <p:cNvSpPr/>
                <p:nvPr/>
              </p:nvSpPr>
              <p:spPr>
                <a:xfrm>
                  <a:off x="4714975" y="3287125"/>
                  <a:ext cx="122100" cy="70125"/>
                </a:xfrm>
                <a:custGeom>
                  <a:avLst/>
                  <a:gdLst/>
                  <a:ahLst/>
                  <a:cxnLst/>
                  <a:rect l="l" t="t" r="r" b="b"/>
                  <a:pathLst>
                    <a:path w="4884" h="2805" extrusionOk="0">
                      <a:moveTo>
                        <a:pt x="693" y="1"/>
                      </a:moveTo>
                      <a:cubicBezTo>
                        <a:pt x="315" y="1"/>
                        <a:pt x="0" y="316"/>
                        <a:pt x="0" y="725"/>
                      </a:cubicBezTo>
                      <a:cubicBezTo>
                        <a:pt x="0" y="1104"/>
                        <a:pt x="315" y="1419"/>
                        <a:pt x="693" y="1419"/>
                      </a:cubicBezTo>
                      <a:lnTo>
                        <a:pt x="1418" y="1419"/>
                      </a:lnTo>
                      <a:lnTo>
                        <a:pt x="1418" y="2458"/>
                      </a:lnTo>
                      <a:cubicBezTo>
                        <a:pt x="1386" y="2647"/>
                        <a:pt x="1544" y="2805"/>
                        <a:pt x="1733" y="2805"/>
                      </a:cubicBezTo>
                      <a:lnTo>
                        <a:pt x="3119" y="2805"/>
                      </a:lnTo>
                      <a:cubicBezTo>
                        <a:pt x="3308" y="2805"/>
                        <a:pt x="3466" y="2647"/>
                        <a:pt x="3466" y="2458"/>
                      </a:cubicBezTo>
                      <a:lnTo>
                        <a:pt x="3466" y="1419"/>
                      </a:lnTo>
                      <a:lnTo>
                        <a:pt x="4159" y="1419"/>
                      </a:lnTo>
                      <a:cubicBezTo>
                        <a:pt x="4568" y="1419"/>
                        <a:pt x="4883" y="1104"/>
                        <a:pt x="4883" y="725"/>
                      </a:cubicBezTo>
                      <a:cubicBezTo>
                        <a:pt x="4883" y="316"/>
                        <a:pt x="4568" y="1"/>
                        <a:pt x="4159"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90" name="Google Shape;9411;p73">
                  <a:extLst>
                    <a:ext uri="{FF2B5EF4-FFF2-40B4-BE49-F238E27FC236}">
                      <a16:creationId xmlns:a16="http://schemas.microsoft.com/office/drawing/2014/main" id="{2F08716E-9465-D9F8-06A9-F0AA8252315A}"/>
                    </a:ext>
                  </a:extLst>
                </p:cNvPr>
                <p:cNvSpPr/>
                <p:nvPr/>
              </p:nvSpPr>
              <p:spPr>
                <a:xfrm>
                  <a:off x="4732300" y="3235150"/>
                  <a:ext cx="86650" cy="35475"/>
                </a:xfrm>
                <a:custGeom>
                  <a:avLst/>
                  <a:gdLst/>
                  <a:ahLst/>
                  <a:cxnLst/>
                  <a:rect l="l" t="t" r="r" b="b"/>
                  <a:pathLst>
                    <a:path w="3466" h="1419" extrusionOk="0">
                      <a:moveTo>
                        <a:pt x="378" y="1"/>
                      </a:moveTo>
                      <a:cubicBezTo>
                        <a:pt x="158" y="1"/>
                        <a:pt x="0" y="158"/>
                        <a:pt x="0" y="347"/>
                      </a:cubicBezTo>
                      <a:lnTo>
                        <a:pt x="0" y="1418"/>
                      </a:lnTo>
                      <a:lnTo>
                        <a:pt x="3466" y="1418"/>
                      </a:lnTo>
                      <a:lnTo>
                        <a:pt x="3466" y="347"/>
                      </a:lnTo>
                      <a:cubicBezTo>
                        <a:pt x="3466" y="158"/>
                        <a:pt x="3308" y="1"/>
                        <a:pt x="3119"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412" name="Google Shape;9412;p73">
                <a:extLst>
                  <a:ext uri="{FF2B5EF4-FFF2-40B4-BE49-F238E27FC236}">
                    <a16:creationId xmlns:a16="http://schemas.microsoft.com/office/drawing/2014/main" id="{365451BA-E846-9934-BED2-8228672F590F}"/>
                  </a:ext>
                </a:extLst>
              </p:cNvPr>
              <p:cNvGrpSpPr/>
              <p:nvPr/>
            </p:nvGrpSpPr>
            <p:grpSpPr>
              <a:xfrm>
                <a:off x="7743671" y="4378602"/>
                <a:ext cx="499303" cy="499261"/>
                <a:chOff x="4628325" y="3599825"/>
                <a:chExt cx="295400" cy="295375"/>
              </a:xfrm>
              <a:grpFill/>
            </p:grpSpPr>
            <p:sp>
              <p:nvSpPr>
                <p:cNvPr id="17574" name="Google Shape;9413;p73">
                  <a:extLst>
                    <a:ext uri="{FF2B5EF4-FFF2-40B4-BE49-F238E27FC236}">
                      <a16:creationId xmlns:a16="http://schemas.microsoft.com/office/drawing/2014/main" id="{209BAE0A-2C99-93E4-3BD4-78C91E52276B}"/>
                    </a:ext>
                  </a:extLst>
                </p:cNvPr>
                <p:cNvSpPr/>
                <p:nvPr/>
              </p:nvSpPr>
              <p:spPr>
                <a:xfrm>
                  <a:off x="4679525" y="3686450"/>
                  <a:ext cx="17350" cy="86675"/>
                </a:xfrm>
                <a:custGeom>
                  <a:avLst/>
                  <a:gdLst/>
                  <a:ahLst/>
                  <a:cxnLst/>
                  <a:rect l="l" t="t" r="r" b="b"/>
                  <a:pathLst>
                    <a:path w="694" h="3467" extrusionOk="0">
                      <a:moveTo>
                        <a:pt x="0" y="1"/>
                      </a:moveTo>
                      <a:lnTo>
                        <a:pt x="0" y="3466"/>
                      </a:lnTo>
                      <a:lnTo>
                        <a:pt x="694" y="3466"/>
                      </a:lnTo>
                      <a:lnTo>
                        <a:pt x="694"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75" name="Google Shape;9414;p73">
                  <a:extLst>
                    <a:ext uri="{FF2B5EF4-FFF2-40B4-BE49-F238E27FC236}">
                      <a16:creationId xmlns:a16="http://schemas.microsoft.com/office/drawing/2014/main" id="{C68C2759-A659-4F2D-04E7-DE9720FDE9AF}"/>
                    </a:ext>
                  </a:extLst>
                </p:cNvPr>
                <p:cNvSpPr/>
                <p:nvPr/>
              </p:nvSpPr>
              <p:spPr>
                <a:xfrm>
                  <a:off x="4854375" y="3686450"/>
                  <a:ext cx="18150" cy="86675"/>
                </a:xfrm>
                <a:custGeom>
                  <a:avLst/>
                  <a:gdLst/>
                  <a:ahLst/>
                  <a:cxnLst/>
                  <a:rect l="l" t="t" r="r" b="b"/>
                  <a:pathLst>
                    <a:path w="726" h="3467" extrusionOk="0">
                      <a:moveTo>
                        <a:pt x="1" y="1"/>
                      </a:moveTo>
                      <a:lnTo>
                        <a:pt x="1" y="3466"/>
                      </a:lnTo>
                      <a:lnTo>
                        <a:pt x="725" y="3466"/>
                      </a:lnTo>
                      <a:lnTo>
                        <a:pt x="725"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76" name="Google Shape;9415;p73">
                  <a:extLst>
                    <a:ext uri="{FF2B5EF4-FFF2-40B4-BE49-F238E27FC236}">
                      <a16:creationId xmlns:a16="http://schemas.microsoft.com/office/drawing/2014/main" id="{6DAE875E-C6A8-5179-C47B-B695A9E52B48}"/>
                    </a:ext>
                  </a:extLst>
                </p:cNvPr>
                <p:cNvSpPr/>
                <p:nvPr/>
              </p:nvSpPr>
              <p:spPr>
                <a:xfrm>
                  <a:off x="4679525" y="3790425"/>
                  <a:ext cx="17350" cy="104000"/>
                </a:xfrm>
                <a:custGeom>
                  <a:avLst/>
                  <a:gdLst/>
                  <a:ahLst/>
                  <a:cxnLst/>
                  <a:rect l="l" t="t" r="r" b="b"/>
                  <a:pathLst>
                    <a:path w="694" h="4160" extrusionOk="0">
                      <a:moveTo>
                        <a:pt x="0" y="0"/>
                      </a:moveTo>
                      <a:lnTo>
                        <a:pt x="0" y="4159"/>
                      </a:lnTo>
                      <a:lnTo>
                        <a:pt x="694" y="4159"/>
                      </a:lnTo>
                      <a:lnTo>
                        <a:pt x="694" y="0"/>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77" name="Google Shape;9416;p73">
                  <a:extLst>
                    <a:ext uri="{FF2B5EF4-FFF2-40B4-BE49-F238E27FC236}">
                      <a16:creationId xmlns:a16="http://schemas.microsoft.com/office/drawing/2014/main" id="{75816142-384D-F899-058F-963DF4A3D6C1}"/>
                    </a:ext>
                  </a:extLst>
                </p:cNvPr>
                <p:cNvSpPr/>
                <p:nvPr/>
              </p:nvSpPr>
              <p:spPr>
                <a:xfrm>
                  <a:off x="4854375" y="3790425"/>
                  <a:ext cx="18150" cy="104000"/>
                </a:xfrm>
                <a:custGeom>
                  <a:avLst/>
                  <a:gdLst/>
                  <a:ahLst/>
                  <a:cxnLst/>
                  <a:rect l="l" t="t" r="r" b="b"/>
                  <a:pathLst>
                    <a:path w="726" h="4160" extrusionOk="0">
                      <a:moveTo>
                        <a:pt x="1" y="0"/>
                      </a:moveTo>
                      <a:lnTo>
                        <a:pt x="1" y="4159"/>
                      </a:lnTo>
                      <a:lnTo>
                        <a:pt x="725" y="4159"/>
                      </a:lnTo>
                      <a:lnTo>
                        <a:pt x="725" y="0"/>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78" name="Google Shape;9417;p73">
                  <a:extLst>
                    <a:ext uri="{FF2B5EF4-FFF2-40B4-BE49-F238E27FC236}">
                      <a16:creationId xmlns:a16="http://schemas.microsoft.com/office/drawing/2014/main" id="{D3CB09C9-13C5-5968-C301-FB8A0C8A3AEE}"/>
                    </a:ext>
                  </a:extLst>
                </p:cNvPr>
                <p:cNvSpPr/>
                <p:nvPr/>
              </p:nvSpPr>
              <p:spPr>
                <a:xfrm>
                  <a:off x="4628325" y="3686450"/>
                  <a:ext cx="34675" cy="86675"/>
                </a:xfrm>
                <a:custGeom>
                  <a:avLst/>
                  <a:gdLst/>
                  <a:ahLst/>
                  <a:cxnLst/>
                  <a:rect l="l" t="t" r="r" b="b"/>
                  <a:pathLst>
                    <a:path w="1387" h="3467" extrusionOk="0">
                      <a:moveTo>
                        <a:pt x="1009" y="1"/>
                      </a:moveTo>
                      <a:cubicBezTo>
                        <a:pt x="442" y="1"/>
                        <a:pt x="1" y="442"/>
                        <a:pt x="1" y="1009"/>
                      </a:cubicBezTo>
                      <a:lnTo>
                        <a:pt x="1" y="2049"/>
                      </a:lnTo>
                      <a:cubicBezTo>
                        <a:pt x="1" y="2427"/>
                        <a:pt x="158" y="2773"/>
                        <a:pt x="442" y="3025"/>
                      </a:cubicBezTo>
                      <a:cubicBezTo>
                        <a:pt x="662" y="3340"/>
                        <a:pt x="1009" y="3466"/>
                        <a:pt x="1387" y="3466"/>
                      </a:cubicBezTo>
                      <a:lnTo>
                        <a:pt x="1387"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79" name="Google Shape;9418;p73">
                  <a:extLst>
                    <a:ext uri="{FF2B5EF4-FFF2-40B4-BE49-F238E27FC236}">
                      <a16:creationId xmlns:a16="http://schemas.microsoft.com/office/drawing/2014/main" id="{4C408F22-2649-AD07-00AF-474CA64AC285}"/>
                    </a:ext>
                  </a:extLst>
                </p:cNvPr>
                <p:cNvSpPr/>
                <p:nvPr/>
              </p:nvSpPr>
              <p:spPr>
                <a:xfrm>
                  <a:off x="4714975" y="3686450"/>
                  <a:ext cx="122100" cy="86675"/>
                </a:xfrm>
                <a:custGeom>
                  <a:avLst/>
                  <a:gdLst/>
                  <a:ahLst/>
                  <a:cxnLst/>
                  <a:rect l="l" t="t" r="r" b="b"/>
                  <a:pathLst>
                    <a:path w="4884" h="3467" extrusionOk="0">
                      <a:moveTo>
                        <a:pt x="0" y="1"/>
                      </a:moveTo>
                      <a:lnTo>
                        <a:pt x="0" y="3466"/>
                      </a:lnTo>
                      <a:lnTo>
                        <a:pt x="4883" y="3466"/>
                      </a:lnTo>
                      <a:lnTo>
                        <a:pt x="4883"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80" name="Google Shape;9419;p73">
                  <a:extLst>
                    <a:ext uri="{FF2B5EF4-FFF2-40B4-BE49-F238E27FC236}">
                      <a16:creationId xmlns:a16="http://schemas.microsoft.com/office/drawing/2014/main" id="{A909F068-FEB1-2DBB-58A4-1086B7FC9F2C}"/>
                    </a:ext>
                  </a:extLst>
                </p:cNvPr>
                <p:cNvSpPr/>
                <p:nvPr/>
              </p:nvSpPr>
              <p:spPr>
                <a:xfrm>
                  <a:off x="4889025" y="3777825"/>
                  <a:ext cx="34700" cy="117375"/>
                </a:xfrm>
                <a:custGeom>
                  <a:avLst/>
                  <a:gdLst/>
                  <a:ahLst/>
                  <a:cxnLst/>
                  <a:rect l="l" t="t" r="r" b="b"/>
                  <a:pathLst>
                    <a:path w="1388" h="4695" extrusionOk="0">
                      <a:moveTo>
                        <a:pt x="1387" y="0"/>
                      </a:moveTo>
                      <a:cubicBezTo>
                        <a:pt x="977" y="315"/>
                        <a:pt x="505" y="504"/>
                        <a:pt x="1" y="504"/>
                      </a:cubicBezTo>
                      <a:lnTo>
                        <a:pt x="1" y="4695"/>
                      </a:lnTo>
                      <a:lnTo>
                        <a:pt x="347" y="4695"/>
                      </a:lnTo>
                      <a:cubicBezTo>
                        <a:pt x="946" y="4695"/>
                        <a:pt x="1387" y="4222"/>
                        <a:pt x="1387" y="3655"/>
                      </a:cubicBezTo>
                      <a:lnTo>
                        <a:pt x="1387" y="0"/>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81" name="Google Shape;9420;p73">
                  <a:extLst>
                    <a:ext uri="{FF2B5EF4-FFF2-40B4-BE49-F238E27FC236}">
                      <a16:creationId xmlns:a16="http://schemas.microsoft.com/office/drawing/2014/main" id="{1D3BFB6C-70A8-2CC5-E779-C2F5F4C63D4C}"/>
                    </a:ext>
                  </a:extLst>
                </p:cNvPr>
                <p:cNvSpPr/>
                <p:nvPr/>
              </p:nvSpPr>
              <p:spPr>
                <a:xfrm>
                  <a:off x="4628325" y="3777825"/>
                  <a:ext cx="34675" cy="116600"/>
                </a:xfrm>
                <a:custGeom>
                  <a:avLst/>
                  <a:gdLst/>
                  <a:ahLst/>
                  <a:cxnLst/>
                  <a:rect l="l" t="t" r="r" b="b"/>
                  <a:pathLst>
                    <a:path w="1387" h="4664" extrusionOk="0">
                      <a:moveTo>
                        <a:pt x="1" y="0"/>
                      </a:moveTo>
                      <a:lnTo>
                        <a:pt x="1" y="3655"/>
                      </a:lnTo>
                      <a:cubicBezTo>
                        <a:pt x="1" y="4222"/>
                        <a:pt x="442" y="4663"/>
                        <a:pt x="1009" y="4663"/>
                      </a:cubicBezTo>
                      <a:lnTo>
                        <a:pt x="1387" y="4663"/>
                      </a:lnTo>
                      <a:lnTo>
                        <a:pt x="1387" y="504"/>
                      </a:lnTo>
                      <a:cubicBezTo>
                        <a:pt x="851" y="504"/>
                        <a:pt x="379" y="315"/>
                        <a:pt x="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82" name="Google Shape;9421;p73">
                  <a:extLst>
                    <a:ext uri="{FF2B5EF4-FFF2-40B4-BE49-F238E27FC236}">
                      <a16:creationId xmlns:a16="http://schemas.microsoft.com/office/drawing/2014/main" id="{A658E1BC-9DE2-27B8-C83F-B1706847E3E8}"/>
                    </a:ext>
                  </a:extLst>
                </p:cNvPr>
                <p:cNvSpPr/>
                <p:nvPr/>
              </p:nvSpPr>
              <p:spPr>
                <a:xfrm>
                  <a:off x="4766950" y="3790425"/>
                  <a:ext cx="17350" cy="18150"/>
                </a:xfrm>
                <a:custGeom>
                  <a:avLst/>
                  <a:gdLst/>
                  <a:ahLst/>
                  <a:cxnLst/>
                  <a:rect l="l" t="t" r="r" b="b"/>
                  <a:pathLst>
                    <a:path w="694" h="726" extrusionOk="0">
                      <a:moveTo>
                        <a:pt x="1" y="0"/>
                      </a:moveTo>
                      <a:lnTo>
                        <a:pt x="1" y="347"/>
                      </a:lnTo>
                      <a:cubicBezTo>
                        <a:pt x="1" y="568"/>
                        <a:pt x="158" y="725"/>
                        <a:pt x="347" y="725"/>
                      </a:cubicBezTo>
                      <a:cubicBezTo>
                        <a:pt x="568" y="725"/>
                        <a:pt x="694" y="568"/>
                        <a:pt x="694" y="347"/>
                      </a:cubicBezTo>
                      <a:lnTo>
                        <a:pt x="694" y="0"/>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83" name="Google Shape;9422;p73">
                  <a:extLst>
                    <a:ext uri="{FF2B5EF4-FFF2-40B4-BE49-F238E27FC236}">
                      <a16:creationId xmlns:a16="http://schemas.microsoft.com/office/drawing/2014/main" id="{846A7FF2-ACB0-D400-1E5E-CC355664392D}"/>
                    </a:ext>
                  </a:extLst>
                </p:cNvPr>
                <p:cNvSpPr/>
                <p:nvPr/>
              </p:nvSpPr>
              <p:spPr>
                <a:xfrm>
                  <a:off x="4889025" y="3686450"/>
                  <a:ext cx="34700" cy="86675"/>
                </a:xfrm>
                <a:custGeom>
                  <a:avLst/>
                  <a:gdLst/>
                  <a:ahLst/>
                  <a:cxnLst/>
                  <a:rect l="l" t="t" r="r" b="b"/>
                  <a:pathLst>
                    <a:path w="1388" h="3467" extrusionOk="0">
                      <a:moveTo>
                        <a:pt x="1" y="1"/>
                      </a:moveTo>
                      <a:lnTo>
                        <a:pt x="1" y="3466"/>
                      </a:lnTo>
                      <a:cubicBezTo>
                        <a:pt x="347" y="3466"/>
                        <a:pt x="662" y="3340"/>
                        <a:pt x="946" y="3088"/>
                      </a:cubicBezTo>
                      <a:cubicBezTo>
                        <a:pt x="1229" y="2836"/>
                        <a:pt x="1387" y="2458"/>
                        <a:pt x="1387" y="2080"/>
                      </a:cubicBezTo>
                      <a:lnTo>
                        <a:pt x="1387" y="1040"/>
                      </a:lnTo>
                      <a:cubicBezTo>
                        <a:pt x="1387" y="442"/>
                        <a:pt x="914" y="1"/>
                        <a:pt x="347"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84" name="Google Shape;9423;p73">
                  <a:extLst>
                    <a:ext uri="{FF2B5EF4-FFF2-40B4-BE49-F238E27FC236}">
                      <a16:creationId xmlns:a16="http://schemas.microsoft.com/office/drawing/2014/main" id="{E6DDD124-976D-1F6C-AF77-F6AF72684250}"/>
                    </a:ext>
                  </a:extLst>
                </p:cNvPr>
                <p:cNvSpPr/>
                <p:nvPr/>
              </p:nvSpPr>
              <p:spPr>
                <a:xfrm>
                  <a:off x="4714975" y="3790425"/>
                  <a:ext cx="122100" cy="104000"/>
                </a:xfrm>
                <a:custGeom>
                  <a:avLst/>
                  <a:gdLst/>
                  <a:ahLst/>
                  <a:cxnLst/>
                  <a:rect l="l" t="t" r="r" b="b"/>
                  <a:pathLst>
                    <a:path w="4884" h="4160" extrusionOk="0">
                      <a:moveTo>
                        <a:pt x="0" y="0"/>
                      </a:moveTo>
                      <a:lnTo>
                        <a:pt x="0" y="4159"/>
                      </a:lnTo>
                      <a:lnTo>
                        <a:pt x="4883" y="4159"/>
                      </a:lnTo>
                      <a:lnTo>
                        <a:pt x="4883" y="0"/>
                      </a:lnTo>
                      <a:lnTo>
                        <a:pt x="3466" y="0"/>
                      </a:lnTo>
                      <a:lnTo>
                        <a:pt x="3466" y="347"/>
                      </a:lnTo>
                      <a:cubicBezTo>
                        <a:pt x="3466" y="946"/>
                        <a:pt x="2993" y="1387"/>
                        <a:pt x="2426" y="1387"/>
                      </a:cubicBezTo>
                      <a:cubicBezTo>
                        <a:pt x="1827" y="1387"/>
                        <a:pt x="1418" y="914"/>
                        <a:pt x="1418" y="347"/>
                      </a:cubicBezTo>
                      <a:lnTo>
                        <a:pt x="1418" y="0"/>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85" name="Google Shape;9424;p73">
                  <a:extLst>
                    <a:ext uri="{FF2B5EF4-FFF2-40B4-BE49-F238E27FC236}">
                      <a16:creationId xmlns:a16="http://schemas.microsoft.com/office/drawing/2014/main" id="{9882AE84-2CF9-3B86-5939-D3B4F16BC5C7}"/>
                    </a:ext>
                  </a:extLst>
                </p:cNvPr>
                <p:cNvSpPr/>
                <p:nvPr/>
              </p:nvSpPr>
              <p:spPr>
                <a:xfrm>
                  <a:off x="4714175" y="3599825"/>
                  <a:ext cx="122100" cy="69325"/>
                </a:xfrm>
                <a:custGeom>
                  <a:avLst/>
                  <a:gdLst/>
                  <a:ahLst/>
                  <a:cxnLst/>
                  <a:rect l="l" t="t" r="r" b="b"/>
                  <a:pathLst>
                    <a:path w="4884" h="2773" extrusionOk="0">
                      <a:moveTo>
                        <a:pt x="2427" y="0"/>
                      </a:moveTo>
                      <a:cubicBezTo>
                        <a:pt x="1103" y="0"/>
                        <a:pt x="1" y="1103"/>
                        <a:pt x="1" y="2426"/>
                      </a:cubicBezTo>
                      <a:lnTo>
                        <a:pt x="1" y="2773"/>
                      </a:lnTo>
                      <a:lnTo>
                        <a:pt x="1355" y="2773"/>
                      </a:lnTo>
                      <a:lnTo>
                        <a:pt x="1355" y="2426"/>
                      </a:lnTo>
                      <a:cubicBezTo>
                        <a:pt x="1355" y="1828"/>
                        <a:pt x="1828" y="1418"/>
                        <a:pt x="2395" y="1418"/>
                      </a:cubicBezTo>
                      <a:cubicBezTo>
                        <a:pt x="2994" y="1418"/>
                        <a:pt x="3403" y="1891"/>
                        <a:pt x="3403" y="2426"/>
                      </a:cubicBezTo>
                      <a:lnTo>
                        <a:pt x="3403" y="2773"/>
                      </a:lnTo>
                      <a:lnTo>
                        <a:pt x="4884" y="2773"/>
                      </a:lnTo>
                      <a:lnTo>
                        <a:pt x="4884" y="2426"/>
                      </a:lnTo>
                      <a:cubicBezTo>
                        <a:pt x="4884" y="1103"/>
                        <a:pt x="3781" y="0"/>
                        <a:pt x="2427"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413" name="Google Shape;9425;p73">
                <a:extLst>
                  <a:ext uri="{FF2B5EF4-FFF2-40B4-BE49-F238E27FC236}">
                    <a16:creationId xmlns:a16="http://schemas.microsoft.com/office/drawing/2014/main" id="{CA9FF8C8-5FD8-CD69-D904-CB5DD56DA91D}"/>
                  </a:ext>
                </a:extLst>
              </p:cNvPr>
              <p:cNvGrpSpPr/>
              <p:nvPr/>
            </p:nvGrpSpPr>
            <p:grpSpPr>
              <a:xfrm>
                <a:off x="7773631" y="4984646"/>
                <a:ext cx="439383" cy="500612"/>
                <a:chOff x="4645650" y="3962900"/>
                <a:chExt cx="259950" cy="296175"/>
              </a:xfrm>
              <a:grpFill/>
            </p:grpSpPr>
            <p:sp>
              <p:nvSpPr>
                <p:cNvPr id="17568" name="Google Shape;9426;p73">
                  <a:extLst>
                    <a:ext uri="{FF2B5EF4-FFF2-40B4-BE49-F238E27FC236}">
                      <a16:creationId xmlns:a16="http://schemas.microsoft.com/office/drawing/2014/main" id="{5FCC2BB8-FE8E-D49F-6844-9563A945476D}"/>
                    </a:ext>
                  </a:extLst>
                </p:cNvPr>
                <p:cNvSpPr/>
                <p:nvPr/>
              </p:nvSpPr>
              <p:spPr>
                <a:xfrm>
                  <a:off x="4853600" y="4155100"/>
                  <a:ext cx="52000" cy="103975"/>
                </a:xfrm>
                <a:custGeom>
                  <a:avLst/>
                  <a:gdLst/>
                  <a:ahLst/>
                  <a:cxnLst/>
                  <a:rect l="l" t="t" r="r" b="b"/>
                  <a:pathLst>
                    <a:path w="2080" h="4159" extrusionOk="0">
                      <a:moveTo>
                        <a:pt x="0" y="0"/>
                      </a:moveTo>
                      <a:lnTo>
                        <a:pt x="0" y="4159"/>
                      </a:lnTo>
                      <a:lnTo>
                        <a:pt x="1733" y="4159"/>
                      </a:lnTo>
                      <a:cubicBezTo>
                        <a:pt x="1922" y="4159"/>
                        <a:pt x="2079" y="4001"/>
                        <a:pt x="2079" y="3812"/>
                      </a:cubicBezTo>
                      <a:lnTo>
                        <a:pt x="2079" y="1733"/>
                      </a:lnTo>
                      <a:cubicBezTo>
                        <a:pt x="2079" y="788"/>
                        <a:pt x="1292" y="0"/>
                        <a:pt x="347"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69" name="Google Shape;9427;p73">
                  <a:extLst>
                    <a:ext uri="{FF2B5EF4-FFF2-40B4-BE49-F238E27FC236}">
                      <a16:creationId xmlns:a16="http://schemas.microsoft.com/office/drawing/2014/main" id="{909913F7-7A29-381D-BE3F-C7A8D813922E}"/>
                    </a:ext>
                  </a:extLst>
                </p:cNvPr>
                <p:cNvSpPr/>
                <p:nvPr/>
              </p:nvSpPr>
              <p:spPr>
                <a:xfrm>
                  <a:off x="4714975" y="4155100"/>
                  <a:ext cx="121300" cy="50625"/>
                </a:xfrm>
                <a:custGeom>
                  <a:avLst/>
                  <a:gdLst/>
                  <a:ahLst/>
                  <a:cxnLst/>
                  <a:rect l="l" t="t" r="r" b="b"/>
                  <a:pathLst>
                    <a:path w="4852" h="2025" extrusionOk="0">
                      <a:moveTo>
                        <a:pt x="0" y="0"/>
                      </a:moveTo>
                      <a:lnTo>
                        <a:pt x="0" y="1481"/>
                      </a:lnTo>
                      <a:cubicBezTo>
                        <a:pt x="772" y="1843"/>
                        <a:pt x="1599" y="2024"/>
                        <a:pt x="2426" y="2024"/>
                      </a:cubicBezTo>
                      <a:cubicBezTo>
                        <a:pt x="3253" y="2024"/>
                        <a:pt x="4080" y="1843"/>
                        <a:pt x="4852" y="1481"/>
                      </a:cubicBezTo>
                      <a:lnTo>
                        <a:pt x="4852" y="0"/>
                      </a:lnTo>
                      <a:lnTo>
                        <a:pt x="4789" y="0"/>
                      </a:lnTo>
                      <a:cubicBezTo>
                        <a:pt x="4348" y="410"/>
                        <a:pt x="3781" y="693"/>
                        <a:pt x="3119" y="693"/>
                      </a:cubicBezTo>
                      <a:lnTo>
                        <a:pt x="1733" y="693"/>
                      </a:lnTo>
                      <a:cubicBezTo>
                        <a:pt x="1071" y="693"/>
                        <a:pt x="473" y="410"/>
                        <a:pt x="3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70" name="Google Shape;9428;p73">
                  <a:extLst>
                    <a:ext uri="{FF2B5EF4-FFF2-40B4-BE49-F238E27FC236}">
                      <a16:creationId xmlns:a16="http://schemas.microsoft.com/office/drawing/2014/main" id="{51A808E4-A639-DA3D-A654-F23829E9B70F}"/>
                    </a:ext>
                  </a:extLst>
                </p:cNvPr>
                <p:cNvSpPr/>
                <p:nvPr/>
              </p:nvSpPr>
              <p:spPr>
                <a:xfrm>
                  <a:off x="4714975" y="4211025"/>
                  <a:ext cx="121300" cy="48050"/>
                </a:xfrm>
                <a:custGeom>
                  <a:avLst/>
                  <a:gdLst/>
                  <a:ahLst/>
                  <a:cxnLst/>
                  <a:rect l="l" t="t" r="r" b="b"/>
                  <a:pathLst>
                    <a:path w="4852" h="1922" extrusionOk="0">
                      <a:moveTo>
                        <a:pt x="0" y="0"/>
                      </a:moveTo>
                      <a:lnTo>
                        <a:pt x="0" y="1922"/>
                      </a:lnTo>
                      <a:lnTo>
                        <a:pt x="4852" y="1922"/>
                      </a:lnTo>
                      <a:lnTo>
                        <a:pt x="4852" y="0"/>
                      </a:lnTo>
                      <a:cubicBezTo>
                        <a:pt x="4080" y="315"/>
                        <a:pt x="3253" y="473"/>
                        <a:pt x="2426" y="473"/>
                      </a:cubicBezTo>
                      <a:cubicBezTo>
                        <a:pt x="1599" y="473"/>
                        <a:pt x="772" y="315"/>
                        <a:pt x="0"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71" name="Google Shape;9429;p73">
                  <a:extLst>
                    <a:ext uri="{FF2B5EF4-FFF2-40B4-BE49-F238E27FC236}">
                      <a16:creationId xmlns:a16="http://schemas.microsoft.com/office/drawing/2014/main" id="{AAD9F809-EFB2-F088-BBEC-277661503745}"/>
                    </a:ext>
                  </a:extLst>
                </p:cNvPr>
                <p:cNvSpPr/>
                <p:nvPr/>
              </p:nvSpPr>
              <p:spPr>
                <a:xfrm>
                  <a:off x="4645650" y="4154300"/>
                  <a:ext cx="52025" cy="104775"/>
                </a:xfrm>
                <a:custGeom>
                  <a:avLst/>
                  <a:gdLst/>
                  <a:ahLst/>
                  <a:cxnLst/>
                  <a:rect l="l" t="t" r="r" b="b"/>
                  <a:pathLst>
                    <a:path w="2081" h="4191" extrusionOk="0">
                      <a:moveTo>
                        <a:pt x="1734" y="1"/>
                      </a:moveTo>
                      <a:cubicBezTo>
                        <a:pt x="757" y="32"/>
                        <a:pt x="1" y="757"/>
                        <a:pt x="1" y="1765"/>
                      </a:cubicBezTo>
                      <a:lnTo>
                        <a:pt x="1" y="3844"/>
                      </a:lnTo>
                      <a:cubicBezTo>
                        <a:pt x="1" y="4033"/>
                        <a:pt x="158" y="4191"/>
                        <a:pt x="379" y="4191"/>
                      </a:cubicBezTo>
                      <a:lnTo>
                        <a:pt x="2080" y="4191"/>
                      </a:lnTo>
                      <a:lnTo>
                        <a:pt x="2080"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72" name="Google Shape;9430;p73">
                  <a:extLst>
                    <a:ext uri="{FF2B5EF4-FFF2-40B4-BE49-F238E27FC236}">
                      <a16:creationId xmlns:a16="http://schemas.microsoft.com/office/drawing/2014/main" id="{F20FE083-6335-F04E-0FA3-3CA3D403483A}"/>
                    </a:ext>
                  </a:extLst>
                </p:cNvPr>
                <p:cNvSpPr/>
                <p:nvPr/>
              </p:nvSpPr>
              <p:spPr>
                <a:xfrm>
                  <a:off x="4722850" y="4049550"/>
                  <a:ext cx="103975" cy="105575"/>
                </a:xfrm>
                <a:custGeom>
                  <a:avLst/>
                  <a:gdLst/>
                  <a:ahLst/>
                  <a:cxnLst/>
                  <a:rect l="l" t="t" r="r" b="b"/>
                  <a:pathLst>
                    <a:path w="4159" h="4223" extrusionOk="0">
                      <a:moveTo>
                        <a:pt x="2080" y="1"/>
                      </a:moveTo>
                      <a:cubicBezTo>
                        <a:pt x="1765" y="442"/>
                        <a:pt x="1260" y="694"/>
                        <a:pt x="693" y="694"/>
                      </a:cubicBezTo>
                      <a:lnTo>
                        <a:pt x="0" y="694"/>
                      </a:lnTo>
                      <a:lnTo>
                        <a:pt x="0" y="3498"/>
                      </a:lnTo>
                      <a:cubicBezTo>
                        <a:pt x="347" y="3939"/>
                        <a:pt x="851" y="4222"/>
                        <a:pt x="1418" y="4222"/>
                      </a:cubicBezTo>
                      <a:lnTo>
                        <a:pt x="2804" y="4222"/>
                      </a:lnTo>
                      <a:cubicBezTo>
                        <a:pt x="3340" y="4222"/>
                        <a:pt x="3844" y="3939"/>
                        <a:pt x="4159" y="3498"/>
                      </a:cubicBezTo>
                      <a:lnTo>
                        <a:pt x="4159" y="694"/>
                      </a:lnTo>
                      <a:lnTo>
                        <a:pt x="3466" y="694"/>
                      </a:lnTo>
                      <a:cubicBezTo>
                        <a:pt x="2899" y="694"/>
                        <a:pt x="2395" y="442"/>
                        <a:pt x="2080"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73" name="Google Shape;9431;p73">
                  <a:extLst>
                    <a:ext uri="{FF2B5EF4-FFF2-40B4-BE49-F238E27FC236}">
                      <a16:creationId xmlns:a16="http://schemas.microsoft.com/office/drawing/2014/main" id="{B74C58FC-8B62-A93C-3B11-AB80C294B175}"/>
                    </a:ext>
                  </a:extLst>
                </p:cNvPr>
                <p:cNvSpPr/>
                <p:nvPr/>
              </p:nvSpPr>
              <p:spPr>
                <a:xfrm>
                  <a:off x="4678725" y="3962900"/>
                  <a:ext cx="190650" cy="174100"/>
                </a:xfrm>
                <a:custGeom>
                  <a:avLst/>
                  <a:gdLst/>
                  <a:ahLst/>
                  <a:cxnLst/>
                  <a:rect l="l" t="t" r="r" b="b"/>
                  <a:pathLst>
                    <a:path w="7625" h="6964" extrusionOk="0">
                      <a:moveTo>
                        <a:pt x="3813" y="1"/>
                      </a:moveTo>
                      <a:cubicBezTo>
                        <a:pt x="1734" y="1"/>
                        <a:pt x="1" y="1702"/>
                        <a:pt x="1" y="3813"/>
                      </a:cubicBezTo>
                      <a:lnTo>
                        <a:pt x="1" y="5955"/>
                      </a:lnTo>
                      <a:lnTo>
                        <a:pt x="64" y="5955"/>
                      </a:lnTo>
                      <a:cubicBezTo>
                        <a:pt x="64" y="6522"/>
                        <a:pt x="537" y="6964"/>
                        <a:pt x="1104" y="6964"/>
                      </a:cubicBezTo>
                      <a:lnTo>
                        <a:pt x="1104" y="3813"/>
                      </a:lnTo>
                      <a:cubicBezTo>
                        <a:pt x="1104" y="3624"/>
                        <a:pt x="1261" y="3467"/>
                        <a:pt x="1450" y="3467"/>
                      </a:cubicBezTo>
                      <a:lnTo>
                        <a:pt x="2458" y="3467"/>
                      </a:lnTo>
                      <a:cubicBezTo>
                        <a:pt x="3057" y="3467"/>
                        <a:pt x="3498" y="2994"/>
                        <a:pt x="3498" y="2427"/>
                      </a:cubicBezTo>
                      <a:lnTo>
                        <a:pt x="3498" y="1734"/>
                      </a:lnTo>
                      <a:cubicBezTo>
                        <a:pt x="3498" y="1545"/>
                        <a:pt x="3656" y="1387"/>
                        <a:pt x="3845" y="1387"/>
                      </a:cubicBezTo>
                      <a:cubicBezTo>
                        <a:pt x="4034" y="1387"/>
                        <a:pt x="4191" y="1545"/>
                        <a:pt x="4191" y="1734"/>
                      </a:cubicBezTo>
                      <a:lnTo>
                        <a:pt x="4191" y="2427"/>
                      </a:lnTo>
                      <a:cubicBezTo>
                        <a:pt x="4191" y="3025"/>
                        <a:pt x="4664" y="3467"/>
                        <a:pt x="5231" y="3467"/>
                      </a:cubicBezTo>
                      <a:lnTo>
                        <a:pt x="6239" y="3467"/>
                      </a:lnTo>
                      <a:cubicBezTo>
                        <a:pt x="6459" y="3467"/>
                        <a:pt x="6617" y="3624"/>
                        <a:pt x="6617" y="3813"/>
                      </a:cubicBezTo>
                      <a:lnTo>
                        <a:pt x="6617" y="6964"/>
                      </a:lnTo>
                      <a:cubicBezTo>
                        <a:pt x="7184" y="6964"/>
                        <a:pt x="7625" y="6491"/>
                        <a:pt x="7625" y="5955"/>
                      </a:cubicBezTo>
                      <a:lnTo>
                        <a:pt x="7625" y="3813"/>
                      </a:lnTo>
                      <a:cubicBezTo>
                        <a:pt x="7625" y="1734"/>
                        <a:pt x="5924" y="1"/>
                        <a:pt x="38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414" name="Google Shape;9432;p73">
                <a:extLst>
                  <a:ext uri="{FF2B5EF4-FFF2-40B4-BE49-F238E27FC236}">
                    <a16:creationId xmlns:a16="http://schemas.microsoft.com/office/drawing/2014/main" id="{8FE7A288-1F55-37A0-DD67-99C1A7C90108}"/>
                  </a:ext>
                </a:extLst>
              </p:cNvPr>
              <p:cNvGrpSpPr/>
              <p:nvPr/>
            </p:nvGrpSpPr>
            <p:grpSpPr>
              <a:xfrm>
                <a:off x="10280367" y="4379278"/>
                <a:ext cx="499261" cy="497908"/>
                <a:chOff x="6143725" y="3582500"/>
                <a:chExt cx="295375" cy="294575"/>
              </a:xfrm>
              <a:grpFill/>
            </p:grpSpPr>
            <p:sp>
              <p:nvSpPr>
                <p:cNvPr id="17561" name="Google Shape;9433;p73">
                  <a:extLst>
                    <a:ext uri="{FF2B5EF4-FFF2-40B4-BE49-F238E27FC236}">
                      <a16:creationId xmlns:a16="http://schemas.microsoft.com/office/drawing/2014/main" id="{72C0D6E0-2DCB-AD7E-B5CD-3E07FE38565A}"/>
                    </a:ext>
                  </a:extLst>
                </p:cNvPr>
                <p:cNvSpPr/>
                <p:nvPr/>
              </p:nvSpPr>
              <p:spPr>
                <a:xfrm>
                  <a:off x="6143725" y="3720325"/>
                  <a:ext cx="295375" cy="156750"/>
                </a:xfrm>
                <a:custGeom>
                  <a:avLst/>
                  <a:gdLst/>
                  <a:ahLst/>
                  <a:cxnLst/>
                  <a:rect l="l" t="t" r="r" b="b"/>
                  <a:pathLst>
                    <a:path w="11815" h="6270" extrusionOk="0">
                      <a:moveTo>
                        <a:pt x="7309" y="1418"/>
                      </a:moveTo>
                      <a:cubicBezTo>
                        <a:pt x="7908" y="1418"/>
                        <a:pt x="8349" y="1891"/>
                        <a:pt x="8349" y="2458"/>
                      </a:cubicBezTo>
                      <a:cubicBezTo>
                        <a:pt x="8349" y="2993"/>
                        <a:pt x="7845" y="3466"/>
                        <a:pt x="7309" y="3466"/>
                      </a:cubicBezTo>
                      <a:lnTo>
                        <a:pt x="4474" y="3466"/>
                      </a:lnTo>
                      <a:cubicBezTo>
                        <a:pt x="3875" y="3466"/>
                        <a:pt x="3434" y="2993"/>
                        <a:pt x="3434" y="2458"/>
                      </a:cubicBezTo>
                      <a:cubicBezTo>
                        <a:pt x="3434" y="1859"/>
                        <a:pt x="3907" y="1418"/>
                        <a:pt x="4474" y="1418"/>
                      </a:cubicBezTo>
                      <a:close/>
                      <a:moveTo>
                        <a:pt x="1008" y="1"/>
                      </a:moveTo>
                      <a:cubicBezTo>
                        <a:pt x="410" y="1"/>
                        <a:pt x="0" y="473"/>
                        <a:pt x="0" y="1040"/>
                      </a:cubicBezTo>
                      <a:lnTo>
                        <a:pt x="0" y="5262"/>
                      </a:lnTo>
                      <a:cubicBezTo>
                        <a:pt x="0" y="5829"/>
                        <a:pt x="473" y="6270"/>
                        <a:pt x="1008" y="6270"/>
                      </a:cubicBezTo>
                      <a:lnTo>
                        <a:pt x="10775" y="6270"/>
                      </a:lnTo>
                      <a:cubicBezTo>
                        <a:pt x="11373" y="6270"/>
                        <a:pt x="11815" y="5797"/>
                        <a:pt x="11815" y="5262"/>
                      </a:cubicBezTo>
                      <a:lnTo>
                        <a:pt x="11815" y="1040"/>
                      </a:lnTo>
                      <a:cubicBezTo>
                        <a:pt x="11783" y="473"/>
                        <a:pt x="11342" y="1"/>
                        <a:pt x="10775"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62" name="Google Shape;9434;p73">
                  <a:extLst>
                    <a:ext uri="{FF2B5EF4-FFF2-40B4-BE49-F238E27FC236}">
                      <a16:creationId xmlns:a16="http://schemas.microsoft.com/office/drawing/2014/main" id="{33655F89-2388-42FB-2BFA-166A3AB855B4}"/>
                    </a:ext>
                  </a:extLst>
                </p:cNvPr>
                <p:cNvSpPr/>
                <p:nvPr/>
              </p:nvSpPr>
              <p:spPr>
                <a:xfrm>
                  <a:off x="6246900" y="3773100"/>
                  <a:ext cx="88225" cy="17350"/>
                </a:xfrm>
                <a:custGeom>
                  <a:avLst/>
                  <a:gdLst/>
                  <a:ahLst/>
                  <a:cxnLst/>
                  <a:rect l="l" t="t" r="r" b="b"/>
                  <a:pathLst>
                    <a:path w="3529" h="694" extrusionOk="0">
                      <a:moveTo>
                        <a:pt x="347" y="0"/>
                      </a:moveTo>
                      <a:cubicBezTo>
                        <a:pt x="158" y="0"/>
                        <a:pt x="0" y="126"/>
                        <a:pt x="0" y="347"/>
                      </a:cubicBezTo>
                      <a:cubicBezTo>
                        <a:pt x="0" y="536"/>
                        <a:pt x="158" y="693"/>
                        <a:pt x="347" y="693"/>
                      </a:cubicBezTo>
                      <a:lnTo>
                        <a:pt x="3182" y="693"/>
                      </a:lnTo>
                      <a:cubicBezTo>
                        <a:pt x="3371" y="693"/>
                        <a:pt x="3529" y="536"/>
                        <a:pt x="3529" y="347"/>
                      </a:cubicBezTo>
                      <a:cubicBezTo>
                        <a:pt x="3529" y="126"/>
                        <a:pt x="3371" y="0"/>
                        <a:pt x="318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63" name="Google Shape;9435;p73">
                  <a:extLst>
                    <a:ext uri="{FF2B5EF4-FFF2-40B4-BE49-F238E27FC236}">
                      <a16:creationId xmlns:a16="http://schemas.microsoft.com/office/drawing/2014/main" id="{52E6953E-BDCD-8431-F6DC-D7931CA3022E}"/>
                    </a:ext>
                  </a:extLst>
                </p:cNvPr>
                <p:cNvSpPr/>
                <p:nvPr/>
              </p:nvSpPr>
              <p:spPr>
                <a:xfrm>
                  <a:off x="6161050" y="3582500"/>
                  <a:ext cx="86650" cy="34675"/>
                </a:xfrm>
                <a:custGeom>
                  <a:avLst/>
                  <a:gdLst/>
                  <a:ahLst/>
                  <a:cxnLst/>
                  <a:rect l="l" t="t" r="r" b="b"/>
                  <a:pathLst>
                    <a:path w="3466" h="1387" extrusionOk="0">
                      <a:moveTo>
                        <a:pt x="1008" y="0"/>
                      </a:moveTo>
                      <a:cubicBezTo>
                        <a:pt x="441" y="0"/>
                        <a:pt x="0" y="473"/>
                        <a:pt x="0" y="1040"/>
                      </a:cubicBezTo>
                      <a:lnTo>
                        <a:pt x="0" y="1386"/>
                      </a:lnTo>
                      <a:lnTo>
                        <a:pt x="3466" y="1386"/>
                      </a:lnTo>
                      <a:lnTo>
                        <a:pt x="3466" y="1040"/>
                      </a:lnTo>
                      <a:lnTo>
                        <a:pt x="3434" y="1040"/>
                      </a:lnTo>
                      <a:cubicBezTo>
                        <a:pt x="3434" y="441"/>
                        <a:pt x="2962" y="0"/>
                        <a:pt x="2395"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64" name="Google Shape;9436;p73">
                  <a:extLst>
                    <a:ext uri="{FF2B5EF4-FFF2-40B4-BE49-F238E27FC236}">
                      <a16:creationId xmlns:a16="http://schemas.microsoft.com/office/drawing/2014/main" id="{AC78BBB0-39F8-99D3-9EDB-1DDC9DD4C409}"/>
                    </a:ext>
                  </a:extLst>
                </p:cNvPr>
                <p:cNvSpPr/>
                <p:nvPr/>
              </p:nvSpPr>
              <p:spPr>
                <a:xfrm>
                  <a:off x="6160250" y="3633675"/>
                  <a:ext cx="86675" cy="69350"/>
                </a:xfrm>
                <a:custGeom>
                  <a:avLst/>
                  <a:gdLst/>
                  <a:ahLst/>
                  <a:cxnLst/>
                  <a:rect l="l" t="t" r="r" b="b"/>
                  <a:pathLst>
                    <a:path w="3467" h="2774" extrusionOk="0">
                      <a:moveTo>
                        <a:pt x="2112" y="726"/>
                      </a:moveTo>
                      <a:cubicBezTo>
                        <a:pt x="2332" y="726"/>
                        <a:pt x="2458" y="883"/>
                        <a:pt x="2458" y="1072"/>
                      </a:cubicBezTo>
                      <a:cubicBezTo>
                        <a:pt x="2458" y="1261"/>
                        <a:pt x="2332" y="1419"/>
                        <a:pt x="2112" y="1419"/>
                      </a:cubicBezTo>
                      <a:lnTo>
                        <a:pt x="1419" y="1419"/>
                      </a:lnTo>
                      <a:cubicBezTo>
                        <a:pt x="1230" y="1419"/>
                        <a:pt x="1072" y="1261"/>
                        <a:pt x="1072" y="1072"/>
                      </a:cubicBezTo>
                      <a:cubicBezTo>
                        <a:pt x="1072" y="883"/>
                        <a:pt x="1230" y="726"/>
                        <a:pt x="1419" y="726"/>
                      </a:cubicBezTo>
                      <a:close/>
                      <a:moveTo>
                        <a:pt x="1" y="1"/>
                      </a:moveTo>
                      <a:lnTo>
                        <a:pt x="1" y="2773"/>
                      </a:lnTo>
                      <a:lnTo>
                        <a:pt x="3466" y="2773"/>
                      </a:lnTo>
                      <a:lnTo>
                        <a:pt x="3466"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65" name="Google Shape;9437;p73">
                  <a:extLst>
                    <a:ext uri="{FF2B5EF4-FFF2-40B4-BE49-F238E27FC236}">
                      <a16:creationId xmlns:a16="http://schemas.microsoft.com/office/drawing/2014/main" id="{F8B21E28-2094-9FE4-C580-E5A286240D67}"/>
                    </a:ext>
                  </a:extLst>
                </p:cNvPr>
                <p:cNvSpPr/>
                <p:nvPr/>
              </p:nvSpPr>
              <p:spPr>
                <a:xfrm>
                  <a:off x="6336675" y="3599025"/>
                  <a:ext cx="85875" cy="69350"/>
                </a:xfrm>
                <a:custGeom>
                  <a:avLst/>
                  <a:gdLst/>
                  <a:ahLst/>
                  <a:cxnLst/>
                  <a:rect l="l" t="t" r="r" b="b"/>
                  <a:pathLst>
                    <a:path w="3435" h="2774" extrusionOk="0">
                      <a:moveTo>
                        <a:pt x="1986" y="1387"/>
                      </a:moveTo>
                      <a:cubicBezTo>
                        <a:pt x="2206" y="1387"/>
                        <a:pt x="2364" y="1545"/>
                        <a:pt x="2364" y="1765"/>
                      </a:cubicBezTo>
                      <a:cubicBezTo>
                        <a:pt x="2364" y="1954"/>
                        <a:pt x="2206" y="2112"/>
                        <a:pt x="1986" y="2112"/>
                      </a:cubicBezTo>
                      <a:lnTo>
                        <a:pt x="1293" y="2112"/>
                      </a:lnTo>
                      <a:cubicBezTo>
                        <a:pt x="1104" y="2112"/>
                        <a:pt x="946" y="1954"/>
                        <a:pt x="946" y="1765"/>
                      </a:cubicBezTo>
                      <a:cubicBezTo>
                        <a:pt x="946" y="1545"/>
                        <a:pt x="1104" y="1387"/>
                        <a:pt x="1293" y="1387"/>
                      </a:cubicBezTo>
                      <a:close/>
                      <a:moveTo>
                        <a:pt x="1009" y="1"/>
                      </a:moveTo>
                      <a:cubicBezTo>
                        <a:pt x="410" y="1"/>
                        <a:pt x="1" y="473"/>
                        <a:pt x="1" y="1040"/>
                      </a:cubicBezTo>
                      <a:lnTo>
                        <a:pt x="1" y="2773"/>
                      </a:lnTo>
                      <a:lnTo>
                        <a:pt x="3435" y="2773"/>
                      </a:lnTo>
                      <a:lnTo>
                        <a:pt x="3435" y="1040"/>
                      </a:lnTo>
                      <a:lnTo>
                        <a:pt x="3403" y="1040"/>
                      </a:lnTo>
                      <a:cubicBezTo>
                        <a:pt x="3403" y="442"/>
                        <a:pt x="2931" y="1"/>
                        <a:pt x="2395"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66" name="Google Shape;9438;p73">
                  <a:extLst>
                    <a:ext uri="{FF2B5EF4-FFF2-40B4-BE49-F238E27FC236}">
                      <a16:creationId xmlns:a16="http://schemas.microsoft.com/office/drawing/2014/main" id="{D11781E8-C313-914B-E0E1-FA7EFC88CDE5}"/>
                    </a:ext>
                  </a:extLst>
                </p:cNvPr>
                <p:cNvSpPr/>
                <p:nvPr/>
              </p:nvSpPr>
              <p:spPr>
                <a:xfrm>
                  <a:off x="6335100" y="3686450"/>
                  <a:ext cx="86675" cy="17350"/>
                </a:xfrm>
                <a:custGeom>
                  <a:avLst/>
                  <a:gdLst/>
                  <a:ahLst/>
                  <a:cxnLst/>
                  <a:rect l="l" t="t" r="r" b="b"/>
                  <a:pathLst>
                    <a:path w="3467" h="694" extrusionOk="0">
                      <a:moveTo>
                        <a:pt x="1" y="1"/>
                      </a:moveTo>
                      <a:lnTo>
                        <a:pt x="1" y="694"/>
                      </a:lnTo>
                      <a:lnTo>
                        <a:pt x="3466" y="694"/>
                      </a:lnTo>
                      <a:lnTo>
                        <a:pt x="3466"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67" name="Google Shape;9439;p73">
                  <a:extLst>
                    <a:ext uri="{FF2B5EF4-FFF2-40B4-BE49-F238E27FC236}">
                      <a16:creationId xmlns:a16="http://schemas.microsoft.com/office/drawing/2014/main" id="{68D33169-8CDB-5828-08EF-4F808ADA2296}"/>
                    </a:ext>
                  </a:extLst>
                </p:cNvPr>
                <p:cNvSpPr/>
                <p:nvPr/>
              </p:nvSpPr>
              <p:spPr>
                <a:xfrm>
                  <a:off x="6264225" y="3617150"/>
                  <a:ext cx="53575" cy="86650"/>
                </a:xfrm>
                <a:custGeom>
                  <a:avLst/>
                  <a:gdLst/>
                  <a:ahLst/>
                  <a:cxnLst/>
                  <a:rect l="l" t="t" r="r" b="b"/>
                  <a:pathLst>
                    <a:path w="2143" h="3466" extrusionOk="0">
                      <a:moveTo>
                        <a:pt x="1072" y="0"/>
                      </a:moveTo>
                      <a:cubicBezTo>
                        <a:pt x="473" y="0"/>
                        <a:pt x="0" y="441"/>
                        <a:pt x="0" y="1040"/>
                      </a:cubicBezTo>
                      <a:lnTo>
                        <a:pt x="0" y="3466"/>
                      </a:lnTo>
                      <a:lnTo>
                        <a:pt x="2143" y="3466"/>
                      </a:lnTo>
                      <a:lnTo>
                        <a:pt x="2143" y="1040"/>
                      </a:lnTo>
                      <a:cubicBezTo>
                        <a:pt x="2143" y="441"/>
                        <a:pt x="1670" y="0"/>
                        <a:pt x="107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415" name="Google Shape;9440;p73">
                <a:extLst>
                  <a:ext uri="{FF2B5EF4-FFF2-40B4-BE49-F238E27FC236}">
                    <a16:creationId xmlns:a16="http://schemas.microsoft.com/office/drawing/2014/main" id="{50CDE981-A05B-4B9A-9C03-91FA6F089CE8}"/>
                  </a:ext>
                </a:extLst>
              </p:cNvPr>
              <p:cNvGrpSpPr/>
              <p:nvPr/>
            </p:nvGrpSpPr>
            <p:grpSpPr>
              <a:xfrm>
                <a:off x="2037247" y="3747903"/>
                <a:ext cx="501923" cy="500571"/>
                <a:chOff x="1310075" y="3253275"/>
                <a:chExt cx="296950" cy="296150"/>
              </a:xfrm>
              <a:grpFill/>
            </p:grpSpPr>
            <p:sp>
              <p:nvSpPr>
                <p:cNvPr id="17558" name="Google Shape;9441;p73">
                  <a:extLst>
                    <a:ext uri="{FF2B5EF4-FFF2-40B4-BE49-F238E27FC236}">
                      <a16:creationId xmlns:a16="http://schemas.microsoft.com/office/drawing/2014/main" id="{7E72AA58-F23E-9C2F-6B4E-BDEAD3037002}"/>
                    </a:ext>
                  </a:extLst>
                </p:cNvPr>
                <p:cNvSpPr/>
                <p:nvPr/>
              </p:nvSpPr>
              <p:spPr>
                <a:xfrm>
                  <a:off x="1423475" y="3359600"/>
                  <a:ext cx="69350" cy="68550"/>
                </a:xfrm>
                <a:custGeom>
                  <a:avLst/>
                  <a:gdLst/>
                  <a:ahLst/>
                  <a:cxnLst/>
                  <a:rect l="l" t="t" r="r" b="b"/>
                  <a:pathLst>
                    <a:path w="2774" h="2742"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59" name="Google Shape;9442;p73">
                  <a:extLst>
                    <a:ext uri="{FF2B5EF4-FFF2-40B4-BE49-F238E27FC236}">
                      <a16:creationId xmlns:a16="http://schemas.microsoft.com/office/drawing/2014/main" id="{62F007EA-4447-7922-F36F-841929C02451}"/>
                    </a:ext>
                  </a:extLst>
                </p:cNvPr>
                <p:cNvSpPr/>
                <p:nvPr/>
              </p:nvSpPr>
              <p:spPr>
                <a:xfrm>
                  <a:off x="1310075" y="3253275"/>
                  <a:ext cx="296950" cy="296150"/>
                </a:xfrm>
                <a:custGeom>
                  <a:avLst/>
                  <a:gdLst/>
                  <a:ahLst/>
                  <a:cxnLst/>
                  <a:rect l="l" t="t" r="r" b="b"/>
                  <a:pathLst>
                    <a:path w="11878" h="11846" extrusionOk="0">
                      <a:moveTo>
                        <a:pt x="5923" y="2111"/>
                      </a:moveTo>
                      <a:cubicBezTo>
                        <a:pt x="8003" y="2111"/>
                        <a:pt x="9735" y="3812"/>
                        <a:pt x="9735" y="5923"/>
                      </a:cubicBezTo>
                      <a:cubicBezTo>
                        <a:pt x="9735" y="8034"/>
                        <a:pt x="8034" y="9767"/>
                        <a:pt x="5923" y="9767"/>
                      </a:cubicBezTo>
                      <a:cubicBezTo>
                        <a:pt x="3844" y="9767"/>
                        <a:pt x="2080" y="8065"/>
                        <a:pt x="2080" y="5923"/>
                      </a:cubicBezTo>
                      <a:cubicBezTo>
                        <a:pt x="2111" y="3844"/>
                        <a:pt x="3844" y="2111"/>
                        <a:pt x="5923" y="2111"/>
                      </a:cubicBezTo>
                      <a:close/>
                      <a:moveTo>
                        <a:pt x="5262" y="0"/>
                      </a:moveTo>
                      <a:cubicBezTo>
                        <a:pt x="5104" y="0"/>
                        <a:pt x="4947" y="95"/>
                        <a:pt x="4884" y="252"/>
                      </a:cubicBezTo>
                      <a:lnTo>
                        <a:pt x="4726" y="1166"/>
                      </a:lnTo>
                      <a:cubicBezTo>
                        <a:pt x="4253" y="1292"/>
                        <a:pt x="3844" y="1481"/>
                        <a:pt x="3434" y="1733"/>
                      </a:cubicBezTo>
                      <a:lnTo>
                        <a:pt x="2678" y="1197"/>
                      </a:lnTo>
                      <a:cubicBezTo>
                        <a:pt x="2641" y="1160"/>
                        <a:pt x="2584" y="1142"/>
                        <a:pt x="2523" y="1142"/>
                      </a:cubicBezTo>
                      <a:cubicBezTo>
                        <a:pt x="2429" y="1142"/>
                        <a:pt x="2326" y="1184"/>
                        <a:pt x="2269" y="1260"/>
                      </a:cubicBezTo>
                      <a:lnTo>
                        <a:pt x="1260" y="2237"/>
                      </a:lnTo>
                      <a:cubicBezTo>
                        <a:pt x="1166" y="2363"/>
                        <a:pt x="1166" y="2552"/>
                        <a:pt x="1229" y="2678"/>
                      </a:cubicBezTo>
                      <a:lnTo>
                        <a:pt x="1733" y="3403"/>
                      </a:lnTo>
                      <a:cubicBezTo>
                        <a:pt x="1512" y="3812"/>
                        <a:pt x="1323" y="4253"/>
                        <a:pt x="1197" y="4726"/>
                      </a:cubicBezTo>
                      <a:lnTo>
                        <a:pt x="284" y="4883"/>
                      </a:lnTo>
                      <a:cubicBezTo>
                        <a:pt x="126" y="4915"/>
                        <a:pt x="0" y="5041"/>
                        <a:pt x="0" y="5230"/>
                      </a:cubicBezTo>
                      <a:lnTo>
                        <a:pt x="0" y="6616"/>
                      </a:lnTo>
                      <a:cubicBezTo>
                        <a:pt x="0" y="6805"/>
                        <a:pt x="126" y="6963"/>
                        <a:pt x="284" y="6963"/>
                      </a:cubicBezTo>
                      <a:lnTo>
                        <a:pt x="1197" y="7120"/>
                      </a:lnTo>
                      <a:cubicBezTo>
                        <a:pt x="1292" y="7593"/>
                        <a:pt x="1512" y="8002"/>
                        <a:pt x="1733" y="8412"/>
                      </a:cubicBezTo>
                      <a:lnTo>
                        <a:pt x="1229" y="9168"/>
                      </a:lnTo>
                      <a:cubicBezTo>
                        <a:pt x="1103" y="9263"/>
                        <a:pt x="1166" y="9483"/>
                        <a:pt x="1260" y="9578"/>
                      </a:cubicBezTo>
                      <a:lnTo>
                        <a:pt x="2269" y="10586"/>
                      </a:lnTo>
                      <a:cubicBezTo>
                        <a:pt x="2321" y="10638"/>
                        <a:pt x="2411" y="10661"/>
                        <a:pt x="2497" y="10661"/>
                      </a:cubicBezTo>
                      <a:cubicBezTo>
                        <a:pt x="2568" y="10661"/>
                        <a:pt x="2636" y="10646"/>
                        <a:pt x="2678" y="10617"/>
                      </a:cubicBezTo>
                      <a:lnTo>
                        <a:pt x="3434" y="10113"/>
                      </a:lnTo>
                      <a:cubicBezTo>
                        <a:pt x="3844" y="10334"/>
                        <a:pt x="4253" y="10554"/>
                        <a:pt x="4726" y="10649"/>
                      </a:cubicBezTo>
                      <a:lnTo>
                        <a:pt x="4884" y="11562"/>
                      </a:lnTo>
                      <a:cubicBezTo>
                        <a:pt x="4947" y="11720"/>
                        <a:pt x="5041" y="11846"/>
                        <a:pt x="5262" y="11846"/>
                      </a:cubicBezTo>
                      <a:lnTo>
                        <a:pt x="6616" y="11846"/>
                      </a:lnTo>
                      <a:cubicBezTo>
                        <a:pt x="6774" y="11846"/>
                        <a:pt x="6931" y="11720"/>
                        <a:pt x="6994" y="11562"/>
                      </a:cubicBezTo>
                      <a:lnTo>
                        <a:pt x="7152" y="10649"/>
                      </a:lnTo>
                      <a:cubicBezTo>
                        <a:pt x="7624" y="10523"/>
                        <a:pt x="8034" y="10334"/>
                        <a:pt x="8444" y="10113"/>
                      </a:cubicBezTo>
                      <a:lnTo>
                        <a:pt x="9200" y="10617"/>
                      </a:lnTo>
                      <a:cubicBezTo>
                        <a:pt x="9242" y="10646"/>
                        <a:pt x="9310" y="10661"/>
                        <a:pt x="9381" y="10661"/>
                      </a:cubicBezTo>
                      <a:cubicBezTo>
                        <a:pt x="9467" y="10661"/>
                        <a:pt x="9557" y="10638"/>
                        <a:pt x="9609" y="10586"/>
                      </a:cubicBezTo>
                      <a:lnTo>
                        <a:pt x="10617" y="9578"/>
                      </a:lnTo>
                      <a:cubicBezTo>
                        <a:pt x="10712" y="9483"/>
                        <a:pt x="10712" y="9263"/>
                        <a:pt x="10649" y="9168"/>
                      </a:cubicBezTo>
                      <a:lnTo>
                        <a:pt x="10145" y="8412"/>
                      </a:lnTo>
                      <a:cubicBezTo>
                        <a:pt x="10365" y="8002"/>
                        <a:pt x="10554" y="7593"/>
                        <a:pt x="10680" y="7120"/>
                      </a:cubicBezTo>
                      <a:lnTo>
                        <a:pt x="11594" y="6963"/>
                      </a:lnTo>
                      <a:cubicBezTo>
                        <a:pt x="11752" y="6900"/>
                        <a:pt x="11878" y="6805"/>
                        <a:pt x="11878" y="6616"/>
                      </a:cubicBezTo>
                      <a:lnTo>
                        <a:pt x="11878" y="5230"/>
                      </a:lnTo>
                      <a:cubicBezTo>
                        <a:pt x="11878" y="5072"/>
                        <a:pt x="11752" y="4915"/>
                        <a:pt x="11594" y="4883"/>
                      </a:cubicBezTo>
                      <a:lnTo>
                        <a:pt x="10680" y="4726"/>
                      </a:lnTo>
                      <a:cubicBezTo>
                        <a:pt x="10554" y="4253"/>
                        <a:pt x="10365" y="3812"/>
                        <a:pt x="10145" y="3403"/>
                      </a:cubicBezTo>
                      <a:lnTo>
                        <a:pt x="10649" y="2678"/>
                      </a:lnTo>
                      <a:cubicBezTo>
                        <a:pt x="10775" y="2552"/>
                        <a:pt x="10712" y="2363"/>
                        <a:pt x="10617" y="2237"/>
                      </a:cubicBezTo>
                      <a:lnTo>
                        <a:pt x="9609" y="1260"/>
                      </a:lnTo>
                      <a:cubicBezTo>
                        <a:pt x="9554" y="1187"/>
                        <a:pt x="9455" y="1156"/>
                        <a:pt x="9364" y="1156"/>
                      </a:cubicBezTo>
                      <a:cubicBezTo>
                        <a:pt x="9300" y="1156"/>
                        <a:pt x="9239" y="1171"/>
                        <a:pt x="9200" y="1197"/>
                      </a:cubicBezTo>
                      <a:lnTo>
                        <a:pt x="8444" y="1733"/>
                      </a:lnTo>
                      <a:cubicBezTo>
                        <a:pt x="8034" y="1481"/>
                        <a:pt x="7624" y="1292"/>
                        <a:pt x="7152" y="1166"/>
                      </a:cubicBezTo>
                      <a:lnTo>
                        <a:pt x="6994" y="252"/>
                      </a:lnTo>
                      <a:cubicBezTo>
                        <a:pt x="6931" y="95"/>
                        <a:pt x="6837" y="0"/>
                        <a:pt x="6616"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60" name="Google Shape;9443;p73">
                  <a:extLst>
                    <a:ext uri="{FF2B5EF4-FFF2-40B4-BE49-F238E27FC236}">
                      <a16:creationId xmlns:a16="http://schemas.microsoft.com/office/drawing/2014/main" id="{5DC2AB05-1B56-FEA0-8BC0-B10CC05CCE4B}"/>
                    </a:ext>
                  </a:extLst>
                </p:cNvPr>
                <p:cNvSpPr/>
                <p:nvPr/>
              </p:nvSpPr>
              <p:spPr>
                <a:xfrm>
                  <a:off x="1399850" y="3426550"/>
                  <a:ext cx="116600" cy="52800"/>
                </a:xfrm>
                <a:custGeom>
                  <a:avLst/>
                  <a:gdLst/>
                  <a:ahLst/>
                  <a:cxnLst/>
                  <a:rect l="l" t="t" r="r" b="b"/>
                  <a:pathLst>
                    <a:path w="4664" h="2112" extrusionOk="0">
                      <a:moveTo>
                        <a:pt x="725" y="0"/>
                      </a:moveTo>
                      <a:cubicBezTo>
                        <a:pt x="410" y="252"/>
                        <a:pt x="127" y="662"/>
                        <a:pt x="1" y="1103"/>
                      </a:cubicBezTo>
                      <a:cubicBezTo>
                        <a:pt x="599" y="1733"/>
                        <a:pt x="1387" y="2111"/>
                        <a:pt x="2332" y="2111"/>
                      </a:cubicBezTo>
                      <a:cubicBezTo>
                        <a:pt x="3246" y="2111"/>
                        <a:pt x="4065" y="1733"/>
                        <a:pt x="4664" y="1103"/>
                      </a:cubicBezTo>
                      <a:cubicBezTo>
                        <a:pt x="4538" y="662"/>
                        <a:pt x="4254" y="252"/>
                        <a:pt x="3939" y="0"/>
                      </a:cubicBezTo>
                      <a:cubicBezTo>
                        <a:pt x="3561" y="473"/>
                        <a:pt x="2994" y="788"/>
                        <a:pt x="2332" y="788"/>
                      </a:cubicBezTo>
                      <a:cubicBezTo>
                        <a:pt x="1702" y="788"/>
                        <a:pt x="1103" y="473"/>
                        <a:pt x="725"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sp>
            <p:nvSpPr>
              <p:cNvPr id="17416" name="Google Shape;9444;p73">
                <a:extLst>
                  <a:ext uri="{FF2B5EF4-FFF2-40B4-BE49-F238E27FC236}">
                    <a16:creationId xmlns:a16="http://schemas.microsoft.com/office/drawing/2014/main" id="{1640DDD4-D4D4-E6DF-6B37-4329B975E335}"/>
                  </a:ext>
                </a:extLst>
              </p:cNvPr>
              <p:cNvSpPr/>
              <p:nvPr/>
            </p:nvSpPr>
            <p:spPr>
              <a:xfrm>
                <a:off x="2039216" y="4379924"/>
                <a:ext cx="497951" cy="496599"/>
              </a:xfrm>
              <a:custGeom>
                <a:avLst/>
                <a:gdLst/>
                <a:ahLst/>
                <a:cxnLst/>
                <a:rect l="l" t="t" r="r" b="b"/>
                <a:pathLst>
                  <a:path w="11784" h="11752" extrusionOk="0">
                    <a:moveTo>
                      <a:pt x="1040" y="0"/>
                    </a:moveTo>
                    <a:cubicBezTo>
                      <a:pt x="441" y="0"/>
                      <a:pt x="0" y="473"/>
                      <a:pt x="0" y="1040"/>
                    </a:cubicBezTo>
                    <a:cubicBezTo>
                      <a:pt x="0" y="1639"/>
                      <a:pt x="473" y="2048"/>
                      <a:pt x="1040" y="2048"/>
                    </a:cubicBezTo>
                    <a:lnTo>
                      <a:pt x="1386" y="2048"/>
                    </a:lnTo>
                    <a:lnTo>
                      <a:pt x="1386" y="2426"/>
                    </a:lnTo>
                    <a:cubicBezTo>
                      <a:pt x="1386" y="2993"/>
                      <a:pt x="1859" y="3434"/>
                      <a:pt x="2426" y="3434"/>
                    </a:cubicBezTo>
                    <a:lnTo>
                      <a:pt x="5577" y="3434"/>
                    </a:lnTo>
                    <a:lnTo>
                      <a:pt x="5577" y="4159"/>
                    </a:lnTo>
                    <a:lnTo>
                      <a:pt x="4537" y="4159"/>
                    </a:lnTo>
                    <a:cubicBezTo>
                      <a:pt x="3938" y="4159"/>
                      <a:pt x="3466" y="4632"/>
                      <a:pt x="3466" y="5167"/>
                    </a:cubicBezTo>
                    <a:lnTo>
                      <a:pt x="3466" y="6585"/>
                    </a:lnTo>
                    <a:cubicBezTo>
                      <a:pt x="3466" y="7183"/>
                      <a:pt x="3938" y="7625"/>
                      <a:pt x="4537" y="7625"/>
                    </a:cubicBezTo>
                    <a:lnTo>
                      <a:pt x="5577" y="7625"/>
                    </a:lnTo>
                    <a:lnTo>
                      <a:pt x="5577" y="8318"/>
                    </a:lnTo>
                    <a:lnTo>
                      <a:pt x="2426" y="8318"/>
                    </a:lnTo>
                    <a:cubicBezTo>
                      <a:pt x="1828" y="8318"/>
                      <a:pt x="1386" y="8790"/>
                      <a:pt x="1386" y="9357"/>
                    </a:cubicBezTo>
                    <a:lnTo>
                      <a:pt x="1386" y="9704"/>
                    </a:lnTo>
                    <a:lnTo>
                      <a:pt x="1040" y="9704"/>
                    </a:lnTo>
                    <a:cubicBezTo>
                      <a:pt x="441" y="9704"/>
                      <a:pt x="0" y="10176"/>
                      <a:pt x="0" y="10744"/>
                    </a:cubicBezTo>
                    <a:cubicBezTo>
                      <a:pt x="0" y="11311"/>
                      <a:pt x="473" y="11752"/>
                      <a:pt x="1040" y="11752"/>
                    </a:cubicBezTo>
                    <a:lnTo>
                      <a:pt x="2426" y="11752"/>
                    </a:lnTo>
                    <a:cubicBezTo>
                      <a:pt x="2993" y="11752"/>
                      <a:pt x="3434" y="11279"/>
                      <a:pt x="3434" y="10744"/>
                    </a:cubicBezTo>
                    <a:cubicBezTo>
                      <a:pt x="3434" y="10145"/>
                      <a:pt x="2962" y="9704"/>
                      <a:pt x="2426" y="9704"/>
                    </a:cubicBezTo>
                    <a:lnTo>
                      <a:pt x="2048" y="9704"/>
                    </a:lnTo>
                    <a:lnTo>
                      <a:pt x="2048" y="9357"/>
                    </a:lnTo>
                    <a:cubicBezTo>
                      <a:pt x="2048" y="9168"/>
                      <a:pt x="2206" y="9011"/>
                      <a:pt x="2426" y="9011"/>
                    </a:cubicBezTo>
                    <a:lnTo>
                      <a:pt x="5577" y="9011"/>
                    </a:lnTo>
                    <a:lnTo>
                      <a:pt x="5577" y="9704"/>
                    </a:lnTo>
                    <a:lnTo>
                      <a:pt x="5199" y="9704"/>
                    </a:lnTo>
                    <a:cubicBezTo>
                      <a:pt x="4631" y="9704"/>
                      <a:pt x="4190" y="10176"/>
                      <a:pt x="4190" y="10744"/>
                    </a:cubicBezTo>
                    <a:cubicBezTo>
                      <a:pt x="4190" y="11311"/>
                      <a:pt x="4663" y="11752"/>
                      <a:pt x="5199" y="11752"/>
                    </a:cubicBezTo>
                    <a:lnTo>
                      <a:pt x="6585" y="11752"/>
                    </a:lnTo>
                    <a:cubicBezTo>
                      <a:pt x="7183" y="11752"/>
                      <a:pt x="7593" y="11279"/>
                      <a:pt x="7593" y="10744"/>
                    </a:cubicBezTo>
                    <a:cubicBezTo>
                      <a:pt x="7593" y="10145"/>
                      <a:pt x="7120" y="9704"/>
                      <a:pt x="6585" y="9704"/>
                    </a:cubicBezTo>
                    <a:lnTo>
                      <a:pt x="6238" y="9704"/>
                    </a:lnTo>
                    <a:lnTo>
                      <a:pt x="6238" y="9011"/>
                    </a:lnTo>
                    <a:lnTo>
                      <a:pt x="9389" y="9011"/>
                    </a:lnTo>
                    <a:cubicBezTo>
                      <a:pt x="9578" y="9011"/>
                      <a:pt x="9735" y="9168"/>
                      <a:pt x="9735" y="9357"/>
                    </a:cubicBezTo>
                    <a:lnTo>
                      <a:pt x="9735" y="9704"/>
                    </a:lnTo>
                    <a:lnTo>
                      <a:pt x="9389" y="9704"/>
                    </a:lnTo>
                    <a:cubicBezTo>
                      <a:pt x="8790" y="9704"/>
                      <a:pt x="8349" y="10176"/>
                      <a:pt x="8349" y="10744"/>
                    </a:cubicBezTo>
                    <a:cubicBezTo>
                      <a:pt x="8349" y="11311"/>
                      <a:pt x="8822" y="11752"/>
                      <a:pt x="9389" y="11752"/>
                    </a:cubicBezTo>
                    <a:lnTo>
                      <a:pt x="10743" y="11752"/>
                    </a:lnTo>
                    <a:cubicBezTo>
                      <a:pt x="11342" y="11752"/>
                      <a:pt x="11783" y="11279"/>
                      <a:pt x="11783" y="10744"/>
                    </a:cubicBezTo>
                    <a:cubicBezTo>
                      <a:pt x="11783" y="10145"/>
                      <a:pt x="11311" y="9704"/>
                      <a:pt x="10743" y="9704"/>
                    </a:cubicBezTo>
                    <a:lnTo>
                      <a:pt x="10397" y="9704"/>
                    </a:lnTo>
                    <a:lnTo>
                      <a:pt x="10397" y="9357"/>
                    </a:lnTo>
                    <a:cubicBezTo>
                      <a:pt x="10397" y="8759"/>
                      <a:pt x="9924" y="8318"/>
                      <a:pt x="9389" y="8318"/>
                    </a:cubicBezTo>
                    <a:lnTo>
                      <a:pt x="6238" y="8318"/>
                    </a:lnTo>
                    <a:lnTo>
                      <a:pt x="6238" y="7625"/>
                    </a:lnTo>
                    <a:lnTo>
                      <a:pt x="7246" y="7625"/>
                    </a:lnTo>
                    <a:cubicBezTo>
                      <a:pt x="7845" y="7625"/>
                      <a:pt x="8318" y="7152"/>
                      <a:pt x="8318" y="6585"/>
                    </a:cubicBezTo>
                    <a:lnTo>
                      <a:pt x="8318" y="5167"/>
                    </a:lnTo>
                    <a:cubicBezTo>
                      <a:pt x="8318" y="4569"/>
                      <a:pt x="7845" y="4159"/>
                      <a:pt x="7246" y="4159"/>
                    </a:cubicBezTo>
                    <a:lnTo>
                      <a:pt x="6238" y="4159"/>
                    </a:lnTo>
                    <a:lnTo>
                      <a:pt x="6238" y="3434"/>
                    </a:lnTo>
                    <a:lnTo>
                      <a:pt x="9389" y="3434"/>
                    </a:lnTo>
                    <a:cubicBezTo>
                      <a:pt x="9956" y="3434"/>
                      <a:pt x="10397" y="2962"/>
                      <a:pt x="10397" y="2426"/>
                    </a:cubicBezTo>
                    <a:lnTo>
                      <a:pt x="10397" y="2048"/>
                    </a:lnTo>
                    <a:lnTo>
                      <a:pt x="10743" y="2048"/>
                    </a:lnTo>
                    <a:cubicBezTo>
                      <a:pt x="11342" y="2048"/>
                      <a:pt x="11783" y="1576"/>
                      <a:pt x="11783" y="1040"/>
                    </a:cubicBezTo>
                    <a:cubicBezTo>
                      <a:pt x="11783" y="441"/>
                      <a:pt x="11311" y="0"/>
                      <a:pt x="10743" y="0"/>
                    </a:cubicBezTo>
                    <a:lnTo>
                      <a:pt x="9389" y="0"/>
                    </a:lnTo>
                    <a:cubicBezTo>
                      <a:pt x="8790" y="0"/>
                      <a:pt x="8349" y="473"/>
                      <a:pt x="8349" y="1040"/>
                    </a:cubicBezTo>
                    <a:cubicBezTo>
                      <a:pt x="8349" y="1639"/>
                      <a:pt x="8822" y="2048"/>
                      <a:pt x="9389" y="2048"/>
                    </a:cubicBezTo>
                    <a:lnTo>
                      <a:pt x="9735" y="2048"/>
                    </a:lnTo>
                    <a:lnTo>
                      <a:pt x="9735" y="2426"/>
                    </a:lnTo>
                    <a:cubicBezTo>
                      <a:pt x="9735" y="2615"/>
                      <a:pt x="9578" y="2773"/>
                      <a:pt x="9389" y="2773"/>
                    </a:cubicBezTo>
                    <a:lnTo>
                      <a:pt x="6238" y="2773"/>
                    </a:lnTo>
                    <a:lnTo>
                      <a:pt x="6238" y="2048"/>
                    </a:lnTo>
                    <a:lnTo>
                      <a:pt x="6585" y="2048"/>
                    </a:lnTo>
                    <a:cubicBezTo>
                      <a:pt x="7183" y="2048"/>
                      <a:pt x="7593" y="1576"/>
                      <a:pt x="7593" y="1040"/>
                    </a:cubicBezTo>
                    <a:cubicBezTo>
                      <a:pt x="7593" y="441"/>
                      <a:pt x="7120" y="0"/>
                      <a:pt x="6585" y="0"/>
                    </a:cubicBezTo>
                    <a:lnTo>
                      <a:pt x="5199" y="0"/>
                    </a:lnTo>
                    <a:cubicBezTo>
                      <a:pt x="4631" y="0"/>
                      <a:pt x="4190" y="473"/>
                      <a:pt x="4190" y="1040"/>
                    </a:cubicBezTo>
                    <a:cubicBezTo>
                      <a:pt x="4190" y="1639"/>
                      <a:pt x="4663" y="2048"/>
                      <a:pt x="5199" y="2048"/>
                    </a:cubicBezTo>
                    <a:lnTo>
                      <a:pt x="5577" y="2048"/>
                    </a:lnTo>
                    <a:lnTo>
                      <a:pt x="5577" y="2773"/>
                    </a:lnTo>
                    <a:lnTo>
                      <a:pt x="2426" y="2773"/>
                    </a:lnTo>
                    <a:cubicBezTo>
                      <a:pt x="2206" y="2773"/>
                      <a:pt x="2048" y="2615"/>
                      <a:pt x="2048" y="2426"/>
                    </a:cubicBezTo>
                    <a:lnTo>
                      <a:pt x="2048" y="2048"/>
                    </a:lnTo>
                    <a:lnTo>
                      <a:pt x="2426" y="2048"/>
                    </a:lnTo>
                    <a:cubicBezTo>
                      <a:pt x="2993" y="2048"/>
                      <a:pt x="3434" y="1576"/>
                      <a:pt x="3434" y="1040"/>
                    </a:cubicBezTo>
                    <a:cubicBezTo>
                      <a:pt x="3434" y="441"/>
                      <a:pt x="2962" y="0"/>
                      <a:pt x="2426"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17417" name="Google Shape;9445;p73">
                <a:extLst>
                  <a:ext uri="{FF2B5EF4-FFF2-40B4-BE49-F238E27FC236}">
                    <a16:creationId xmlns:a16="http://schemas.microsoft.com/office/drawing/2014/main" id="{50062B59-8207-7100-5398-7543C221B95D}"/>
                  </a:ext>
                </a:extLst>
              </p:cNvPr>
              <p:cNvGrpSpPr/>
              <p:nvPr/>
            </p:nvGrpSpPr>
            <p:grpSpPr>
              <a:xfrm>
                <a:off x="2036572" y="4983505"/>
                <a:ext cx="503276" cy="502894"/>
                <a:chOff x="1310075" y="3980250"/>
                <a:chExt cx="297750" cy="297525"/>
              </a:xfrm>
              <a:grpFill/>
            </p:grpSpPr>
            <p:sp>
              <p:nvSpPr>
                <p:cNvPr id="17554" name="Google Shape;9446;p73">
                  <a:extLst>
                    <a:ext uri="{FF2B5EF4-FFF2-40B4-BE49-F238E27FC236}">
                      <a16:creationId xmlns:a16="http://schemas.microsoft.com/office/drawing/2014/main" id="{E7989AFD-6E6A-2002-19AD-1B821B152171}"/>
                    </a:ext>
                  </a:extLst>
                </p:cNvPr>
                <p:cNvSpPr/>
                <p:nvPr/>
              </p:nvSpPr>
              <p:spPr>
                <a:xfrm>
                  <a:off x="1310075" y="3980250"/>
                  <a:ext cx="297750" cy="297525"/>
                </a:xfrm>
                <a:custGeom>
                  <a:avLst/>
                  <a:gdLst/>
                  <a:ahLst/>
                  <a:cxnLst/>
                  <a:rect l="l" t="t" r="r" b="b"/>
                  <a:pathLst>
                    <a:path w="11910" h="11901" extrusionOk="0">
                      <a:moveTo>
                        <a:pt x="3844" y="4946"/>
                      </a:moveTo>
                      <a:cubicBezTo>
                        <a:pt x="4033" y="4946"/>
                        <a:pt x="4190" y="5104"/>
                        <a:pt x="4190" y="5293"/>
                      </a:cubicBezTo>
                      <a:lnTo>
                        <a:pt x="4190" y="6679"/>
                      </a:lnTo>
                      <a:cubicBezTo>
                        <a:pt x="4190" y="6868"/>
                        <a:pt x="4033" y="7026"/>
                        <a:pt x="3844" y="7026"/>
                      </a:cubicBezTo>
                      <a:lnTo>
                        <a:pt x="2458" y="7026"/>
                      </a:lnTo>
                      <a:cubicBezTo>
                        <a:pt x="2269" y="7026"/>
                        <a:pt x="2111" y="6868"/>
                        <a:pt x="2111" y="6679"/>
                      </a:cubicBezTo>
                      <a:lnTo>
                        <a:pt x="2111" y="5293"/>
                      </a:lnTo>
                      <a:cubicBezTo>
                        <a:pt x="2111" y="5104"/>
                        <a:pt x="2269" y="4946"/>
                        <a:pt x="2458" y="4946"/>
                      </a:cubicBezTo>
                      <a:close/>
                      <a:moveTo>
                        <a:pt x="6616" y="3560"/>
                      </a:moveTo>
                      <a:cubicBezTo>
                        <a:pt x="6837" y="3560"/>
                        <a:pt x="6994" y="3718"/>
                        <a:pt x="6994" y="3907"/>
                      </a:cubicBezTo>
                      <a:lnTo>
                        <a:pt x="6994" y="6679"/>
                      </a:lnTo>
                      <a:cubicBezTo>
                        <a:pt x="6994" y="6868"/>
                        <a:pt x="6837" y="7026"/>
                        <a:pt x="6616" y="7026"/>
                      </a:cubicBezTo>
                      <a:lnTo>
                        <a:pt x="5262" y="7026"/>
                      </a:lnTo>
                      <a:cubicBezTo>
                        <a:pt x="5041" y="7026"/>
                        <a:pt x="4884" y="6868"/>
                        <a:pt x="4884" y="6679"/>
                      </a:cubicBezTo>
                      <a:lnTo>
                        <a:pt x="4884" y="3907"/>
                      </a:lnTo>
                      <a:cubicBezTo>
                        <a:pt x="4884" y="3718"/>
                        <a:pt x="5041" y="3560"/>
                        <a:pt x="5262" y="3560"/>
                      </a:cubicBezTo>
                      <a:close/>
                      <a:moveTo>
                        <a:pt x="9389" y="2174"/>
                      </a:moveTo>
                      <a:cubicBezTo>
                        <a:pt x="9578" y="2174"/>
                        <a:pt x="9735" y="2331"/>
                        <a:pt x="9735" y="2520"/>
                      </a:cubicBezTo>
                      <a:lnTo>
                        <a:pt x="9735" y="6679"/>
                      </a:lnTo>
                      <a:cubicBezTo>
                        <a:pt x="9735" y="6868"/>
                        <a:pt x="9578" y="7026"/>
                        <a:pt x="9389" y="7026"/>
                      </a:cubicBezTo>
                      <a:lnTo>
                        <a:pt x="8003" y="7026"/>
                      </a:lnTo>
                      <a:cubicBezTo>
                        <a:pt x="7813" y="7026"/>
                        <a:pt x="7656" y="6868"/>
                        <a:pt x="7656" y="6679"/>
                      </a:cubicBezTo>
                      <a:lnTo>
                        <a:pt x="7656" y="2520"/>
                      </a:lnTo>
                      <a:cubicBezTo>
                        <a:pt x="7656" y="2331"/>
                        <a:pt x="7813" y="2174"/>
                        <a:pt x="8003" y="2174"/>
                      </a:cubicBezTo>
                      <a:close/>
                      <a:moveTo>
                        <a:pt x="5577" y="8412"/>
                      </a:moveTo>
                      <a:lnTo>
                        <a:pt x="5577" y="9105"/>
                      </a:lnTo>
                      <a:lnTo>
                        <a:pt x="5167" y="9105"/>
                      </a:lnTo>
                      <a:lnTo>
                        <a:pt x="5451" y="8412"/>
                      </a:lnTo>
                      <a:close/>
                      <a:moveTo>
                        <a:pt x="6396" y="8412"/>
                      </a:moveTo>
                      <a:lnTo>
                        <a:pt x="6679" y="9105"/>
                      </a:lnTo>
                      <a:lnTo>
                        <a:pt x="6270" y="9105"/>
                      </a:lnTo>
                      <a:lnTo>
                        <a:pt x="6270" y="8412"/>
                      </a:lnTo>
                      <a:close/>
                      <a:moveTo>
                        <a:pt x="5955" y="0"/>
                      </a:moveTo>
                      <a:cubicBezTo>
                        <a:pt x="5766" y="0"/>
                        <a:pt x="5608" y="158"/>
                        <a:pt x="5608" y="378"/>
                      </a:cubicBezTo>
                      <a:lnTo>
                        <a:pt x="5608" y="725"/>
                      </a:lnTo>
                      <a:lnTo>
                        <a:pt x="347" y="725"/>
                      </a:lnTo>
                      <a:cubicBezTo>
                        <a:pt x="158" y="725"/>
                        <a:pt x="0" y="882"/>
                        <a:pt x="0" y="1071"/>
                      </a:cubicBezTo>
                      <a:cubicBezTo>
                        <a:pt x="0" y="1260"/>
                        <a:pt x="158" y="1418"/>
                        <a:pt x="347" y="1418"/>
                      </a:cubicBezTo>
                      <a:lnTo>
                        <a:pt x="725" y="1418"/>
                      </a:lnTo>
                      <a:lnTo>
                        <a:pt x="725" y="7719"/>
                      </a:lnTo>
                      <a:lnTo>
                        <a:pt x="378" y="7719"/>
                      </a:lnTo>
                      <a:cubicBezTo>
                        <a:pt x="158" y="7719"/>
                        <a:pt x="0" y="7876"/>
                        <a:pt x="0" y="8097"/>
                      </a:cubicBezTo>
                      <a:cubicBezTo>
                        <a:pt x="0" y="8286"/>
                        <a:pt x="158" y="8443"/>
                        <a:pt x="378" y="8443"/>
                      </a:cubicBezTo>
                      <a:lnTo>
                        <a:pt x="4726" y="8443"/>
                      </a:lnTo>
                      <a:lnTo>
                        <a:pt x="3560" y="11436"/>
                      </a:lnTo>
                      <a:cubicBezTo>
                        <a:pt x="3466" y="11625"/>
                        <a:pt x="3560" y="11814"/>
                        <a:pt x="3749" y="11877"/>
                      </a:cubicBezTo>
                      <a:cubicBezTo>
                        <a:pt x="3788" y="11893"/>
                        <a:pt x="3831" y="11901"/>
                        <a:pt x="3876" y="11901"/>
                      </a:cubicBezTo>
                      <a:cubicBezTo>
                        <a:pt x="4016" y="11901"/>
                        <a:pt x="4167" y="11824"/>
                        <a:pt x="4190" y="11657"/>
                      </a:cubicBezTo>
                      <a:lnTo>
                        <a:pt x="4947" y="9830"/>
                      </a:lnTo>
                      <a:lnTo>
                        <a:pt x="5608" y="9830"/>
                      </a:lnTo>
                      <a:lnTo>
                        <a:pt x="5608" y="10838"/>
                      </a:lnTo>
                      <a:cubicBezTo>
                        <a:pt x="5608" y="11027"/>
                        <a:pt x="5766" y="11184"/>
                        <a:pt x="5955" y="11184"/>
                      </a:cubicBezTo>
                      <a:cubicBezTo>
                        <a:pt x="6144" y="11184"/>
                        <a:pt x="6301" y="11027"/>
                        <a:pt x="6301" y="10838"/>
                      </a:cubicBezTo>
                      <a:lnTo>
                        <a:pt x="6301" y="9830"/>
                      </a:lnTo>
                      <a:lnTo>
                        <a:pt x="6994" y="9830"/>
                      </a:lnTo>
                      <a:lnTo>
                        <a:pt x="7719" y="11657"/>
                      </a:lnTo>
                      <a:cubicBezTo>
                        <a:pt x="7791" y="11824"/>
                        <a:pt x="7916" y="11901"/>
                        <a:pt x="8042" y="11901"/>
                      </a:cubicBezTo>
                      <a:cubicBezTo>
                        <a:pt x="8082" y="11901"/>
                        <a:pt x="8122" y="11893"/>
                        <a:pt x="8160" y="11877"/>
                      </a:cubicBezTo>
                      <a:cubicBezTo>
                        <a:pt x="8349" y="11783"/>
                        <a:pt x="8444" y="11594"/>
                        <a:pt x="8349" y="11436"/>
                      </a:cubicBezTo>
                      <a:lnTo>
                        <a:pt x="7183" y="8443"/>
                      </a:lnTo>
                      <a:lnTo>
                        <a:pt x="11531" y="8443"/>
                      </a:lnTo>
                      <a:cubicBezTo>
                        <a:pt x="11752" y="8443"/>
                        <a:pt x="11909" y="8286"/>
                        <a:pt x="11909" y="8097"/>
                      </a:cubicBezTo>
                      <a:cubicBezTo>
                        <a:pt x="11909" y="7876"/>
                        <a:pt x="11752" y="7719"/>
                        <a:pt x="11531" y="7719"/>
                      </a:cubicBezTo>
                      <a:lnTo>
                        <a:pt x="11185" y="7719"/>
                      </a:lnTo>
                      <a:lnTo>
                        <a:pt x="11185" y="1418"/>
                      </a:lnTo>
                      <a:lnTo>
                        <a:pt x="11531" y="1418"/>
                      </a:lnTo>
                      <a:cubicBezTo>
                        <a:pt x="11752" y="1418"/>
                        <a:pt x="11909" y="1260"/>
                        <a:pt x="11909" y="1071"/>
                      </a:cubicBezTo>
                      <a:cubicBezTo>
                        <a:pt x="11909" y="882"/>
                        <a:pt x="11752" y="725"/>
                        <a:pt x="11531" y="725"/>
                      </a:cubicBezTo>
                      <a:lnTo>
                        <a:pt x="6301" y="725"/>
                      </a:lnTo>
                      <a:lnTo>
                        <a:pt x="6301" y="378"/>
                      </a:lnTo>
                      <a:cubicBezTo>
                        <a:pt x="6301" y="158"/>
                        <a:pt x="6144" y="0"/>
                        <a:pt x="5955"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55" name="Google Shape;9447;p73">
                  <a:extLst>
                    <a:ext uri="{FF2B5EF4-FFF2-40B4-BE49-F238E27FC236}">
                      <a16:creationId xmlns:a16="http://schemas.microsoft.com/office/drawing/2014/main" id="{CBAC00B8-657D-2FF1-9E18-D2419B1B075B}"/>
                    </a:ext>
                  </a:extLst>
                </p:cNvPr>
                <p:cNvSpPr/>
                <p:nvPr/>
              </p:nvSpPr>
              <p:spPr>
                <a:xfrm>
                  <a:off x="1449475" y="4086575"/>
                  <a:ext cx="17350" cy="52000"/>
                </a:xfrm>
                <a:custGeom>
                  <a:avLst/>
                  <a:gdLst/>
                  <a:ahLst/>
                  <a:cxnLst/>
                  <a:rect l="l" t="t" r="r" b="b"/>
                  <a:pathLst>
                    <a:path w="694" h="2080" extrusionOk="0">
                      <a:moveTo>
                        <a:pt x="1" y="0"/>
                      </a:moveTo>
                      <a:lnTo>
                        <a:pt x="1" y="2080"/>
                      </a:lnTo>
                      <a:lnTo>
                        <a:pt x="694" y="2080"/>
                      </a:lnTo>
                      <a:lnTo>
                        <a:pt x="694" y="0"/>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56" name="Google Shape;9448;p73">
                  <a:extLst>
                    <a:ext uri="{FF2B5EF4-FFF2-40B4-BE49-F238E27FC236}">
                      <a16:creationId xmlns:a16="http://schemas.microsoft.com/office/drawing/2014/main" id="{6BD7CC99-76BE-6C4A-87DB-A2447996DEAA}"/>
                    </a:ext>
                  </a:extLst>
                </p:cNvPr>
                <p:cNvSpPr/>
                <p:nvPr/>
              </p:nvSpPr>
              <p:spPr>
                <a:xfrm>
                  <a:off x="1380175" y="4121225"/>
                  <a:ext cx="17350" cy="17350"/>
                </a:xfrm>
                <a:custGeom>
                  <a:avLst/>
                  <a:gdLst/>
                  <a:ahLst/>
                  <a:cxnLst/>
                  <a:rect l="l" t="t" r="r" b="b"/>
                  <a:pathLst>
                    <a:path w="694" h="694" extrusionOk="0">
                      <a:moveTo>
                        <a:pt x="0" y="0"/>
                      </a:moveTo>
                      <a:lnTo>
                        <a:pt x="0" y="694"/>
                      </a:lnTo>
                      <a:lnTo>
                        <a:pt x="693" y="694"/>
                      </a:lnTo>
                      <a:lnTo>
                        <a:pt x="693" y="0"/>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57" name="Google Shape;9449;p73">
                  <a:extLst>
                    <a:ext uri="{FF2B5EF4-FFF2-40B4-BE49-F238E27FC236}">
                      <a16:creationId xmlns:a16="http://schemas.microsoft.com/office/drawing/2014/main" id="{B49C7A6F-2437-888F-C977-AF9853C45148}"/>
                    </a:ext>
                  </a:extLst>
                </p:cNvPr>
                <p:cNvSpPr/>
                <p:nvPr/>
              </p:nvSpPr>
              <p:spPr>
                <a:xfrm>
                  <a:off x="1518800" y="4051925"/>
                  <a:ext cx="18125" cy="86650"/>
                </a:xfrm>
                <a:custGeom>
                  <a:avLst/>
                  <a:gdLst/>
                  <a:ahLst/>
                  <a:cxnLst/>
                  <a:rect l="l" t="t" r="r" b="b"/>
                  <a:pathLst>
                    <a:path w="725" h="3466" extrusionOk="0">
                      <a:moveTo>
                        <a:pt x="0" y="0"/>
                      </a:moveTo>
                      <a:lnTo>
                        <a:pt x="0" y="3466"/>
                      </a:lnTo>
                      <a:lnTo>
                        <a:pt x="725" y="3466"/>
                      </a:lnTo>
                      <a:lnTo>
                        <a:pt x="725" y="0"/>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418" name="Google Shape;9450;p73">
                <a:extLst>
                  <a:ext uri="{FF2B5EF4-FFF2-40B4-BE49-F238E27FC236}">
                    <a16:creationId xmlns:a16="http://schemas.microsoft.com/office/drawing/2014/main" id="{D524502A-B9FE-2776-E963-98D23817776B}"/>
                  </a:ext>
                </a:extLst>
              </p:cNvPr>
              <p:cNvGrpSpPr/>
              <p:nvPr/>
            </p:nvGrpSpPr>
            <p:grpSpPr>
              <a:xfrm>
                <a:off x="5275218" y="3748557"/>
                <a:ext cx="380816" cy="499261"/>
                <a:chOff x="3167275" y="3227275"/>
                <a:chExt cx="225300" cy="295375"/>
              </a:xfrm>
              <a:grpFill/>
            </p:grpSpPr>
            <p:sp>
              <p:nvSpPr>
                <p:cNvPr id="17549" name="Google Shape;9451;p73">
                  <a:extLst>
                    <a:ext uri="{FF2B5EF4-FFF2-40B4-BE49-F238E27FC236}">
                      <a16:creationId xmlns:a16="http://schemas.microsoft.com/office/drawing/2014/main" id="{F296B486-AC8B-58E9-8B10-FBB208094B5E}"/>
                    </a:ext>
                  </a:extLst>
                </p:cNvPr>
                <p:cNvSpPr/>
                <p:nvPr/>
              </p:nvSpPr>
              <p:spPr>
                <a:xfrm>
                  <a:off x="3167275" y="3227275"/>
                  <a:ext cx="225300" cy="207950"/>
                </a:xfrm>
                <a:custGeom>
                  <a:avLst/>
                  <a:gdLst/>
                  <a:ahLst/>
                  <a:cxnLst/>
                  <a:rect l="l" t="t" r="r" b="b"/>
                  <a:pathLst>
                    <a:path w="9012" h="8318" extrusionOk="0">
                      <a:moveTo>
                        <a:pt x="4538" y="1"/>
                      </a:moveTo>
                      <a:cubicBezTo>
                        <a:pt x="2112" y="1"/>
                        <a:pt x="1" y="1985"/>
                        <a:pt x="32" y="4537"/>
                      </a:cubicBezTo>
                      <a:cubicBezTo>
                        <a:pt x="32" y="5860"/>
                        <a:pt x="631" y="7184"/>
                        <a:pt x="1797" y="8066"/>
                      </a:cubicBezTo>
                      <a:cubicBezTo>
                        <a:pt x="1923" y="8192"/>
                        <a:pt x="2017" y="8223"/>
                        <a:pt x="2049" y="8318"/>
                      </a:cubicBezTo>
                      <a:lnTo>
                        <a:pt x="4160" y="8318"/>
                      </a:lnTo>
                      <a:lnTo>
                        <a:pt x="4160" y="6900"/>
                      </a:lnTo>
                      <a:lnTo>
                        <a:pt x="2427" y="6900"/>
                      </a:lnTo>
                      <a:cubicBezTo>
                        <a:pt x="2238" y="6900"/>
                        <a:pt x="2080" y="6743"/>
                        <a:pt x="2080" y="6554"/>
                      </a:cubicBezTo>
                      <a:lnTo>
                        <a:pt x="2080" y="5829"/>
                      </a:lnTo>
                      <a:cubicBezTo>
                        <a:pt x="2080" y="4852"/>
                        <a:pt x="2679" y="4033"/>
                        <a:pt x="3498" y="3624"/>
                      </a:cubicBezTo>
                      <a:cubicBezTo>
                        <a:pt x="3277" y="3403"/>
                        <a:pt x="3151" y="3088"/>
                        <a:pt x="3151" y="2678"/>
                      </a:cubicBezTo>
                      <a:cubicBezTo>
                        <a:pt x="3151" y="1922"/>
                        <a:pt x="3782" y="1292"/>
                        <a:pt x="4538" y="1292"/>
                      </a:cubicBezTo>
                      <a:cubicBezTo>
                        <a:pt x="5262" y="1292"/>
                        <a:pt x="5892" y="1922"/>
                        <a:pt x="5892" y="2678"/>
                      </a:cubicBezTo>
                      <a:cubicBezTo>
                        <a:pt x="5892" y="3025"/>
                        <a:pt x="5735" y="3340"/>
                        <a:pt x="5546" y="3624"/>
                      </a:cubicBezTo>
                      <a:cubicBezTo>
                        <a:pt x="6365" y="4033"/>
                        <a:pt x="6964" y="4852"/>
                        <a:pt x="6964" y="5829"/>
                      </a:cubicBezTo>
                      <a:lnTo>
                        <a:pt x="6964" y="6554"/>
                      </a:lnTo>
                      <a:cubicBezTo>
                        <a:pt x="6964" y="6743"/>
                        <a:pt x="6806" y="6900"/>
                        <a:pt x="6617" y="6900"/>
                      </a:cubicBezTo>
                      <a:lnTo>
                        <a:pt x="4884" y="6900"/>
                      </a:lnTo>
                      <a:lnTo>
                        <a:pt x="4884" y="8318"/>
                      </a:lnTo>
                      <a:lnTo>
                        <a:pt x="6995" y="8318"/>
                      </a:lnTo>
                      <a:cubicBezTo>
                        <a:pt x="7027" y="8286"/>
                        <a:pt x="7121" y="8192"/>
                        <a:pt x="7247" y="8129"/>
                      </a:cubicBezTo>
                      <a:cubicBezTo>
                        <a:pt x="8413" y="7184"/>
                        <a:pt x="9011" y="5829"/>
                        <a:pt x="9011" y="4506"/>
                      </a:cubicBezTo>
                      <a:cubicBezTo>
                        <a:pt x="9011" y="2017"/>
                        <a:pt x="6995" y="1"/>
                        <a:pt x="4538"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50" name="Google Shape;9452;p73">
                  <a:extLst>
                    <a:ext uri="{FF2B5EF4-FFF2-40B4-BE49-F238E27FC236}">
                      <a16:creationId xmlns:a16="http://schemas.microsoft.com/office/drawing/2014/main" id="{4746372A-60C7-AD2F-D91D-1CC5BEB13867}"/>
                    </a:ext>
                  </a:extLst>
                </p:cNvPr>
                <p:cNvSpPr/>
                <p:nvPr/>
              </p:nvSpPr>
              <p:spPr>
                <a:xfrm>
                  <a:off x="3262600" y="3278475"/>
                  <a:ext cx="35450" cy="35475"/>
                </a:xfrm>
                <a:custGeom>
                  <a:avLst/>
                  <a:gdLst/>
                  <a:ahLst/>
                  <a:cxnLst/>
                  <a:rect l="l" t="t" r="r" b="b"/>
                  <a:pathLst>
                    <a:path w="1418" h="1419" extrusionOk="0">
                      <a:moveTo>
                        <a:pt x="725" y="0"/>
                      </a:moveTo>
                      <a:cubicBezTo>
                        <a:pt x="315" y="0"/>
                        <a:pt x="0" y="315"/>
                        <a:pt x="0" y="725"/>
                      </a:cubicBezTo>
                      <a:cubicBezTo>
                        <a:pt x="0" y="1103"/>
                        <a:pt x="315" y="1418"/>
                        <a:pt x="725" y="1418"/>
                      </a:cubicBezTo>
                      <a:cubicBezTo>
                        <a:pt x="1103" y="1418"/>
                        <a:pt x="1418" y="1103"/>
                        <a:pt x="1418" y="725"/>
                      </a:cubicBezTo>
                      <a:cubicBezTo>
                        <a:pt x="1418" y="315"/>
                        <a:pt x="1103" y="0"/>
                        <a:pt x="725"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51" name="Google Shape;9453;p73">
                  <a:extLst>
                    <a:ext uri="{FF2B5EF4-FFF2-40B4-BE49-F238E27FC236}">
                      <a16:creationId xmlns:a16="http://schemas.microsoft.com/office/drawing/2014/main" id="{B85A67F4-8864-3121-8401-D992B08F1AD2}"/>
                    </a:ext>
                  </a:extLst>
                </p:cNvPr>
                <p:cNvSpPr/>
                <p:nvPr/>
              </p:nvSpPr>
              <p:spPr>
                <a:xfrm>
                  <a:off x="3220050" y="3452525"/>
                  <a:ext cx="121325" cy="35475"/>
                </a:xfrm>
                <a:custGeom>
                  <a:avLst/>
                  <a:gdLst/>
                  <a:ahLst/>
                  <a:cxnLst/>
                  <a:rect l="l" t="t" r="r" b="b"/>
                  <a:pathLst>
                    <a:path w="4853" h="1419" extrusionOk="0">
                      <a:moveTo>
                        <a:pt x="1" y="1"/>
                      </a:moveTo>
                      <a:lnTo>
                        <a:pt x="1" y="347"/>
                      </a:lnTo>
                      <a:cubicBezTo>
                        <a:pt x="1" y="946"/>
                        <a:pt x="473" y="1419"/>
                        <a:pt x="1040" y="1419"/>
                      </a:cubicBezTo>
                      <a:lnTo>
                        <a:pt x="3781" y="1419"/>
                      </a:lnTo>
                      <a:cubicBezTo>
                        <a:pt x="4380" y="1419"/>
                        <a:pt x="4853" y="946"/>
                        <a:pt x="4853" y="347"/>
                      </a:cubicBezTo>
                      <a:lnTo>
                        <a:pt x="4853"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52" name="Google Shape;9454;p73">
                  <a:extLst>
                    <a:ext uri="{FF2B5EF4-FFF2-40B4-BE49-F238E27FC236}">
                      <a16:creationId xmlns:a16="http://schemas.microsoft.com/office/drawing/2014/main" id="{5C8CC359-1B65-A7BA-5653-0F741F706387}"/>
                    </a:ext>
                  </a:extLst>
                </p:cNvPr>
                <p:cNvSpPr/>
                <p:nvPr/>
              </p:nvSpPr>
              <p:spPr>
                <a:xfrm>
                  <a:off x="3237375" y="3332025"/>
                  <a:ext cx="86675" cy="52000"/>
                </a:xfrm>
                <a:custGeom>
                  <a:avLst/>
                  <a:gdLst/>
                  <a:ahLst/>
                  <a:cxnLst/>
                  <a:rect l="l" t="t" r="r" b="b"/>
                  <a:pathLst>
                    <a:path w="3467" h="2080" extrusionOk="0">
                      <a:moveTo>
                        <a:pt x="1734" y="1"/>
                      </a:moveTo>
                      <a:cubicBezTo>
                        <a:pt x="789" y="1"/>
                        <a:pt x="1" y="725"/>
                        <a:pt x="1" y="1733"/>
                      </a:cubicBezTo>
                      <a:lnTo>
                        <a:pt x="1" y="2080"/>
                      </a:lnTo>
                      <a:lnTo>
                        <a:pt x="3466" y="2080"/>
                      </a:lnTo>
                      <a:lnTo>
                        <a:pt x="3466" y="1733"/>
                      </a:lnTo>
                      <a:cubicBezTo>
                        <a:pt x="3466" y="788"/>
                        <a:pt x="2679" y="1"/>
                        <a:pt x="1734"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53" name="Google Shape;9455;p73">
                  <a:extLst>
                    <a:ext uri="{FF2B5EF4-FFF2-40B4-BE49-F238E27FC236}">
                      <a16:creationId xmlns:a16="http://schemas.microsoft.com/office/drawing/2014/main" id="{CAB09941-E853-A04C-D3FC-E41125E5E887}"/>
                    </a:ext>
                  </a:extLst>
                </p:cNvPr>
                <p:cNvSpPr/>
                <p:nvPr/>
              </p:nvSpPr>
              <p:spPr>
                <a:xfrm>
                  <a:off x="3237375" y="3505300"/>
                  <a:ext cx="87450" cy="17350"/>
                </a:xfrm>
                <a:custGeom>
                  <a:avLst/>
                  <a:gdLst/>
                  <a:ahLst/>
                  <a:cxnLst/>
                  <a:rect l="l" t="t" r="r" b="b"/>
                  <a:pathLst>
                    <a:path w="3498" h="694" extrusionOk="0">
                      <a:moveTo>
                        <a:pt x="32" y="1"/>
                      </a:moveTo>
                      <a:cubicBezTo>
                        <a:pt x="1" y="379"/>
                        <a:pt x="284" y="694"/>
                        <a:pt x="694" y="694"/>
                      </a:cubicBezTo>
                      <a:lnTo>
                        <a:pt x="2773" y="694"/>
                      </a:lnTo>
                      <a:cubicBezTo>
                        <a:pt x="3183" y="694"/>
                        <a:pt x="3498" y="379"/>
                        <a:pt x="3498"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sp>
            <p:nvSpPr>
              <p:cNvPr id="17419" name="Google Shape;9456;p73">
                <a:extLst>
                  <a:ext uri="{FF2B5EF4-FFF2-40B4-BE49-F238E27FC236}">
                    <a16:creationId xmlns:a16="http://schemas.microsoft.com/office/drawing/2014/main" id="{F69B2378-0AE2-BC3E-FD29-2E716F623885}"/>
                  </a:ext>
                </a:extLst>
              </p:cNvPr>
              <p:cNvSpPr/>
              <p:nvPr/>
            </p:nvSpPr>
            <p:spPr>
              <a:xfrm>
                <a:off x="5202621" y="4377430"/>
                <a:ext cx="525925" cy="501585"/>
              </a:xfrm>
              <a:custGeom>
                <a:avLst/>
                <a:gdLst/>
                <a:ahLst/>
                <a:cxnLst/>
                <a:rect l="l" t="t" r="r" b="b"/>
                <a:pathLst>
                  <a:path w="12446" h="11870" extrusionOk="0">
                    <a:moveTo>
                      <a:pt x="9421" y="1410"/>
                    </a:moveTo>
                    <a:cubicBezTo>
                      <a:pt x="9775" y="1410"/>
                      <a:pt x="10130" y="1544"/>
                      <a:pt x="10397" y="1812"/>
                    </a:cubicBezTo>
                    <a:cubicBezTo>
                      <a:pt x="10901" y="2316"/>
                      <a:pt x="10901" y="3198"/>
                      <a:pt x="10366" y="3734"/>
                    </a:cubicBezTo>
                    <a:lnTo>
                      <a:pt x="9169" y="4931"/>
                    </a:lnTo>
                    <a:cubicBezTo>
                      <a:pt x="8948" y="5152"/>
                      <a:pt x="8633" y="5278"/>
                      <a:pt x="8318" y="5309"/>
                    </a:cubicBezTo>
                    <a:lnTo>
                      <a:pt x="8476" y="5152"/>
                    </a:lnTo>
                    <a:cubicBezTo>
                      <a:pt x="8854" y="4773"/>
                      <a:pt x="8854" y="4112"/>
                      <a:pt x="8476" y="3702"/>
                    </a:cubicBezTo>
                    <a:cubicBezTo>
                      <a:pt x="8271" y="3513"/>
                      <a:pt x="8003" y="3419"/>
                      <a:pt x="7739" y="3419"/>
                    </a:cubicBezTo>
                    <a:cubicBezTo>
                      <a:pt x="7475" y="3419"/>
                      <a:pt x="7215" y="3513"/>
                      <a:pt x="7026" y="3702"/>
                    </a:cubicBezTo>
                    <a:lnTo>
                      <a:pt x="6869" y="3860"/>
                    </a:lnTo>
                    <a:cubicBezTo>
                      <a:pt x="6900" y="3545"/>
                      <a:pt x="7026" y="3230"/>
                      <a:pt x="7247" y="3009"/>
                    </a:cubicBezTo>
                    <a:lnTo>
                      <a:pt x="8444" y="1812"/>
                    </a:lnTo>
                    <a:cubicBezTo>
                      <a:pt x="8712" y="1544"/>
                      <a:pt x="9066" y="1410"/>
                      <a:pt x="9421" y="1410"/>
                    </a:cubicBezTo>
                    <a:close/>
                    <a:moveTo>
                      <a:pt x="4128" y="6475"/>
                    </a:moveTo>
                    <a:lnTo>
                      <a:pt x="3970" y="6601"/>
                    </a:lnTo>
                    <a:cubicBezTo>
                      <a:pt x="3592" y="7010"/>
                      <a:pt x="3592" y="7672"/>
                      <a:pt x="3970" y="8081"/>
                    </a:cubicBezTo>
                    <a:cubicBezTo>
                      <a:pt x="4175" y="8270"/>
                      <a:pt x="4443" y="8365"/>
                      <a:pt x="4711" y="8365"/>
                    </a:cubicBezTo>
                    <a:cubicBezTo>
                      <a:pt x="4978" y="8365"/>
                      <a:pt x="5246" y="8270"/>
                      <a:pt x="5451" y="8081"/>
                    </a:cubicBezTo>
                    <a:lnTo>
                      <a:pt x="5577" y="7924"/>
                    </a:lnTo>
                    <a:lnTo>
                      <a:pt x="5577" y="7924"/>
                    </a:lnTo>
                    <a:cubicBezTo>
                      <a:pt x="5640" y="8270"/>
                      <a:pt x="5483" y="8586"/>
                      <a:pt x="5231" y="8838"/>
                    </a:cubicBezTo>
                    <a:lnTo>
                      <a:pt x="4065" y="10003"/>
                    </a:lnTo>
                    <a:cubicBezTo>
                      <a:pt x="3781" y="10271"/>
                      <a:pt x="3427" y="10405"/>
                      <a:pt x="3072" y="10405"/>
                    </a:cubicBezTo>
                    <a:cubicBezTo>
                      <a:pt x="2718" y="10405"/>
                      <a:pt x="2364" y="10271"/>
                      <a:pt x="2080" y="10003"/>
                    </a:cubicBezTo>
                    <a:cubicBezTo>
                      <a:pt x="1544" y="9468"/>
                      <a:pt x="1544" y="8586"/>
                      <a:pt x="2080" y="8050"/>
                    </a:cubicBezTo>
                    <a:lnTo>
                      <a:pt x="3277" y="6853"/>
                    </a:lnTo>
                    <a:cubicBezTo>
                      <a:pt x="3498" y="6601"/>
                      <a:pt x="3813" y="6506"/>
                      <a:pt x="4128" y="6475"/>
                    </a:cubicBezTo>
                    <a:close/>
                    <a:moveTo>
                      <a:pt x="9373" y="0"/>
                    </a:moveTo>
                    <a:cubicBezTo>
                      <a:pt x="8665" y="0"/>
                      <a:pt x="7956" y="268"/>
                      <a:pt x="7404" y="804"/>
                    </a:cubicBezTo>
                    <a:lnTo>
                      <a:pt x="6239" y="1970"/>
                    </a:lnTo>
                    <a:cubicBezTo>
                      <a:pt x="5451" y="2757"/>
                      <a:pt x="5199" y="3986"/>
                      <a:pt x="5640" y="4994"/>
                    </a:cubicBezTo>
                    <a:lnTo>
                      <a:pt x="5325" y="5309"/>
                    </a:lnTo>
                    <a:cubicBezTo>
                      <a:pt x="4994" y="5170"/>
                      <a:pt x="4634" y="5100"/>
                      <a:pt x="4270" y="5100"/>
                    </a:cubicBezTo>
                    <a:cubicBezTo>
                      <a:pt x="3562" y="5100"/>
                      <a:pt x="2842" y="5366"/>
                      <a:pt x="2301" y="5908"/>
                    </a:cubicBezTo>
                    <a:lnTo>
                      <a:pt x="1103" y="7105"/>
                    </a:lnTo>
                    <a:cubicBezTo>
                      <a:pt x="1" y="8144"/>
                      <a:pt x="1" y="9940"/>
                      <a:pt x="1103" y="11043"/>
                    </a:cubicBezTo>
                    <a:cubicBezTo>
                      <a:pt x="1655" y="11594"/>
                      <a:pt x="2364" y="11870"/>
                      <a:pt x="3072" y="11870"/>
                    </a:cubicBezTo>
                    <a:cubicBezTo>
                      <a:pt x="3781" y="11870"/>
                      <a:pt x="4490" y="11594"/>
                      <a:pt x="5041" y="11043"/>
                    </a:cubicBezTo>
                    <a:lnTo>
                      <a:pt x="6239" y="9846"/>
                    </a:lnTo>
                    <a:cubicBezTo>
                      <a:pt x="7026" y="9058"/>
                      <a:pt x="7247" y="7829"/>
                      <a:pt x="6806" y="6821"/>
                    </a:cubicBezTo>
                    <a:lnTo>
                      <a:pt x="7121" y="6506"/>
                    </a:lnTo>
                    <a:cubicBezTo>
                      <a:pt x="7473" y="6656"/>
                      <a:pt x="7840" y="6729"/>
                      <a:pt x="8204" y="6729"/>
                    </a:cubicBezTo>
                    <a:cubicBezTo>
                      <a:pt x="8914" y="6729"/>
                      <a:pt x="9614" y="6449"/>
                      <a:pt x="10177" y="5908"/>
                    </a:cubicBezTo>
                    <a:lnTo>
                      <a:pt x="11342" y="4742"/>
                    </a:lnTo>
                    <a:cubicBezTo>
                      <a:pt x="12445" y="3639"/>
                      <a:pt x="12445" y="1907"/>
                      <a:pt x="11342" y="804"/>
                    </a:cubicBezTo>
                    <a:cubicBezTo>
                      <a:pt x="10791" y="268"/>
                      <a:pt x="10082" y="0"/>
                      <a:pt x="937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17420" name="Google Shape;9457;p73">
                <a:extLst>
                  <a:ext uri="{FF2B5EF4-FFF2-40B4-BE49-F238E27FC236}">
                    <a16:creationId xmlns:a16="http://schemas.microsoft.com/office/drawing/2014/main" id="{28EC3719-B00B-AB18-1E7C-ADD81100BFEC}"/>
                  </a:ext>
                </a:extLst>
              </p:cNvPr>
              <p:cNvGrpSpPr/>
              <p:nvPr/>
            </p:nvGrpSpPr>
            <p:grpSpPr>
              <a:xfrm>
                <a:off x="5213987" y="4985299"/>
                <a:ext cx="503276" cy="499303"/>
                <a:chOff x="3133425" y="3955025"/>
                <a:chExt cx="297750" cy="295400"/>
              </a:xfrm>
              <a:grpFill/>
            </p:grpSpPr>
            <p:sp>
              <p:nvSpPr>
                <p:cNvPr id="17546" name="Google Shape;9458;p73">
                  <a:extLst>
                    <a:ext uri="{FF2B5EF4-FFF2-40B4-BE49-F238E27FC236}">
                      <a16:creationId xmlns:a16="http://schemas.microsoft.com/office/drawing/2014/main" id="{43F2E8D9-6484-438A-8499-ED54D76C78ED}"/>
                    </a:ext>
                  </a:extLst>
                </p:cNvPr>
                <p:cNvSpPr/>
                <p:nvPr/>
              </p:nvSpPr>
              <p:spPr>
                <a:xfrm>
                  <a:off x="3133425" y="4058225"/>
                  <a:ext cx="297750" cy="192200"/>
                </a:xfrm>
                <a:custGeom>
                  <a:avLst/>
                  <a:gdLst/>
                  <a:ahLst/>
                  <a:cxnLst/>
                  <a:rect l="l" t="t" r="r" b="b"/>
                  <a:pathLst>
                    <a:path w="11910" h="7688" extrusionOk="0">
                      <a:moveTo>
                        <a:pt x="5923" y="0"/>
                      </a:moveTo>
                      <a:cubicBezTo>
                        <a:pt x="5325" y="0"/>
                        <a:pt x="4821" y="347"/>
                        <a:pt x="4631" y="914"/>
                      </a:cubicBezTo>
                      <a:cubicBezTo>
                        <a:pt x="4505" y="1166"/>
                        <a:pt x="4505" y="1449"/>
                        <a:pt x="4568" y="1764"/>
                      </a:cubicBezTo>
                      <a:cubicBezTo>
                        <a:pt x="4884" y="1922"/>
                        <a:pt x="5199" y="2016"/>
                        <a:pt x="5577" y="2048"/>
                      </a:cubicBezTo>
                      <a:lnTo>
                        <a:pt x="5577" y="2741"/>
                      </a:lnTo>
                      <a:lnTo>
                        <a:pt x="2458" y="2741"/>
                      </a:lnTo>
                      <a:cubicBezTo>
                        <a:pt x="1859" y="2741"/>
                        <a:pt x="1418" y="3214"/>
                        <a:pt x="1418" y="3781"/>
                      </a:cubicBezTo>
                      <a:lnTo>
                        <a:pt x="1418" y="4190"/>
                      </a:lnTo>
                      <a:cubicBezTo>
                        <a:pt x="630" y="4316"/>
                        <a:pt x="0" y="5041"/>
                        <a:pt x="0" y="5891"/>
                      </a:cubicBezTo>
                      <a:cubicBezTo>
                        <a:pt x="0" y="6837"/>
                        <a:pt x="788" y="7687"/>
                        <a:pt x="1765" y="7687"/>
                      </a:cubicBezTo>
                      <a:cubicBezTo>
                        <a:pt x="2710" y="7687"/>
                        <a:pt x="3497" y="6900"/>
                        <a:pt x="3497" y="5891"/>
                      </a:cubicBezTo>
                      <a:cubicBezTo>
                        <a:pt x="3497" y="5072"/>
                        <a:pt x="2930" y="4316"/>
                        <a:pt x="2143" y="4190"/>
                      </a:cubicBezTo>
                      <a:lnTo>
                        <a:pt x="2143" y="3781"/>
                      </a:lnTo>
                      <a:cubicBezTo>
                        <a:pt x="2143" y="3592"/>
                        <a:pt x="2300" y="3434"/>
                        <a:pt x="2489" y="3434"/>
                      </a:cubicBezTo>
                      <a:lnTo>
                        <a:pt x="5608" y="3434"/>
                      </a:lnTo>
                      <a:lnTo>
                        <a:pt x="5608" y="4127"/>
                      </a:lnTo>
                      <a:cubicBezTo>
                        <a:pt x="4821" y="4285"/>
                        <a:pt x="4222" y="5009"/>
                        <a:pt x="4222" y="5860"/>
                      </a:cubicBezTo>
                      <a:cubicBezTo>
                        <a:pt x="4222" y="6805"/>
                        <a:pt x="5010" y="7656"/>
                        <a:pt x="5955" y="7656"/>
                      </a:cubicBezTo>
                      <a:cubicBezTo>
                        <a:pt x="6900" y="7656"/>
                        <a:pt x="7687" y="6868"/>
                        <a:pt x="7687" y="5860"/>
                      </a:cubicBezTo>
                      <a:cubicBezTo>
                        <a:pt x="7687" y="5041"/>
                        <a:pt x="7089" y="4285"/>
                        <a:pt x="6301" y="4127"/>
                      </a:cubicBezTo>
                      <a:lnTo>
                        <a:pt x="6301" y="3434"/>
                      </a:lnTo>
                      <a:lnTo>
                        <a:pt x="9452" y="3434"/>
                      </a:lnTo>
                      <a:cubicBezTo>
                        <a:pt x="9641" y="3434"/>
                        <a:pt x="9798" y="3592"/>
                        <a:pt x="9798" y="3781"/>
                      </a:cubicBezTo>
                      <a:lnTo>
                        <a:pt x="9798" y="4190"/>
                      </a:lnTo>
                      <a:cubicBezTo>
                        <a:pt x="9011" y="4316"/>
                        <a:pt x="8444" y="5041"/>
                        <a:pt x="8444" y="5891"/>
                      </a:cubicBezTo>
                      <a:cubicBezTo>
                        <a:pt x="8444" y="6837"/>
                        <a:pt x="9231" y="7687"/>
                        <a:pt x="10176" y="7687"/>
                      </a:cubicBezTo>
                      <a:cubicBezTo>
                        <a:pt x="11121" y="7687"/>
                        <a:pt x="11909" y="6900"/>
                        <a:pt x="11909" y="5891"/>
                      </a:cubicBezTo>
                      <a:cubicBezTo>
                        <a:pt x="11783" y="5135"/>
                        <a:pt x="11185" y="4379"/>
                        <a:pt x="10397" y="4222"/>
                      </a:cubicBezTo>
                      <a:lnTo>
                        <a:pt x="10397" y="3812"/>
                      </a:lnTo>
                      <a:cubicBezTo>
                        <a:pt x="10397" y="3245"/>
                        <a:pt x="9924" y="2804"/>
                        <a:pt x="9389" y="2804"/>
                      </a:cubicBezTo>
                      <a:lnTo>
                        <a:pt x="6238" y="2804"/>
                      </a:lnTo>
                      <a:lnTo>
                        <a:pt x="6238" y="2079"/>
                      </a:lnTo>
                      <a:cubicBezTo>
                        <a:pt x="6585" y="2048"/>
                        <a:pt x="6900" y="1922"/>
                        <a:pt x="7215" y="1827"/>
                      </a:cubicBezTo>
                      <a:cubicBezTo>
                        <a:pt x="7341" y="1418"/>
                        <a:pt x="7246" y="977"/>
                        <a:pt x="7057" y="630"/>
                      </a:cubicBezTo>
                      <a:cubicBezTo>
                        <a:pt x="6774" y="221"/>
                        <a:pt x="6396" y="0"/>
                        <a:pt x="592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47" name="Google Shape;9459;p73">
                  <a:extLst>
                    <a:ext uri="{FF2B5EF4-FFF2-40B4-BE49-F238E27FC236}">
                      <a16:creationId xmlns:a16="http://schemas.microsoft.com/office/drawing/2014/main" id="{EBE77CC2-A888-677D-BEC0-1663DE4E183A}"/>
                    </a:ext>
                  </a:extLst>
                </p:cNvPr>
                <p:cNvSpPr/>
                <p:nvPr/>
              </p:nvSpPr>
              <p:spPr>
                <a:xfrm>
                  <a:off x="3263375" y="4007025"/>
                  <a:ext cx="35475" cy="35450"/>
                </a:xfrm>
                <a:custGeom>
                  <a:avLst/>
                  <a:gdLst/>
                  <a:ahLst/>
                  <a:cxnLst/>
                  <a:rect l="l" t="t" r="r" b="b"/>
                  <a:pathLst>
                    <a:path w="1419" h="1418" extrusionOk="0">
                      <a:moveTo>
                        <a:pt x="725" y="0"/>
                      </a:moveTo>
                      <a:cubicBezTo>
                        <a:pt x="284" y="0"/>
                        <a:pt x="1" y="315"/>
                        <a:pt x="1" y="725"/>
                      </a:cubicBezTo>
                      <a:cubicBezTo>
                        <a:pt x="1" y="1103"/>
                        <a:pt x="316" y="1418"/>
                        <a:pt x="725" y="1418"/>
                      </a:cubicBezTo>
                      <a:cubicBezTo>
                        <a:pt x="1103" y="1418"/>
                        <a:pt x="1418" y="1103"/>
                        <a:pt x="1418" y="725"/>
                      </a:cubicBezTo>
                      <a:cubicBezTo>
                        <a:pt x="1418" y="315"/>
                        <a:pt x="1103" y="0"/>
                        <a:pt x="725"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48" name="Google Shape;9460;p73">
                  <a:extLst>
                    <a:ext uri="{FF2B5EF4-FFF2-40B4-BE49-F238E27FC236}">
                      <a16:creationId xmlns:a16="http://schemas.microsoft.com/office/drawing/2014/main" id="{6D55C2A5-D71B-64CF-5DAA-8DA768213113}"/>
                    </a:ext>
                  </a:extLst>
                </p:cNvPr>
                <p:cNvSpPr/>
                <p:nvPr/>
              </p:nvSpPr>
              <p:spPr>
                <a:xfrm>
                  <a:off x="3203525" y="3955025"/>
                  <a:ext cx="155175" cy="135500"/>
                </a:xfrm>
                <a:custGeom>
                  <a:avLst/>
                  <a:gdLst/>
                  <a:ahLst/>
                  <a:cxnLst/>
                  <a:rect l="l" t="t" r="r" b="b"/>
                  <a:pathLst>
                    <a:path w="6207" h="5420" extrusionOk="0">
                      <a:moveTo>
                        <a:pt x="3119" y="1"/>
                      </a:moveTo>
                      <a:cubicBezTo>
                        <a:pt x="1386" y="1"/>
                        <a:pt x="0" y="1387"/>
                        <a:pt x="0" y="3120"/>
                      </a:cubicBezTo>
                      <a:cubicBezTo>
                        <a:pt x="0" y="4002"/>
                        <a:pt x="410" y="4853"/>
                        <a:pt x="1071" y="5420"/>
                      </a:cubicBezTo>
                      <a:cubicBezTo>
                        <a:pt x="1071" y="5231"/>
                        <a:pt x="1103" y="5042"/>
                        <a:pt x="1197" y="4853"/>
                      </a:cubicBezTo>
                      <a:cubicBezTo>
                        <a:pt x="1323" y="4380"/>
                        <a:pt x="1701" y="3971"/>
                        <a:pt x="2111" y="3750"/>
                      </a:cubicBezTo>
                      <a:cubicBezTo>
                        <a:pt x="1890" y="3498"/>
                        <a:pt x="1733" y="3151"/>
                        <a:pt x="1733" y="2805"/>
                      </a:cubicBezTo>
                      <a:cubicBezTo>
                        <a:pt x="1733" y="2049"/>
                        <a:pt x="2363" y="1419"/>
                        <a:pt x="3119" y="1419"/>
                      </a:cubicBezTo>
                      <a:cubicBezTo>
                        <a:pt x="3844" y="1419"/>
                        <a:pt x="4474" y="2049"/>
                        <a:pt x="4474" y="2805"/>
                      </a:cubicBezTo>
                      <a:cubicBezTo>
                        <a:pt x="4474" y="3151"/>
                        <a:pt x="4348" y="3498"/>
                        <a:pt x="4096" y="3750"/>
                      </a:cubicBezTo>
                      <a:cubicBezTo>
                        <a:pt x="4379" y="3876"/>
                        <a:pt x="4600" y="4097"/>
                        <a:pt x="4789" y="4380"/>
                      </a:cubicBezTo>
                      <a:cubicBezTo>
                        <a:pt x="5009" y="4695"/>
                        <a:pt x="5135" y="5042"/>
                        <a:pt x="5167" y="5420"/>
                      </a:cubicBezTo>
                      <a:cubicBezTo>
                        <a:pt x="5797" y="4853"/>
                        <a:pt x="6207" y="4065"/>
                        <a:pt x="6207" y="3120"/>
                      </a:cubicBezTo>
                      <a:cubicBezTo>
                        <a:pt x="6207" y="1387"/>
                        <a:pt x="4852" y="1"/>
                        <a:pt x="3119"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421" name="Google Shape;9461;p73">
                <a:extLst>
                  <a:ext uri="{FF2B5EF4-FFF2-40B4-BE49-F238E27FC236}">
                    <a16:creationId xmlns:a16="http://schemas.microsoft.com/office/drawing/2014/main" id="{D13DAC0F-61B5-DB93-3052-24C5C14B1760}"/>
                  </a:ext>
                </a:extLst>
              </p:cNvPr>
              <p:cNvGrpSpPr/>
              <p:nvPr/>
            </p:nvGrpSpPr>
            <p:grpSpPr>
              <a:xfrm>
                <a:off x="8379176" y="3746993"/>
                <a:ext cx="500612" cy="502387"/>
                <a:chOff x="4991425" y="3234750"/>
                <a:chExt cx="296175" cy="297225"/>
              </a:xfrm>
              <a:grpFill/>
            </p:grpSpPr>
            <p:sp>
              <p:nvSpPr>
                <p:cNvPr id="17540" name="Google Shape;9462;p73">
                  <a:extLst>
                    <a:ext uri="{FF2B5EF4-FFF2-40B4-BE49-F238E27FC236}">
                      <a16:creationId xmlns:a16="http://schemas.microsoft.com/office/drawing/2014/main" id="{FA1209A9-0681-8DCA-EC5A-2FD8230C67AE}"/>
                    </a:ext>
                  </a:extLst>
                </p:cNvPr>
                <p:cNvSpPr/>
                <p:nvPr/>
              </p:nvSpPr>
              <p:spPr>
                <a:xfrm>
                  <a:off x="5077275" y="3304450"/>
                  <a:ext cx="122100" cy="99275"/>
                </a:xfrm>
                <a:custGeom>
                  <a:avLst/>
                  <a:gdLst/>
                  <a:ahLst/>
                  <a:cxnLst/>
                  <a:rect l="l" t="t" r="r" b="b"/>
                  <a:pathLst>
                    <a:path w="4884" h="3971" extrusionOk="0">
                      <a:moveTo>
                        <a:pt x="2426" y="1"/>
                      </a:moveTo>
                      <a:cubicBezTo>
                        <a:pt x="1103" y="1"/>
                        <a:pt x="0" y="1104"/>
                        <a:pt x="0" y="2427"/>
                      </a:cubicBezTo>
                      <a:cubicBezTo>
                        <a:pt x="0" y="3025"/>
                        <a:pt x="190" y="3530"/>
                        <a:pt x="536" y="3971"/>
                      </a:cubicBezTo>
                      <a:cubicBezTo>
                        <a:pt x="820" y="3624"/>
                        <a:pt x="1103" y="3309"/>
                        <a:pt x="1481" y="3057"/>
                      </a:cubicBezTo>
                      <a:cubicBezTo>
                        <a:pt x="1261" y="2805"/>
                        <a:pt x="1103" y="2458"/>
                        <a:pt x="1103" y="2112"/>
                      </a:cubicBezTo>
                      <a:cubicBezTo>
                        <a:pt x="1103" y="1356"/>
                        <a:pt x="1733" y="726"/>
                        <a:pt x="2489" y="726"/>
                      </a:cubicBezTo>
                      <a:cubicBezTo>
                        <a:pt x="3214" y="726"/>
                        <a:pt x="3844" y="1356"/>
                        <a:pt x="3844" y="2112"/>
                      </a:cubicBezTo>
                      <a:cubicBezTo>
                        <a:pt x="3844" y="2458"/>
                        <a:pt x="3687" y="2805"/>
                        <a:pt x="3466" y="3057"/>
                      </a:cubicBezTo>
                      <a:cubicBezTo>
                        <a:pt x="3844" y="3246"/>
                        <a:pt x="4128" y="3561"/>
                        <a:pt x="4317" y="3971"/>
                      </a:cubicBezTo>
                      <a:cubicBezTo>
                        <a:pt x="4695" y="3530"/>
                        <a:pt x="4884" y="3025"/>
                        <a:pt x="4884" y="2427"/>
                      </a:cubicBezTo>
                      <a:cubicBezTo>
                        <a:pt x="4884" y="1104"/>
                        <a:pt x="3781" y="1"/>
                        <a:pt x="2426"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41" name="Google Shape;9463;p73">
                  <a:extLst>
                    <a:ext uri="{FF2B5EF4-FFF2-40B4-BE49-F238E27FC236}">
                      <a16:creationId xmlns:a16="http://schemas.microsoft.com/office/drawing/2014/main" id="{CAE176C9-D707-E52B-8DC2-417C3E521E77}"/>
                    </a:ext>
                  </a:extLst>
                </p:cNvPr>
                <p:cNvSpPr/>
                <p:nvPr/>
              </p:nvSpPr>
              <p:spPr>
                <a:xfrm>
                  <a:off x="5121375" y="3339900"/>
                  <a:ext cx="35475" cy="35475"/>
                </a:xfrm>
                <a:custGeom>
                  <a:avLst/>
                  <a:gdLst/>
                  <a:ahLst/>
                  <a:cxnLst/>
                  <a:rect l="l" t="t" r="r" b="b"/>
                  <a:pathLst>
                    <a:path w="1419" h="1419" extrusionOk="0">
                      <a:moveTo>
                        <a:pt x="725" y="1"/>
                      </a:moveTo>
                      <a:cubicBezTo>
                        <a:pt x="316" y="1"/>
                        <a:pt x="1" y="316"/>
                        <a:pt x="1" y="694"/>
                      </a:cubicBezTo>
                      <a:cubicBezTo>
                        <a:pt x="1" y="1103"/>
                        <a:pt x="316" y="1418"/>
                        <a:pt x="725" y="1418"/>
                      </a:cubicBezTo>
                      <a:cubicBezTo>
                        <a:pt x="1103" y="1418"/>
                        <a:pt x="1418" y="1103"/>
                        <a:pt x="1418" y="694"/>
                      </a:cubicBezTo>
                      <a:cubicBezTo>
                        <a:pt x="1418" y="316"/>
                        <a:pt x="1103" y="1"/>
                        <a:pt x="725"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42" name="Google Shape;9464;p73">
                  <a:extLst>
                    <a:ext uri="{FF2B5EF4-FFF2-40B4-BE49-F238E27FC236}">
                      <a16:creationId xmlns:a16="http://schemas.microsoft.com/office/drawing/2014/main" id="{27CB0D91-0D94-618E-94BF-AA43EB6157C5}"/>
                    </a:ext>
                  </a:extLst>
                </p:cNvPr>
                <p:cNvSpPr/>
                <p:nvPr/>
              </p:nvSpPr>
              <p:spPr>
                <a:xfrm>
                  <a:off x="5009550" y="3234750"/>
                  <a:ext cx="259150" cy="261125"/>
                </a:xfrm>
                <a:custGeom>
                  <a:avLst/>
                  <a:gdLst/>
                  <a:ahLst/>
                  <a:cxnLst/>
                  <a:rect l="l" t="t" r="r" b="b"/>
                  <a:pathLst>
                    <a:path w="10366" h="10445" extrusionOk="0">
                      <a:moveTo>
                        <a:pt x="5198" y="2159"/>
                      </a:moveTo>
                      <a:cubicBezTo>
                        <a:pt x="6931" y="2159"/>
                        <a:pt x="8286" y="3514"/>
                        <a:pt x="8286" y="5246"/>
                      </a:cubicBezTo>
                      <a:cubicBezTo>
                        <a:pt x="8286" y="6916"/>
                        <a:pt x="6931" y="8365"/>
                        <a:pt x="5198" y="8365"/>
                      </a:cubicBezTo>
                      <a:cubicBezTo>
                        <a:pt x="3340" y="8365"/>
                        <a:pt x="2079" y="6822"/>
                        <a:pt x="2079" y="5246"/>
                      </a:cubicBezTo>
                      <a:cubicBezTo>
                        <a:pt x="2079" y="3514"/>
                        <a:pt x="3497" y="2159"/>
                        <a:pt x="5198" y="2159"/>
                      </a:cubicBezTo>
                      <a:close/>
                      <a:moveTo>
                        <a:pt x="5167" y="1"/>
                      </a:moveTo>
                      <a:cubicBezTo>
                        <a:pt x="5088" y="1"/>
                        <a:pt x="5009" y="17"/>
                        <a:pt x="4946" y="48"/>
                      </a:cubicBezTo>
                      <a:lnTo>
                        <a:pt x="4001" y="836"/>
                      </a:lnTo>
                      <a:lnTo>
                        <a:pt x="2773" y="678"/>
                      </a:lnTo>
                      <a:cubicBezTo>
                        <a:pt x="2756" y="675"/>
                        <a:pt x="2739" y="673"/>
                        <a:pt x="2723" y="673"/>
                      </a:cubicBezTo>
                      <a:cubicBezTo>
                        <a:pt x="2583" y="673"/>
                        <a:pt x="2454" y="786"/>
                        <a:pt x="2426" y="899"/>
                      </a:cubicBezTo>
                      <a:lnTo>
                        <a:pt x="1953" y="2033"/>
                      </a:lnTo>
                      <a:lnTo>
                        <a:pt x="819" y="2505"/>
                      </a:lnTo>
                      <a:cubicBezTo>
                        <a:pt x="662" y="2568"/>
                        <a:pt x="567" y="2694"/>
                        <a:pt x="630" y="2852"/>
                      </a:cubicBezTo>
                      <a:lnTo>
                        <a:pt x="788" y="4081"/>
                      </a:lnTo>
                      <a:lnTo>
                        <a:pt x="32" y="5026"/>
                      </a:lnTo>
                      <a:cubicBezTo>
                        <a:pt x="0" y="5183"/>
                        <a:pt x="0" y="5341"/>
                        <a:pt x="63" y="5467"/>
                      </a:cubicBezTo>
                      <a:lnTo>
                        <a:pt x="819" y="6381"/>
                      </a:lnTo>
                      <a:lnTo>
                        <a:pt x="662" y="7609"/>
                      </a:lnTo>
                      <a:cubicBezTo>
                        <a:pt x="630" y="7767"/>
                        <a:pt x="725" y="7924"/>
                        <a:pt x="851" y="7956"/>
                      </a:cubicBezTo>
                      <a:lnTo>
                        <a:pt x="1985" y="8428"/>
                      </a:lnTo>
                      <a:lnTo>
                        <a:pt x="2457" y="9594"/>
                      </a:lnTo>
                      <a:cubicBezTo>
                        <a:pt x="2536" y="9725"/>
                        <a:pt x="2637" y="9791"/>
                        <a:pt x="2741" y="9791"/>
                      </a:cubicBezTo>
                      <a:cubicBezTo>
                        <a:pt x="2762" y="9791"/>
                        <a:pt x="2783" y="9788"/>
                        <a:pt x="2804" y="9783"/>
                      </a:cubicBezTo>
                      <a:lnTo>
                        <a:pt x="4033" y="9626"/>
                      </a:lnTo>
                      <a:lnTo>
                        <a:pt x="4978" y="10382"/>
                      </a:lnTo>
                      <a:cubicBezTo>
                        <a:pt x="5072" y="10413"/>
                        <a:pt x="5104" y="10445"/>
                        <a:pt x="5167" y="10445"/>
                      </a:cubicBezTo>
                      <a:cubicBezTo>
                        <a:pt x="5261" y="10445"/>
                        <a:pt x="5324" y="10413"/>
                        <a:pt x="5387" y="10382"/>
                      </a:cubicBezTo>
                      <a:lnTo>
                        <a:pt x="6333" y="9626"/>
                      </a:lnTo>
                      <a:lnTo>
                        <a:pt x="7530" y="9783"/>
                      </a:lnTo>
                      <a:cubicBezTo>
                        <a:pt x="7687" y="9783"/>
                        <a:pt x="7876" y="9689"/>
                        <a:pt x="7908" y="9594"/>
                      </a:cubicBezTo>
                      <a:lnTo>
                        <a:pt x="8380" y="8428"/>
                      </a:lnTo>
                      <a:lnTo>
                        <a:pt x="9515" y="7956"/>
                      </a:lnTo>
                      <a:cubicBezTo>
                        <a:pt x="9672" y="7893"/>
                        <a:pt x="9735" y="7767"/>
                        <a:pt x="9704" y="7609"/>
                      </a:cubicBezTo>
                      <a:lnTo>
                        <a:pt x="9546" y="6381"/>
                      </a:lnTo>
                      <a:lnTo>
                        <a:pt x="10302" y="5467"/>
                      </a:lnTo>
                      <a:cubicBezTo>
                        <a:pt x="10365" y="5341"/>
                        <a:pt x="10365" y="5120"/>
                        <a:pt x="10302" y="5026"/>
                      </a:cubicBezTo>
                      <a:lnTo>
                        <a:pt x="9546" y="4081"/>
                      </a:lnTo>
                      <a:lnTo>
                        <a:pt x="9704" y="2852"/>
                      </a:lnTo>
                      <a:cubicBezTo>
                        <a:pt x="9735" y="2694"/>
                        <a:pt x="9641" y="2537"/>
                        <a:pt x="9515" y="2505"/>
                      </a:cubicBezTo>
                      <a:lnTo>
                        <a:pt x="8380" y="2033"/>
                      </a:lnTo>
                      <a:lnTo>
                        <a:pt x="7908" y="899"/>
                      </a:lnTo>
                      <a:cubicBezTo>
                        <a:pt x="7826" y="762"/>
                        <a:pt x="7719" y="672"/>
                        <a:pt x="7589" y="672"/>
                      </a:cubicBezTo>
                      <a:cubicBezTo>
                        <a:pt x="7570" y="672"/>
                        <a:pt x="7550" y="674"/>
                        <a:pt x="7530" y="678"/>
                      </a:cubicBezTo>
                      <a:lnTo>
                        <a:pt x="6333" y="836"/>
                      </a:lnTo>
                      <a:lnTo>
                        <a:pt x="5387" y="48"/>
                      </a:lnTo>
                      <a:cubicBezTo>
                        <a:pt x="5324" y="17"/>
                        <a:pt x="5246" y="1"/>
                        <a:pt x="5167"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43" name="Google Shape;9465;p73">
                  <a:extLst>
                    <a:ext uri="{FF2B5EF4-FFF2-40B4-BE49-F238E27FC236}">
                      <a16:creationId xmlns:a16="http://schemas.microsoft.com/office/drawing/2014/main" id="{0D53A7C0-8EB3-F416-922A-85FE6C9CC01B}"/>
                    </a:ext>
                  </a:extLst>
                </p:cNvPr>
                <p:cNvSpPr/>
                <p:nvPr/>
              </p:nvSpPr>
              <p:spPr>
                <a:xfrm>
                  <a:off x="5105625" y="3391900"/>
                  <a:ext cx="66975" cy="34675"/>
                </a:xfrm>
                <a:custGeom>
                  <a:avLst/>
                  <a:gdLst/>
                  <a:ahLst/>
                  <a:cxnLst/>
                  <a:rect l="l" t="t" r="r" b="b"/>
                  <a:pathLst>
                    <a:path w="2679" h="1387" extrusionOk="0">
                      <a:moveTo>
                        <a:pt x="1355" y="0"/>
                      </a:moveTo>
                      <a:cubicBezTo>
                        <a:pt x="725" y="0"/>
                        <a:pt x="190" y="441"/>
                        <a:pt x="1" y="977"/>
                      </a:cubicBezTo>
                      <a:cubicBezTo>
                        <a:pt x="410" y="1229"/>
                        <a:pt x="820" y="1386"/>
                        <a:pt x="1355" y="1386"/>
                      </a:cubicBezTo>
                      <a:cubicBezTo>
                        <a:pt x="1859" y="1386"/>
                        <a:pt x="2301" y="1229"/>
                        <a:pt x="2679" y="977"/>
                      </a:cubicBezTo>
                      <a:cubicBezTo>
                        <a:pt x="2521" y="410"/>
                        <a:pt x="1985" y="0"/>
                        <a:pt x="1355"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44" name="Google Shape;9466;p73">
                  <a:extLst>
                    <a:ext uri="{FF2B5EF4-FFF2-40B4-BE49-F238E27FC236}">
                      <a16:creationId xmlns:a16="http://schemas.microsoft.com/office/drawing/2014/main" id="{0B59C257-B4EA-91F5-73A4-7A0716566738}"/>
                    </a:ext>
                  </a:extLst>
                </p:cNvPr>
                <p:cNvSpPr/>
                <p:nvPr/>
              </p:nvSpPr>
              <p:spPr>
                <a:xfrm>
                  <a:off x="5192275" y="3443075"/>
                  <a:ext cx="95325" cy="86975"/>
                </a:xfrm>
                <a:custGeom>
                  <a:avLst/>
                  <a:gdLst/>
                  <a:ahLst/>
                  <a:cxnLst/>
                  <a:rect l="l" t="t" r="r" b="b"/>
                  <a:pathLst>
                    <a:path w="3812" h="3479" extrusionOk="0">
                      <a:moveTo>
                        <a:pt x="2867" y="1"/>
                      </a:moveTo>
                      <a:cubicBezTo>
                        <a:pt x="2741" y="127"/>
                        <a:pt x="2647" y="221"/>
                        <a:pt x="2489" y="284"/>
                      </a:cubicBezTo>
                      <a:lnTo>
                        <a:pt x="1607" y="631"/>
                      </a:lnTo>
                      <a:lnTo>
                        <a:pt x="1260" y="1482"/>
                      </a:lnTo>
                      <a:cubicBezTo>
                        <a:pt x="1103" y="1891"/>
                        <a:pt x="693" y="2112"/>
                        <a:pt x="284" y="2112"/>
                      </a:cubicBezTo>
                      <a:lnTo>
                        <a:pt x="158" y="2112"/>
                      </a:lnTo>
                      <a:lnTo>
                        <a:pt x="0" y="2080"/>
                      </a:lnTo>
                      <a:lnTo>
                        <a:pt x="1166" y="3372"/>
                      </a:lnTo>
                      <a:cubicBezTo>
                        <a:pt x="1237" y="3443"/>
                        <a:pt x="1343" y="3478"/>
                        <a:pt x="1445" y="3478"/>
                      </a:cubicBezTo>
                      <a:cubicBezTo>
                        <a:pt x="1479" y="3478"/>
                        <a:pt x="1512" y="3474"/>
                        <a:pt x="1544" y="3466"/>
                      </a:cubicBezTo>
                      <a:cubicBezTo>
                        <a:pt x="1638" y="3403"/>
                        <a:pt x="1764" y="3340"/>
                        <a:pt x="1764" y="3183"/>
                      </a:cubicBezTo>
                      <a:lnTo>
                        <a:pt x="2080" y="1639"/>
                      </a:lnTo>
                      <a:lnTo>
                        <a:pt x="3497" y="1324"/>
                      </a:lnTo>
                      <a:cubicBezTo>
                        <a:pt x="3532" y="1338"/>
                        <a:pt x="3563" y="1344"/>
                        <a:pt x="3592" y="1344"/>
                      </a:cubicBezTo>
                      <a:cubicBezTo>
                        <a:pt x="3693" y="1344"/>
                        <a:pt x="3756" y="1265"/>
                        <a:pt x="3781" y="1167"/>
                      </a:cubicBezTo>
                      <a:cubicBezTo>
                        <a:pt x="3812" y="1072"/>
                        <a:pt x="3781" y="946"/>
                        <a:pt x="3686" y="820"/>
                      </a:cubicBezTo>
                      <a:lnTo>
                        <a:pt x="2867"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45" name="Google Shape;9467;p73">
                  <a:extLst>
                    <a:ext uri="{FF2B5EF4-FFF2-40B4-BE49-F238E27FC236}">
                      <a16:creationId xmlns:a16="http://schemas.microsoft.com/office/drawing/2014/main" id="{9AA0EFC0-A8C3-22AD-6E7F-CBA320C805CD}"/>
                    </a:ext>
                  </a:extLst>
                </p:cNvPr>
                <p:cNvSpPr/>
                <p:nvPr/>
              </p:nvSpPr>
              <p:spPr>
                <a:xfrm>
                  <a:off x="4991425" y="3444650"/>
                  <a:ext cx="95325" cy="87325"/>
                </a:xfrm>
                <a:custGeom>
                  <a:avLst/>
                  <a:gdLst/>
                  <a:ahLst/>
                  <a:cxnLst/>
                  <a:rect l="l" t="t" r="r" b="b"/>
                  <a:pathLst>
                    <a:path w="3812" h="3492" extrusionOk="0">
                      <a:moveTo>
                        <a:pt x="946" y="1"/>
                      </a:moveTo>
                      <a:lnTo>
                        <a:pt x="126" y="851"/>
                      </a:lnTo>
                      <a:cubicBezTo>
                        <a:pt x="0" y="851"/>
                        <a:pt x="0" y="1009"/>
                        <a:pt x="32" y="1104"/>
                      </a:cubicBezTo>
                      <a:cubicBezTo>
                        <a:pt x="95" y="1230"/>
                        <a:pt x="158" y="1324"/>
                        <a:pt x="315" y="1356"/>
                      </a:cubicBezTo>
                      <a:lnTo>
                        <a:pt x="1733" y="1671"/>
                      </a:lnTo>
                      <a:lnTo>
                        <a:pt x="2048" y="3214"/>
                      </a:lnTo>
                      <a:cubicBezTo>
                        <a:pt x="2080" y="3309"/>
                        <a:pt x="2174" y="3435"/>
                        <a:pt x="2300" y="3466"/>
                      </a:cubicBezTo>
                      <a:cubicBezTo>
                        <a:pt x="2328" y="3485"/>
                        <a:pt x="2361" y="3492"/>
                        <a:pt x="2396" y="3492"/>
                      </a:cubicBezTo>
                      <a:cubicBezTo>
                        <a:pt x="2482" y="3492"/>
                        <a:pt x="2580" y="3448"/>
                        <a:pt x="2647" y="3403"/>
                      </a:cubicBezTo>
                      <a:lnTo>
                        <a:pt x="3813" y="2112"/>
                      </a:lnTo>
                      <a:lnTo>
                        <a:pt x="3813" y="2112"/>
                      </a:lnTo>
                      <a:lnTo>
                        <a:pt x="3624" y="2143"/>
                      </a:lnTo>
                      <a:lnTo>
                        <a:pt x="3561" y="2143"/>
                      </a:lnTo>
                      <a:cubicBezTo>
                        <a:pt x="3119" y="2143"/>
                        <a:pt x="2773" y="1891"/>
                        <a:pt x="2552" y="1513"/>
                      </a:cubicBezTo>
                      <a:lnTo>
                        <a:pt x="2206" y="631"/>
                      </a:lnTo>
                      <a:lnTo>
                        <a:pt x="1355" y="284"/>
                      </a:lnTo>
                      <a:cubicBezTo>
                        <a:pt x="1198" y="221"/>
                        <a:pt x="1072" y="127"/>
                        <a:pt x="946"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422" name="Google Shape;9468;p73">
                <a:extLst>
                  <a:ext uri="{FF2B5EF4-FFF2-40B4-BE49-F238E27FC236}">
                    <a16:creationId xmlns:a16="http://schemas.microsoft.com/office/drawing/2014/main" id="{2FA5463A-55CF-6803-BA84-49302C464277}"/>
                  </a:ext>
                </a:extLst>
              </p:cNvPr>
              <p:cNvGrpSpPr/>
              <p:nvPr/>
            </p:nvGrpSpPr>
            <p:grpSpPr>
              <a:xfrm>
                <a:off x="8379176" y="4407885"/>
                <a:ext cx="500612" cy="440694"/>
                <a:chOff x="4991425" y="3617150"/>
                <a:chExt cx="296175" cy="260725"/>
              </a:xfrm>
              <a:grpFill/>
            </p:grpSpPr>
            <p:sp>
              <p:nvSpPr>
                <p:cNvPr id="17533" name="Google Shape;9469;p73">
                  <a:extLst>
                    <a:ext uri="{FF2B5EF4-FFF2-40B4-BE49-F238E27FC236}">
                      <a16:creationId xmlns:a16="http://schemas.microsoft.com/office/drawing/2014/main" id="{BB304AF2-3EBC-1407-AA68-FE2E54AF26B2}"/>
                    </a:ext>
                  </a:extLst>
                </p:cNvPr>
                <p:cNvSpPr/>
                <p:nvPr/>
              </p:nvSpPr>
              <p:spPr>
                <a:xfrm>
                  <a:off x="5069400" y="3738450"/>
                  <a:ext cx="139425" cy="139425"/>
                </a:xfrm>
                <a:custGeom>
                  <a:avLst/>
                  <a:gdLst/>
                  <a:ahLst/>
                  <a:cxnLst/>
                  <a:rect l="l" t="t" r="r" b="b"/>
                  <a:pathLst>
                    <a:path w="5577" h="5577" extrusionOk="0">
                      <a:moveTo>
                        <a:pt x="2804" y="0"/>
                      </a:moveTo>
                      <a:cubicBezTo>
                        <a:pt x="1607" y="0"/>
                        <a:pt x="1450" y="725"/>
                        <a:pt x="1009" y="3308"/>
                      </a:cubicBezTo>
                      <a:cubicBezTo>
                        <a:pt x="946" y="3749"/>
                        <a:pt x="851" y="4285"/>
                        <a:pt x="757" y="4883"/>
                      </a:cubicBezTo>
                      <a:lnTo>
                        <a:pt x="347" y="4883"/>
                      </a:lnTo>
                      <a:cubicBezTo>
                        <a:pt x="158" y="4883"/>
                        <a:pt x="0" y="5041"/>
                        <a:pt x="0" y="5230"/>
                      </a:cubicBezTo>
                      <a:cubicBezTo>
                        <a:pt x="0" y="5419"/>
                        <a:pt x="158" y="5576"/>
                        <a:pt x="347" y="5576"/>
                      </a:cubicBezTo>
                      <a:lnTo>
                        <a:pt x="5230" y="5576"/>
                      </a:lnTo>
                      <a:cubicBezTo>
                        <a:pt x="5419" y="5545"/>
                        <a:pt x="5577" y="5387"/>
                        <a:pt x="5577" y="5198"/>
                      </a:cubicBezTo>
                      <a:cubicBezTo>
                        <a:pt x="5577" y="5009"/>
                        <a:pt x="5419" y="4852"/>
                        <a:pt x="5230" y="4852"/>
                      </a:cubicBezTo>
                      <a:lnTo>
                        <a:pt x="4852" y="4852"/>
                      </a:lnTo>
                      <a:cubicBezTo>
                        <a:pt x="4726" y="4253"/>
                        <a:pt x="4632" y="3749"/>
                        <a:pt x="4569" y="3277"/>
                      </a:cubicBezTo>
                      <a:cubicBezTo>
                        <a:pt x="4128" y="756"/>
                        <a:pt x="3970" y="0"/>
                        <a:pt x="2804"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34" name="Google Shape;9470;p73">
                  <a:extLst>
                    <a:ext uri="{FF2B5EF4-FFF2-40B4-BE49-F238E27FC236}">
                      <a16:creationId xmlns:a16="http://schemas.microsoft.com/office/drawing/2014/main" id="{A1C0B796-F903-E2CD-1D5F-E60446A8788D}"/>
                    </a:ext>
                  </a:extLst>
                </p:cNvPr>
                <p:cNvSpPr/>
                <p:nvPr/>
              </p:nvSpPr>
              <p:spPr>
                <a:xfrm>
                  <a:off x="5200150" y="3617150"/>
                  <a:ext cx="69325" cy="69325"/>
                </a:xfrm>
                <a:custGeom>
                  <a:avLst/>
                  <a:gdLst/>
                  <a:ahLst/>
                  <a:cxnLst/>
                  <a:rect l="l" t="t" r="r" b="b"/>
                  <a:pathLst>
                    <a:path w="2773" h="2773" extrusionOk="0">
                      <a:moveTo>
                        <a:pt x="1386" y="0"/>
                      </a:moveTo>
                      <a:cubicBezTo>
                        <a:pt x="630" y="0"/>
                        <a:pt x="0" y="630"/>
                        <a:pt x="0" y="1387"/>
                      </a:cubicBezTo>
                      <a:cubicBezTo>
                        <a:pt x="0" y="2111"/>
                        <a:pt x="630" y="2773"/>
                        <a:pt x="1386" y="2773"/>
                      </a:cubicBezTo>
                      <a:cubicBezTo>
                        <a:pt x="2143" y="2773"/>
                        <a:pt x="2773" y="2111"/>
                        <a:pt x="2773" y="1387"/>
                      </a:cubicBezTo>
                      <a:cubicBezTo>
                        <a:pt x="2773" y="630"/>
                        <a:pt x="2143" y="0"/>
                        <a:pt x="1386"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35" name="Google Shape;9471;p73">
                  <a:extLst>
                    <a:ext uri="{FF2B5EF4-FFF2-40B4-BE49-F238E27FC236}">
                      <a16:creationId xmlns:a16="http://schemas.microsoft.com/office/drawing/2014/main" id="{C3BAFDCF-90EA-8860-F823-024FA6EEB4F1}"/>
                    </a:ext>
                  </a:extLst>
                </p:cNvPr>
                <p:cNvSpPr/>
                <p:nvPr/>
              </p:nvSpPr>
              <p:spPr>
                <a:xfrm>
                  <a:off x="5009550" y="3617150"/>
                  <a:ext cx="68525" cy="69325"/>
                </a:xfrm>
                <a:custGeom>
                  <a:avLst/>
                  <a:gdLst/>
                  <a:ahLst/>
                  <a:cxnLst/>
                  <a:rect l="l" t="t" r="r" b="b"/>
                  <a:pathLst>
                    <a:path w="2741" h="2773" extrusionOk="0">
                      <a:moveTo>
                        <a:pt x="1355" y="0"/>
                      </a:moveTo>
                      <a:cubicBezTo>
                        <a:pt x="599" y="0"/>
                        <a:pt x="0" y="630"/>
                        <a:pt x="0" y="1387"/>
                      </a:cubicBezTo>
                      <a:cubicBezTo>
                        <a:pt x="0" y="2143"/>
                        <a:pt x="599" y="2773"/>
                        <a:pt x="1355" y="2773"/>
                      </a:cubicBezTo>
                      <a:cubicBezTo>
                        <a:pt x="2111" y="2773"/>
                        <a:pt x="2741" y="2143"/>
                        <a:pt x="2741" y="1387"/>
                      </a:cubicBezTo>
                      <a:cubicBezTo>
                        <a:pt x="2741" y="630"/>
                        <a:pt x="2111" y="0"/>
                        <a:pt x="1355"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36" name="Google Shape;9472;p73">
                  <a:extLst>
                    <a:ext uri="{FF2B5EF4-FFF2-40B4-BE49-F238E27FC236}">
                      <a16:creationId xmlns:a16="http://schemas.microsoft.com/office/drawing/2014/main" id="{F703C58E-4DF3-42AD-DBAE-BF269AA1AC58}"/>
                    </a:ext>
                  </a:extLst>
                </p:cNvPr>
                <p:cNvSpPr/>
                <p:nvPr/>
              </p:nvSpPr>
              <p:spPr>
                <a:xfrm>
                  <a:off x="4991425" y="3686450"/>
                  <a:ext cx="104775" cy="52025"/>
                </a:xfrm>
                <a:custGeom>
                  <a:avLst/>
                  <a:gdLst/>
                  <a:ahLst/>
                  <a:cxnLst/>
                  <a:rect l="l" t="t" r="r" b="b"/>
                  <a:pathLst>
                    <a:path w="4191" h="2081" extrusionOk="0">
                      <a:moveTo>
                        <a:pt x="568" y="1"/>
                      </a:moveTo>
                      <a:cubicBezTo>
                        <a:pt x="252" y="347"/>
                        <a:pt x="0" y="851"/>
                        <a:pt x="0" y="1356"/>
                      </a:cubicBezTo>
                      <a:lnTo>
                        <a:pt x="0" y="1734"/>
                      </a:lnTo>
                      <a:cubicBezTo>
                        <a:pt x="0" y="1923"/>
                        <a:pt x="158" y="2080"/>
                        <a:pt x="347" y="2080"/>
                      </a:cubicBezTo>
                      <a:lnTo>
                        <a:pt x="3813" y="2080"/>
                      </a:lnTo>
                      <a:cubicBezTo>
                        <a:pt x="4033" y="2080"/>
                        <a:pt x="4191" y="1923"/>
                        <a:pt x="4191" y="1734"/>
                      </a:cubicBezTo>
                      <a:lnTo>
                        <a:pt x="4191" y="1356"/>
                      </a:lnTo>
                      <a:cubicBezTo>
                        <a:pt x="4191" y="820"/>
                        <a:pt x="3970" y="347"/>
                        <a:pt x="3624" y="1"/>
                      </a:cubicBezTo>
                      <a:cubicBezTo>
                        <a:pt x="3245" y="410"/>
                        <a:pt x="2678" y="694"/>
                        <a:pt x="2080" y="694"/>
                      </a:cubicBezTo>
                      <a:cubicBezTo>
                        <a:pt x="1513" y="694"/>
                        <a:pt x="946" y="410"/>
                        <a:pt x="568"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37" name="Google Shape;9473;p73">
                  <a:extLst>
                    <a:ext uri="{FF2B5EF4-FFF2-40B4-BE49-F238E27FC236}">
                      <a16:creationId xmlns:a16="http://schemas.microsoft.com/office/drawing/2014/main" id="{447A0F95-F988-D0A0-8EA3-3D58AECB06F2}"/>
                    </a:ext>
                  </a:extLst>
                </p:cNvPr>
                <p:cNvSpPr/>
                <p:nvPr/>
              </p:nvSpPr>
              <p:spPr>
                <a:xfrm>
                  <a:off x="5183600" y="3686450"/>
                  <a:ext cx="104000" cy="52025"/>
                </a:xfrm>
                <a:custGeom>
                  <a:avLst/>
                  <a:gdLst/>
                  <a:ahLst/>
                  <a:cxnLst/>
                  <a:rect l="l" t="t" r="r" b="b"/>
                  <a:pathLst>
                    <a:path w="4160" h="2081" extrusionOk="0">
                      <a:moveTo>
                        <a:pt x="536" y="1"/>
                      </a:moveTo>
                      <a:cubicBezTo>
                        <a:pt x="221" y="347"/>
                        <a:pt x="1" y="851"/>
                        <a:pt x="1" y="1356"/>
                      </a:cubicBezTo>
                      <a:lnTo>
                        <a:pt x="1" y="1702"/>
                      </a:lnTo>
                      <a:cubicBezTo>
                        <a:pt x="1" y="1923"/>
                        <a:pt x="158" y="2080"/>
                        <a:pt x="347" y="2080"/>
                      </a:cubicBezTo>
                      <a:lnTo>
                        <a:pt x="3813" y="2080"/>
                      </a:lnTo>
                      <a:cubicBezTo>
                        <a:pt x="4002" y="2080"/>
                        <a:pt x="4159" y="1923"/>
                        <a:pt x="4159" y="1702"/>
                      </a:cubicBezTo>
                      <a:lnTo>
                        <a:pt x="4159" y="1356"/>
                      </a:lnTo>
                      <a:cubicBezTo>
                        <a:pt x="4159" y="820"/>
                        <a:pt x="3970" y="347"/>
                        <a:pt x="3624" y="1"/>
                      </a:cubicBezTo>
                      <a:cubicBezTo>
                        <a:pt x="3214" y="410"/>
                        <a:pt x="2679" y="694"/>
                        <a:pt x="2080" y="694"/>
                      </a:cubicBezTo>
                      <a:cubicBezTo>
                        <a:pt x="1450" y="694"/>
                        <a:pt x="946" y="410"/>
                        <a:pt x="536"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38" name="Google Shape;9474;p73">
                  <a:extLst>
                    <a:ext uri="{FF2B5EF4-FFF2-40B4-BE49-F238E27FC236}">
                      <a16:creationId xmlns:a16="http://schemas.microsoft.com/office/drawing/2014/main" id="{5CED08A7-3C4C-D188-9420-82A5C7771187}"/>
                    </a:ext>
                  </a:extLst>
                </p:cNvPr>
                <p:cNvSpPr/>
                <p:nvPr/>
              </p:nvSpPr>
              <p:spPr>
                <a:xfrm>
                  <a:off x="5187550" y="3755775"/>
                  <a:ext cx="100050" cy="52800"/>
                </a:xfrm>
                <a:custGeom>
                  <a:avLst/>
                  <a:gdLst/>
                  <a:ahLst/>
                  <a:cxnLst/>
                  <a:rect l="l" t="t" r="r" b="b"/>
                  <a:pathLst>
                    <a:path w="4002" h="2112" extrusionOk="0">
                      <a:moveTo>
                        <a:pt x="0" y="0"/>
                      </a:moveTo>
                      <a:cubicBezTo>
                        <a:pt x="189" y="567"/>
                        <a:pt x="315" y="1229"/>
                        <a:pt x="473" y="2111"/>
                      </a:cubicBezTo>
                      <a:lnTo>
                        <a:pt x="3655" y="2111"/>
                      </a:lnTo>
                      <a:cubicBezTo>
                        <a:pt x="3844" y="2111"/>
                        <a:pt x="4001" y="1954"/>
                        <a:pt x="4001" y="1733"/>
                      </a:cubicBezTo>
                      <a:lnTo>
                        <a:pt x="4001" y="378"/>
                      </a:lnTo>
                      <a:cubicBezTo>
                        <a:pt x="3970" y="158"/>
                        <a:pt x="3844" y="0"/>
                        <a:pt x="3655"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39" name="Google Shape;9475;p73">
                  <a:extLst>
                    <a:ext uri="{FF2B5EF4-FFF2-40B4-BE49-F238E27FC236}">
                      <a16:creationId xmlns:a16="http://schemas.microsoft.com/office/drawing/2014/main" id="{0908F6F4-4246-4B67-D2AB-EC1090E59764}"/>
                    </a:ext>
                  </a:extLst>
                </p:cNvPr>
                <p:cNvSpPr/>
                <p:nvPr/>
              </p:nvSpPr>
              <p:spPr>
                <a:xfrm>
                  <a:off x="4991425" y="3755775"/>
                  <a:ext cx="100850" cy="52000"/>
                </a:xfrm>
                <a:custGeom>
                  <a:avLst/>
                  <a:gdLst/>
                  <a:ahLst/>
                  <a:cxnLst/>
                  <a:rect l="l" t="t" r="r" b="b"/>
                  <a:pathLst>
                    <a:path w="4034" h="2080" extrusionOk="0">
                      <a:moveTo>
                        <a:pt x="347" y="0"/>
                      </a:moveTo>
                      <a:cubicBezTo>
                        <a:pt x="158" y="0"/>
                        <a:pt x="0" y="158"/>
                        <a:pt x="0" y="347"/>
                      </a:cubicBezTo>
                      <a:lnTo>
                        <a:pt x="0" y="1733"/>
                      </a:lnTo>
                      <a:cubicBezTo>
                        <a:pt x="0" y="1954"/>
                        <a:pt x="158" y="2080"/>
                        <a:pt x="347" y="2080"/>
                      </a:cubicBezTo>
                      <a:lnTo>
                        <a:pt x="3561" y="2080"/>
                      </a:lnTo>
                      <a:cubicBezTo>
                        <a:pt x="3718" y="1229"/>
                        <a:pt x="3813" y="567"/>
                        <a:pt x="403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423" name="Google Shape;9476;p73">
                <a:extLst>
                  <a:ext uri="{FF2B5EF4-FFF2-40B4-BE49-F238E27FC236}">
                    <a16:creationId xmlns:a16="http://schemas.microsoft.com/office/drawing/2014/main" id="{FF6104C2-A367-8005-02BF-2AFF6A8EF15B}"/>
                  </a:ext>
                </a:extLst>
              </p:cNvPr>
              <p:cNvGrpSpPr/>
              <p:nvPr/>
            </p:nvGrpSpPr>
            <p:grpSpPr>
              <a:xfrm>
                <a:off x="8489677" y="4985299"/>
                <a:ext cx="279612" cy="499303"/>
                <a:chOff x="5056800" y="3962900"/>
                <a:chExt cx="165425" cy="295400"/>
              </a:xfrm>
              <a:grpFill/>
            </p:grpSpPr>
            <p:sp>
              <p:nvSpPr>
                <p:cNvPr id="17530" name="Google Shape;9477;p73">
                  <a:extLst>
                    <a:ext uri="{FF2B5EF4-FFF2-40B4-BE49-F238E27FC236}">
                      <a16:creationId xmlns:a16="http://schemas.microsoft.com/office/drawing/2014/main" id="{688AF427-559B-E661-E9C7-D1CA13233767}"/>
                    </a:ext>
                  </a:extLst>
                </p:cNvPr>
                <p:cNvSpPr/>
                <p:nvPr/>
              </p:nvSpPr>
              <p:spPr>
                <a:xfrm>
                  <a:off x="5155250" y="4042450"/>
                  <a:ext cx="66975" cy="104800"/>
                </a:xfrm>
                <a:custGeom>
                  <a:avLst/>
                  <a:gdLst/>
                  <a:ahLst/>
                  <a:cxnLst/>
                  <a:rect l="l" t="t" r="r" b="b"/>
                  <a:pathLst>
                    <a:path w="2679" h="4192" extrusionOk="0">
                      <a:moveTo>
                        <a:pt x="0" y="1"/>
                      </a:moveTo>
                      <a:lnTo>
                        <a:pt x="505" y="3467"/>
                      </a:lnTo>
                      <a:lnTo>
                        <a:pt x="1103" y="4065"/>
                      </a:lnTo>
                      <a:cubicBezTo>
                        <a:pt x="1166" y="4128"/>
                        <a:pt x="1261" y="4191"/>
                        <a:pt x="1324" y="4191"/>
                      </a:cubicBezTo>
                      <a:lnTo>
                        <a:pt x="2300" y="4191"/>
                      </a:lnTo>
                      <a:cubicBezTo>
                        <a:pt x="2521" y="4191"/>
                        <a:pt x="2678" y="4034"/>
                        <a:pt x="2678" y="3813"/>
                      </a:cubicBezTo>
                      <a:lnTo>
                        <a:pt x="2678" y="2805"/>
                      </a:lnTo>
                      <a:cubicBezTo>
                        <a:pt x="2678" y="2710"/>
                        <a:pt x="2615" y="2616"/>
                        <a:pt x="2552" y="2553"/>
                      </a:cubicBezTo>
                      <a:lnTo>
                        <a:pt x="0"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31" name="Google Shape;9478;p73">
                  <a:extLst>
                    <a:ext uri="{FF2B5EF4-FFF2-40B4-BE49-F238E27FC236}">
                      <a16:creationId xmlns:a16="http://schemas.microsoft.com/office/drawing/2014/main" id="{593E3FDA-AA80-3250-DF9A-3537C40B5209}"/>
                    </a:ext>
                  </a:extLst>
                </p:cNvPr>
                <p:cNvSpPr/>
                <p:nvPr/>
              </p:nvSpPr>
              <p:spPr>
                <a:xfrm>
                  <a:off x="5065450" y="3962900"/>
                  <a:ext cx="88250" cy="52025"/>
                </a:xfrm>
                <a:custGeom>
                  <a:avLst/>
                  <a:gdLst/>
                  <a:ahLst/>
                  <a:cxnLst/>
                  <a:rect l="l" t="t" r="r" b="b"/>
                  <a:pathLst>
                    <a:path w="3530" h="2081" extrusionOk="0">
                      <a:moveTo>
                        <a:pt x="347" y="1"/>
                      </a:moveTo>
                      <a:cubicBezTo>
                        <a:pt x="221" y="1"/>
                        <a:pt x="158" y="33"/>
                        <a:pt x="64" y="159"/>
                      </a:cubicBezTo>
                      <a:cubicBezTo>
                        <a:pt x="1" y="222"/>
                        <a:pt x="1" y="348"/>
                        <a:pt x="32" y="474"/>
                      </a:cubicBezTo>
                      <a:lnTo>
                        <a:pt x="568" y="2080"/>
                      </a:lnTo>
                      <a:lnTo>
                        <a:pt x="2931" y="2080"/>
                      </a:lnTo>
                      <a:lnTo>
                        <a:pt x="3498" y="474"/>
                      </a:lnTo>
                      <a:cubicBezTo>
                        <a:pt x="3529" y="348"/>
                        <a:pt x="3498" y="222"/>
                        <a:pt x="3466" y="159"/>
                      </a:cubicBezTo>
                      <a:cubicBezTo>
                        <a:pt x="3340" y="64"/>
                        <a:pt x="3214" y="1"/>
                        <a:pt x="3120"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32" name="Google Shape;9479;p73">
                  <a:extLst>
                    <a:ext uri="{FF2B5EF4-FFF2-40B4-BE49-F238E27FC236}">
                      <a16:creationId xmlns:a16="http://schemas.microsoft.com/office/drawing/2014/main" id="{A46D2A10-89D4-150E-65D3-371AF4E221AD}"/>
                    </a:ext>
                  </a:extLst>
                </p:cNvPr>
                <p:cNvSpPr/>
                <p:nvPr/>
              </p:nvSpPr>
              <p:spPr>
                <a:xfrm>
                  <a:off x="5056800" y="4032225"/>
                  <a:ext cx="104000" cy="226075"/>
                </a:xfrm>
                <a:custGeom>
                  <a:avLst/>
                  <a:gdLst/>
                  <a:ahLst/>
                  <a:cxnLst/>
                  <a:rect l="l" t="t" r="r" b="b"/>
                  <a:pathLst>
                    <a:path w="4160" h="9043" extrusionOk="0">
                      <a:moveTo>
                        <a:pt x="977" y="0"/>
                      </a:moveTo>
                      <a:lnTo>
                        <a:pt x="0" y="6553"/>
                      </a:lnTo>
                      <a:cubicBezTo>
                        <a:pt x="0" y="6648"/>
                        <a:pt x="0" y="6742"/>
                        <a:pt x="63" y="6837"/>
                      </a:cubicBezTo>
                      <a:lnTo>
                        <a:pt x="1796" y="8916"/>
                      </a:lnTo>
                      <a:cubicBezTo>
                        <a:pt x="1859" y="9011"/>
                        <a:pt x="1954" y="9042"/>
                        <a:pt x="2080" y="9042"/>
                      </a:cubicBezTo>
                      <a:cubicBezTo>
                        <a:pt x="2174" y="9042"/>
                        <a:pt x="2269" y="9011"/>
                        <a:pt x="2332" y="8916"/>
                      </a:cubicBezTo>
                      <a:lnTo>
                        <a:pt x="4065" y="6837"/>
                      </a:lnTo>
                      <a:cubicBezTo>
                        <a:pt x="4159" y="6742"/>
                        <a:pt x="4159" y="6679"/>
                        <a:pt x="4159" y="6553"/>
                      </a:cubicBezTo>
                      <a:lnTo>
                        <a:pt x="3182" y="0"/>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424" name="Google Shape;9480;p73">
                <a:extLst>
                  <a:ext uri="{FF2B5EF4-FFF2-40B4-BE49-F238E27FC236}">
                    <a16:creationId xmlns:a16="http://schemas.microsoft.com/office/drawing/2014/main" id="{8D5600BF-DB30-E42D-278A-BB94544FEE08}"/>
                  </a:ext>
                </a:extLst>
              </p:cNvPr>
              <p:cNvGrpSpPr/>
              <p:nvPr/>
            </p:nvGrpSpPr>
            <p:grpSpPr>
              <a:xfrm>
                <a:off x="10279035" y="4985321"/>
                <a:ext cx="501923" cy="499261"/>
                <a:chOff x="6168925" y="3936925"/>
                <a:chExt cx="296950" cy="295375"/>
              </a:xfrm>
              <a:grpFill/>
            </p:grpSpPr>
            <p:sp>
              <p:nvSpPr>
                <p:cNvPr id="17524" name="Google Shape;9481;p73">
                  <a:extLst>
                    <a:ext uri="{FF2B5EF4-FFF2-40B4-BE49-F238E27FC236}">
                      <a16:creationId xmlns:a16="http://schemas.microsoft.com/office/drawing/2014/main" id="{65260F20-2E42-F47D-4AE8-4FDD93D748B3}"/>
                    </a:ext>
                  </a:extLst>
                </p:cNvPr>
                <p:cNvSpPr/>
                <p:nvPr/>
              </p:nvSpPr>
              <p:spPr>
                <a:xfrm>
                  <a:off x="6220900" y="4164550"/>
                  <a:ext cx="18150" cy="18125"/>
                </a:xfrm>
                <a:custGeom>
                  <a:avLst/>
                  <a:gdLst/>
                  <a:ahLst/>
                  <a:cxnLst/>
                  <a:rect l="l" t="t" r="r" b="b"/>
                  <a:pathLst>
                    <a:path w="726" h="725" extrusionOk="0">
                      <a:moveTo>
                        <a:pt x="379" y="0"/>
                      </a:moveTo>
                      <a:cubicBezTo>
                        <a:pt x="158" y="0"/>
                        <a:pt x="1" y="158"/>
                        <a:pt x="1" y="347"/>
                      </a:cubicBezTo>
                      <a:cubicBezTo>
                        <a:pt x="1" y="567"/>
                        <a:pt x="158" y="725"/>
                        <a:pt x="379" y="725"/>
                      </a:cubicBezTo>
                      <a:cubicBezTo>
                        <a:pt x="568" y="725"/>
                        <a:pt x="725" y="567"/>
                        <a:pt x="725" y="347"/>
                      </a:cubicBezTo>
                      <a:cubicBezTo>
                        <a:pt x="725" y="158"/>
                        <a:pt x="568" y="0"/>
                        <a:pt x="379"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25" name="Google Shape;9482;p73">
                  <a:extLst>
                    <a:ext uri="{FF2B5EF4-FFF2-40B4-BE49-F238E27FC236}">
                      <a16:creationId xmlns:a16="http://schemas.microsoft.com/office/drawing/2014/main" id="{A0E1C9B5-0197-54AC-39AE-095DF44FEC66}"/>
                    </a:ext>
                  </a:extLst>
                </p:cNvPr>
                <p:cNvSpPr/>
                <p:nvPr/>
              </p:nvSpPr>
              <p:spPr>
                <a:xfrm>
                  <a:off x="6168925" y="3972375"/>
                  <a:ext cx="227650" cy="259925"/>
                </a:xfrm>
                <a:custGeom>
                  <a:avLst/>
                  <a:gdLst/>
                  <a:ahLst/>
                  <a:cxnLst/>
                  <a:rect l="l" t="t" r="r" b="b"/>
                  <a:pathLst>
                    <a:path w="9106" h="10397" extrusionOk="0">
                      <a:moveTo>
                        <a:pt x="3115" y="2135"/>
                      </a:moveTo>
                      <a:cubicBezTo>
                        <a:pt x="3206" y="2135"/>
                        <a:pt x="3293" y="2158"/>
                        <a:pt x="3340" y="2205"/>
                      </a:cubicBezTo>
                      <a:cubicBezTo>
                        <a:pt x="3466" y="2331"/>
                        <a:pt x="3466" y="2583"/>
                        <a:pt x="3340" y="2678"/>
                      </a:cubicBezTo>
                      <a:lnTo>
                        <a:pt x="2930" y="3119"/>
                      </a:lnTo>
                      <a:lnTo>
                        <a:pt x="3340" y="3560"/>
                      </a:lnTo>
                      <a:cubicBezTo>
                        <a:pt x="3466" y="3686"/>
                        <a:pt x="3466" y="3907"/>
                        <a:pt x="3340" y="4033"/>
                      </a:cubicBezTo>
                      <a:cubicBezTo>
                        <a:pt x="3293" y="4096"/>
                        <a:pt x="3206" y="4127"/>
                        <a:pt x="3115" y="4127"/>
                      </a:cubicBezTo>
                      <a:cubicBezTo>
                        <a:pt x="3025" y="4127"/>
                        <a:pt x="2930" y="4096"/>
                        <a:pt x="2867" y="4033"/>
                      </a:cubicBezTo>
                      <a:lnTo>
                        <a:pt x="2458" y="3592"/>
                      </a:lnTo>
                      <a:lnTo>
                        <a:pt x="2017" y="4033"/>
                      </a:lnTo>
                      <a:cubicBezTo>
                        <a:pt x="1954" y="4096"/>
                        <a:pt x="1867" y="4127"/>
                        <a:pt x="1780" y="4127"/>
                      </a:cubicBezTo>
                      <a:cubicBezTo>
                        <a:pt x="1694" y="4127"/>
                        <a:pt x="1607" y="4096"/>
                        <a:pt x="1544" y="4033"/>
                      </a:cubicBezTo>
                      <a:cubicBezTo>
                        <a:pt x="1418" y="3907"/>
                        <a:pt x="1418" y="3686"/>
                        <a:pt x="1544" y="3560"/>
                      </a:cubicBezTo>
                      <a:lnTo>
                        <a:pt x="1985" y="3119"/>
                      </a:lnTo>
                      <a:lnTo>
                        <a:pt x="1544" y="2678"/>
                      </a:lnTo>
                      <a:cubicBezTo>
                        <a:pt x="1418" y="2583"/>
                        <a:pt x="1418" y="2331"/>
                        <a:pt x="1544" y="2205"/>
                      </a:cubicBezTo>
                      <a:cubicBezTo>
                        <a:pt x="1591" y="2158"/>
                        <a:pt x="1678" y="2135"/>
                        <a:pt x="1769" y="2135"/>
                      </a:cubicBezTo>
                      <a:cubicBezTo>
                        <a:pt x="1859" y="2135"/>
                        <a:pt x="1954" y="2158"/>
                        <a:pt x="2017" y="2205"/>
                      </a:cubicBezTo>
                      <a:lnTo>
                        <a:pt x="2458" y="2646"/>
                      </a:lnTo>
                      <a:lnTo>
                        <a:pt x="2867" y="2205"/>
                      </a:lnTo>
                      <a:cubicBezTo>
                        <a:pt x="2930" y="2158"/>
                        <a:pt x="3025" y="2135"/>
                        <a:pt x="3115" y="2135"/>
                      </a:cubicBezTo>
                      <a:close/>
                      <a:moveTo>
                        <a:pt x="6727" y="2079"/>
                      </a:moveTo>
                      <a:cubicBezTo>
                        <a:pt x="6813" y="2079"/>
                        <a:pt x="6900" y="2111"/>
                        <a:pt x="6963" y="2174"/>
                      </a:cubicBezTo>
                      <a:lnTo>
                        <a:pt x="7688" y="2898"/>
                      </a:lnTo>
                      <a:cubicBezTo>
                        <a:pt x="7719" y="2993"/>
                        <a:pt x="7719" y="3245"/>
                        <a:pt x="7593" y="3371"/>
                      </a:cubicBezTo>
                      <a:cubicBezTo>
                        <a:pt x="7546" y="3418"/>
                        <a:pt x="7459" y="3442"/>
                        <a:pt x="7369" y="3442"/>
                      </a:cubicBezTo>
                      <a:cubicBezTo>
                        <a:pt x="7278" y="3442"/>
                        <a:pt x="7183" y="3418"/>
                        <a:pt x="7120" y="3371"/>
                      </a:cubicBezTo>
                      <a:lnTo>
                        <a:pt x="7026" y="3245"/>
                      </a:lnTo>
                      <a:lnTo>
                        <a:pt x="7026" y="4505"/>
                      </a:lnTo>
                      <a:cubicBezTo>
                        <a:pt x="7026" y="5104"/>
                        <a:pt x="6553" y="5513"/>
                        <a:pt x="5986" y="5513"/>
                      </a:cubicBezTo>
                      <a:lnTo>
                        <a:pt x="3151" y="5513"/>
                      </a:lnTo>
                      <a:cubicBezTo>
                        <a:pt x="2962" y="5513"/>
                        <a:pt x="2804" y="5671"/>
                        <a:pt x="2804" y="5891"/>
                      </a:cubicBezTo>
                      <a:lnTo>
                        <a:pt x="2804" y="7026"/>
                      </a:lnTo>
                      <a:cubicBezTo>
                        <a:pt x="3182" y="7183"/>
                        <a:pt x="3497" y="7530"/>
                        <a:pt x="3497" y="8002"/>
                      </a:cubicBezTo>
                      <a:cubicBezTo>
                        <a:pt x="3497" y="8601"/>
                        <a:pt x="3025" y="9042"/>
                        <a:pt x="2489" y="9042"/>
                      </a:cubicBezTo>
                      <a:cubicBezTo>
                        <a:pt x="1922" y="9042"/>
                        <a:pt x="1450" y="8569"/>
                        <a:pt x="1450" y="8002"/>
                      </a:cubicBezTo>
                      <a:cubicBezTo>
                        <a:pt x="1450" y="7561"/>
                        <a:pt x="1733" y="7183"/>
                        <a:pt x="2174" y="7026"/>
                      </a:cubicBezTo>
                      <a:lnTo>
                        <a:pt x="2174" y="5891"/>
                      </a:lnTo>
                      <a:cubicBezTo>
                        <a:pt x="2174" y="5293"/>
                        <a:pt x="2647" y="4852"/>
                        <a:pt x="3182" y="4852"/>
                      </a:cubicBezTo>
                      <a:lnTo>
                        <a:pt x="6018" y="4852"/>
                      </a:lnTo>
                      <a:cubicBezTo>
                        <a:pt x="6207" y="4852"/>
                        <a:pt x="6364" y="4694"/>
                        <a:pt x="6364" y="4505"/>
                      </a:cubicBezTo>
                      <a:lnTo>
                        <a:pt x="6364" y="3245"/>
                      </a:lnTo>
                      <a:lnTo>
                        <a:pt x="6270" y="3371"/>
                      </a:lnTo>
                      <a:cubicBezTo>
                        <a:pt x="6207" y="3418"/>
                        <a:pt x="6120" y="3442"/>
                        <a:pt x="6034" y="3442"/>
                      </a:cubicBezTo>
                      <a:cubicBezTo>
                        <a:pt x="5947" y="3442"/>
                        <a:pt x="5860" y="3418"/>
                        <a:pt x="5797" y="3371"/>
                      </a:cubicBezTo>
                      <a:cubicBezTo>
                        <a:pt x="5671" y="3245"/>
                        <a:pt x="5671" y="2993"/>
                        <a:pt x="5797" y="2898"/>
                      </a:cubicBezTo>
                      <a:lnTo>
                        <a:pt x="6490" y="2174"/>
                      </a:lnTo>
                      <a:cubicBezTo>
                        <a:pt x="6553" y="2111"/>
                        <a:pt x="6640" y="2079"/>
                        <a:pt x="6727" y="2079"/>
                      </a:cubicBezTo>
                      <a:close/>
                      <a:moveTo>
                        <a:pt x="7369" y="7057"/>
                      </a:moveTo>
                      <a:cubicBezTo>
                        <a:pt x="7459" y="7057"/>
                        <a:pt x="7546" y="7089"/>
                        <a:pt x="7593" y="7152"/>
                      </a:cubicBezTo>
                      <a:cubicBezTo>
                        <a:pt x="7719" y="7246"/>
                        <a:pt x="7719" y="7498"/>
                        <a:pt x="7593" y="7624"/>
                      </a:cubicBezTo>
                      <a:lnTo>
                        <a:pt x="7183" y="8034"/>
                      </a:lnTo>
                      <a:lnTo>
                        <a:pt x="7593" y="8475"/>
                      </a:lnTo>
                      <a:cubicBezTo>
                        <a:pt x="7719" y="8601"/>
                        <a:pt x="7719" y="8821"/>
                        <a:pt x="7593" y="8947"/>
                      </a:cubicBezTo>
                      <a:cubicBezTo>
                        <a:pt x="7546" y="9010"/>
                        <a:pt x="7459" y="9042"/>
                        <a:pt x="7369" y="9042"/>
                      </a:cubicBezTo>
                      <a:cubicBezTo>
                        <a:pt x="7278" y="9042"/>
                        <a:pt x="7183" y="9010"/>
                        <a:pt x="7120" y="8947"/>
                      </a:cubicBezTo>
                      <a:lnTo>
                        <a:pt x="6711" y="8506"/>
                      </a:lnTo>
                      <a:lnTo>
                        <a:pt x="6270" y="8947"/>
                      </a:lnTo>
                      <a:cubicBezTo>
                        <a:pt x="6207" y="9010"/>
                        <a:pt x="6120" y="9042"/>
                        <a:pt x="6034" y="9042"/>
                      </a:cubicBezTo>
                      <a:cubicBezTo>
                        <a:pt x="5947" y="9042"/>
                        <a:pt x="5860" y="9010"/>
                        <a:pt x="5797" y="8947"/>
                      </a:cubicBezTo>
                      <a:cubicBezTo>
                        <a:pt x="5671" y="8821"/>
                        <a:pt x="5671" y="8601"/>
                        <a:pt x="5797" y="8475"/>
                      </a:cubicBezTo>
                      <a:lnTo>
                        <a:pt x="6207" y="8034"/>
                      </a:lnTo>
                      <a:lnTo>
                        <a:pt x="5797" y="7624"/>
                      </a:lnTo>
                      <a:cubicBezTo>
                        <a:pt x="5671" y="7498"/>
                        <a:pt x="5671" y="7246"/>
                        <a:pt x="5797" y="7152"/>
                      </a:cubicBezTo>
                      <a:cubicBezTo>
                        <a:pt x="5845" y="7089"/>
                        <a:pt x="5931" y="7057"/>
                        <a:pt x="6022" y="7057"/>
                      </a:cubicBezTo>
                      <a:cubicBezTo>
                        <a:pt x="6112" y="7057"/>
                        <a:pt x="6207" y="7089"/>
                        <a:pt x="6270" y="7152"/>
                      </a:cubicBezTo>
                      <a:lnTo>
                        <a:pt x="6711" y="7561"/>
                      </a:lnTo>
                      <a:lnTo>
                        <a:pt x="7120" y="7152"/>
                      </a:lnTo>
                      <a:cubicBezTo>
                        <a:pt x="7183" y="7089"/>
                        <a:pt x="7278" y="7057"/>
                        <a:pt x="7369" y="7057"/>
                      </a:cubicBezTo>
                      <a:close/>
                      <a:moveTo>
                        <a:pt x="1040" y="0"/>
                      </a:moveTo>
                      <a:cubicBezTo>
                        <a:pt x="441" y="0"/>
                        <a:pt x="0" y="473"/>
                        <a:pt x="0" y="1040"/>
                      </a:cubicBezTo>
                      <a:lnTo>
                        <a:pt x="0" y="9388"/>
                      </a:lnTo>
                      <a:cubicBezTo>
                        <a:pt x="0" y="9987"/>
                        <a:pt x="473" y="10397"/>
                        <a:pt x="1040" y="10397"/>
                      </a:cubicBezTo>
                      <a:lnTo>
                        <a:pt x="8003" y="10397"/>
                      </a:lnTo>
                      <a:cubicBezTo>
                        <a:pt x="8601" y="10397"/>
                        <a:pt x="9011" y="9924"/>
                        <a:pt x="9011" y="9388"/>
                      </a:cubicBezTo>
                      <a:lnTo>
                        <a:pt x="9011" y="1040"/>
                      </a:lnTo>
                      <a:cubicBezTo>
                        <a:pt x="9105" y="473"/>
                        <a:pt x="8633" y="0"/>
                        <a:pt x="8034" y="0"/>
                      </a:cubicBezTo>
                      <a:lnTo>
                        <a:pt x="7341" y="0"/>
                      </a:lnTo>
                      <a:cubicBezTo>
                        <a:pt x="7341" y="756"/>
                        <a:pt x="6711" y="1386"/>
                        <a:pt x="5955" y="1386"/>
                      </a:cubicBezTo>
                      <a:lnTo>
                        <a:pt x="3119" y="1386"/>
                      </a:lnTo>
                      <a:cubicBezTo>
                        <a:pt x="2363" y="1386"/>
                        <a:pt x="1733" y="756"/>
                        <a:pt x="173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26" name="Google Shape;9483;p73">
                  <a:extLst>
                    <a:ext uri="{FF2B5EF4-FFF2-40B4-BE49-F238E27FC236}">
                      <a16:creationId xmlns:a16="http://schemas.microsoft.com/office/drawing/2014/main" id="{B77F4A19-49C5-4AD5-707A-C786BEC553E5}"/>
                    </a:ext>
                  </a:extLst>
                </p:cNvPr>
                <p:cNvSpPr/>
                <p:nvPr/>
              </p:nvSpPr>
              <p:spPr>
                <a:xfrm>
                  <a:off x="6228775" y="3936925"/>
                  <a:ext cx="106350" cy="53575"/>
                </a:xfrm>
                <a:custGeom>
                  <a:avLst/>
                  <a:gdLst/>
                  <a:ahLst/>
                  <a:cxnLst/>
                  <a:rect l="l" t="t" r="r" b="b"/>
                  <a:pathLst>
                    <a:path w="4254" h="2143" extrusionOk="0">
                      <a:moveTo>
                        <a:pt x="2143" y="0"/>
                      </a:moveTo>
                      <a:cubicBezTo>
                        <a:pt x="1860" y="0"/>
                        <a:pt x="1576" y="221"/>
                        <a:pt x="1450" y="473"/>
                      </a:cubicBezTo>
                      <a:lnTo>
                        <a:pt x="1387" y="725"/>
                      </a:lnTo>
                      <a:lnTo>
                        <a:pt x="725" y="725"/>
                      </a:lnTo>
                      <a:cubicBezTo>
                        <a:pt x="316" y="725"/>
                        <a:pt x="1" y="1040"/>
                        <a:pt x="1" y="1418"/>
                      </a:cubicBezTo>
                      <a:cubicBezTo>
                        <a:pt x="1" y="1828"/>
                        <a:pt x="316" y="2143"/>
                        <a:pt x="725" y="2143"/>
                      </a:cubicBezTo>
                      <a:lnTo>
                        <a:pt x="3561" y="2143"/>
                      </a:lnTo>
                      <a:cubicBezTo>
                        <a:pt x="3939" y="2143"/>
                        <a:pt x="4254" y="1828"/>
                        <a:pt x="4254" y="1418"/>
                      </a:cubicBezTo>
                      <a:cubicBezTo>
                        <a:pt x="4254" y="1040"/>
                        <a:pt x="3939" y="725"/>
                        <a:pt x="3561" y="725"/>
                      </a:cubicBezTo>
                      <a:lnTo>
                        <a:pt x="2868" y="725"/>
                      </a:lnTo>
                      <a:lnTo>
                        <a:pt x="2805" y="473"/>
                      </a:lnTo>
                      <a:cubicBezTo>
                        <a:pt x="2710" y="221"/>
                        <a:pt x="2458" y="0"/>
                        <a:pt x="214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27" name="Google Shape;9484;p73">
                  <a:extLst>
                    <a:ext uri="{FF2B5EF4-FFF2-40B4-BE49-F238E27FC236}">
                      <a16:creationId xmlns:a16="http://schemas.microsoft.com/office/drawing/2014/main" id="{582176A7-AEEB-A44B-3FF7-3210D446C8C2}"/>
                    </a:ext>
                  </a:extLst>
                </p:cNvPr>
                <p:cNvSpPr/>
                <p:nvPr/>
              </p:nvSpPr>
              <p:spPr>
                <a:xfrm>
                  <a:off x="6412300" y="4059000"/>
                  <a:ext cx="52000" cy="105575"/>
                </a:xfrm>
                <a:custGeom>
                  <a:avLst/>
                  <a:gdLst/>
                  <a:ahLst/>
                  <a:cxnLst/>
                  <a:rect l="l" t="t" r="r" b="b"/>
                  <a:pathLst>
                    <a:path w="2080" h="4223" extrusionOk="0">
                      <a:moveTo>
                        <a:pt x="0" y="1"/>
                      </a:moveTo>
                      <a:lnTo>
                        <a:pt x="0" y="4222"/>
                      </a:lnTo>
                      <a:lnTo>
                        <a:pt x="32" y="4222"/>
                      </a:lnTo>
                      <a:cubicBezTo>
                        <a:pt x="315" y="4002"/>
                        <a:pt x="662" y="3876"/>
                        <a:pt x="1072" y="3876"/>
                      </a:cubicBezTo>
                      <a:cubicBezTo>
                        <a:pt x="1450" y="3876"/>
                        <a:pt x="1796" y="4002"/>
                        <a:pt x="2080" y="4222"/>
                      </a:cubicBezTo>
                      <a:lnTo>
                        <a:pt x="2080"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28" name="Google Shape;9485;p73">
                  <a:extLst>
                    <a:ext uri="{FF2B5EF4-FFF2-40B4-BE49-F238E27FC236}">
                      <a16:creationId xmlns:a16="http://schemas.microsoft.com/office/drawing/2014/main" id="{CD4C2751-EBCA-9A2F-5644-5E492CF532AB}"/>
                    </a:ext>
                  </a:extLst>
                </p:cNvPr>
                <p:cNvSpPr/>
                <p:nvPr/>
              </p:nvSpPr>
              <p:spPr>
                <a:xfrm>
                  <a:off x="6413875" y="4007025"/>
                  <a:ext cx="52000" cy="34675"/>
                </a:xfrm>
                <a:custGeom>
                  <a:avLst/>
                  <a:gdLst/>
                  <a:ahLst/>
                  <a:cxnLst/>
                  <a:rect l="l" t="t" r="r" b="b"/>
                  <a:pathLst>
                    <a:path w="2080" h="1387" extrusionOk="0">
                      <a:moveTo>
                        <a:pt x="1040" y="0"/>
                      </a:moveTo>
                      <a:cubicBezTo>
                        <a:pt x="441" y="0"/>
                        <a:pt x="0" y="473"/>
                        <a:pt x="0" y="1040"/>
                      </a:cubicBezTo>
                      <a:lnTo>
                        <a:pt x="0" y="1386"/>
                      </a:lnTo>
                      <a:lnTo>
                        <a:pt x="2080" y="1386"/>
                      </a:lnTo>
                      <a:lnTo>
                        <a:pt x="2080" y="1040"/>
                      </a:lnTo>
                      <a:cubicBezTo>
                        <a:pt x="2048" y="473"/>
                        <a:pt x="1576" y="0"/>
                        <a:pt x="1040"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29" name="Google Shape;9486;p73">
                  <a:extLst>
                    <a:ext uri="{FF2B5EF4-FFF2-40B4-BE49-F238E27FC236}">
                      <a16:creationId xmlns:a16="http://schemas.microsoft.com/office/drawing/2014/main" id="{05717B48-6B56-6992-F7A8-08F6BEEB34AB}"/>
                    </a:ext>
                  </a:extLst>
                </p:cNvPr>
                <p:cNvSpPr/>
                <p:nvPr/>
              </p:nvSpPr>
              <p:spPr>
                <a:xfrm>
                  <a:off x="6417800" y="4173200"/>
                  <a:ext cx="43350" cy="43350"/>
                </a:xfrm>
                <a:custGeom>
                  <a:avLst/>
                  <a:gdLst/>
                  <a:ahLst/>
                  <a:cxnLst/>
                  <a:rect l="l" t="t" r="r" b="b"/>
                  <a:pathLst>
                    <a:path w="1733" h="1733" extrusionOk="0">
                      <a:moveTo>
                        <a:pt x="883" y="1"/>
                      </a:moveTo>
                      <a:cubicBezTo>
                        <a:pt x="537" y="1"/>
                        <a:pt x="190" y="221"/>
                        <a:pt x="1" y="442"/>
                      </a:cubicBezTo>
                      <a:lnTo>
                        <a:pt x="568" y="1545"/>
                      </a:lnTo>
                      <a:cubicBezTo>
                        <a:pt x="600" y="1671"/>
                        <a:pt x="757" y="1734"/>
                        <a:pt x="883" y="1734"/>
                      </a:cubicBezTo>
                      <a:cubicBezTo>
                        <a:pt x="978" y="1734"/>
                        <a:pt x="1104" y="1671"/>
                        <a:pt x="1198" y="1545"/>
                      </a:cubicBezTo>
                      <a:lnTo>
                        <a:pt x="1734" y="442"/>
                      </a:lnTo>
                      <a:cubicBezTo>
                        <a:pt x="1545" y="158"/>
                        <a:pt x="1230" y="1"/>
                        <a:pt x="88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425" name="Google Shape;9487;p73">
                <a:extLst>
                  <a:ext uri="{FF2B5EF4-FFF2-40B4-BE49-F238E27FC236}">
                    <a16:creationId xmlns:a16="http://schemas.microsoft.com/office/drawing/2014/main" id="{9F44E99C-D019-D8B6-E4B4-E09107D9B320}"/>
                  </a:ext>
                </a:extLst>
              </p:cNvPr>
              <p:cNvGrpSpPr/>
              <p:nvPr/>
            </p:nvGrpSpPr>
            <p:grpSpPr>
              <a:xfrm>
                <a:off x="2672075" y="3748558"/>
                <a:ext cx="497908" cy="499261"/>
                <a:chOff x="1674750" y="3254050"/>
                <a:chExt cx="294575" cy="295375"/>
              </a:xfrm>
              <a:grpFill/>
            </p:grpSpPr>
            <p:sp>
              <p:nvSpPr>
                <p:cNvPr id="17521" name="Google Shape;9488;p73">
                  <a:extLst>
                    <a:ext uri="{FF2B5EF4-FFF2-40B4-BE49-F238E27FC236}">
                      <a16:creationId xmlns:a16="http://schemas.microsoft.com/office/drawing/2014/main" id="{C57E509E-4496-A7FF-25E6-B183A4F7F4DE}"/>
                    </a:ext>
                  </a:extLst>
                </p:cNvPr>
                <p:cNvSpPr/>
                <p:nvPr/>
              </p:nvSpPr>
              <p:spPr>
                <a:xfrm>
                  <a:off x="1691275" y="3351700"/>
                  <a:ext cx="278050" cy="197725"/>
                </a:xfrm>
                <a:custGeom>
                  <a:avLst/>
                  <a:gdLst/>
                  <a:ahLst/>
                  <a:cxnLst/>
                  <a:rect l="l" t="t" r="r" b="b"/>
                  <a:pathLst>
                    <a:path w="11122" h="7909" extrusionOk="0">
                      <a:moveTo>
                        <a:pt x="10535" y="0"/>
                      </a:moveTo>
                      <a:cubicBezTo>
                        <a:pt x="10489" y="0"/>
                        <a:pt x="10442" y="10"/>
                        <a:pt x="10397" y="33"/>
                      </a:cubicBezTo>
                      <a:cubicBezTo>
                        <a:pt x="10208" y="64"/>
                        <a:pt x="10114" y="253"/>
                        <a:pt x="10177" y="474"/>
                      </a:cubicBezTo>
                      <a:cubicBezTo>
                        <a:pt x="10334" y="978"/>
                        <a:pt x="10429" y="1482"/>
                        <a:pt x="10429" y="1986"/>
                      </a:cubicBezTo>
                      <a:cubicBezTo>
                        <a:pt x="10429" y="4885"/>
                        <a:pt x="8066" y="7247"/>
                        <a:pt x="5199" y="7247"/>
                      </a:cubicBezTo>
                      <a:cubicBezTo>
                        <a:pt x="3561" y="7247"/>
                        <a:pt x="2017" y="6397"/>
                        <a:pt x="1072" y="5137"/>
                      </a:cubicBezTo>
                      <a:lnTo>
                        <a:pt x="1733" y="5137"/>
                      </a:lnTo>
                      <a:cubicBezTo>
                        <a:pt x="1922" y="5137"/>
                        <a:pt x="2080" y="4979"/>
                        <a:pt x="2080" y="4790"/>
                      </a:cubicBezTo>
                      <a:cubicBezTo>
                        <a:pt x="2080" y="4601"/>
                        <a:pt x="1922" y="4443"/>
                        <a:pt x="1733" y="4443"/>
                      </a:cubicBezTo>
                      <a:lnTo>
                        <a:pt x="347" y="4443"/>
                      </a:lnTo>
                      <a:cubicBezTo>
                        <a:pt x="158" y="4443"/>
                        <a:pt x="1" y="4601"/>
                        <a:pt x="1" y="4790"/>
                      </a:cubicBezTo>
                      <a:lnTo>
                        <a:pt x="1" y="6176"/>
                      </a:lnTo>
                      <a:cubicBezTo>
                        <a:pt x="1" y="6365"/>
                        <a:pt x="158" y="6523"/>
                        <a:pt x="347" y="6523"/>
                      </a:cubicBezTo>
                      <a:cubicBezTo>
                        <a:pt x="536" y="6523"/>
                        <a:pt x="694" y="6365"/>
                        <a:pt x="694" y="6176"/>
                      </a:cubicBezTo>
                      <a:lnTo>
                        <a:pt x="694" y="5767"/>
                      </a:lnTo>
                      <a:cubicBezTo>
                        <a:pt x="1796" y="7090"/>
                        <a:pt x="3466" y="7909"/>
                        <a:pt x="5199" y="7909"/>
                      </a:cubicBezTo>
                      <a:cubicBezTo>
                        <a:pt x="8412" y="7909"/>
                        <a:pt x="11122" y="5231"/>
                        <a:pt x="11122" y="1986"/>
                      </a:cubicBezTo>
                      <a:cubicBezTo>
                        <a:pt x="11122" y="1419"/>
                        <a:pt x="10996" y="820"/>
                        <a:pt x="10838" y="222"/>
                      </a:cubicBezTo>
                      <a:cubicBezTo>
                        <a:pt x="10814" y="102"/>
                        <a:pt x="10681" y="0"/>
                        <a:pt x="10535"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22" name="Google Shape;9489;p73">
                  <a:extLst>
                    <a:ext uri="{FF2B5EF4-FFF2-40B4-BE49-F238E27FC236}">
                      <a16:creationId xmlns:a16="http://schemas.microsoft.com/office/drawing/2014/main" id="{8D18D4B7-8499-97E3-00CE-C6875FDEC7F5}"/>
                    </a:ext>
                  </a:extLst>
                </p:cNvPr>
                <p:cNvSpPr/>
                <p:nvPr/>
              </p:nvSpPr>
              <p:spPr>
                <a:xfrm>
                  <a:off x="1674750" y="3254050"/>
                  <a:ext cx="277250" cy="197900"/>
                </a:xfrm>
                <a:custGeom>
                  <a:avLst/>
                  <a:gdLst/>
                  <a:ahLst/>
                  <a:cxnLst/>
                  <a:rect l="l" t="t" r="r" b="b"/>
                  <a:pathLst>
                    <a:path w="11090" h="7916" extrusionOk="0">
                      <a:moveTo>
                        <a:pt x="5891" y="1"/>
                      </a:moveTo>
                      <a:cubicBezTo>
                        <a:pt x="2678" y="1"/>
                        <a:pt x="0" y="2679"/>
                        <a:pt x="0" y="5892"/>
                      </a:cubicBezTo>
                      <a:cubicBezTo>
                        <a:pt x="0" y="6491"/>
                        <a:pt x="126" y="7089"/>
                        <a:pt x="284" y="7656"/>
                      </a:cubicBezTo>
                      <a:cubicBezTo>
                        <a:pt x="310" y="7842"/>
                        <a:pt x="448" y="7916"/>
                        <a:pt x="604" y="7916"/>
                      </a:cubicBezTo>
                      <a:cubicBezTo>
                        <a:pt x="633" y="7916"/>
                        <a:pt x="663" y="7913"/>
                        <a:pt x="693" y="7908"/>
                      </a:cubicBezTo>
                      <a:cubicBezTo>
                        <a:pt x="882" y="7877"/>
                        <a:pt x="977" y="7656"/>
                        <a:pt x="945" y="7467"/>
                      </a:cubicBezTo>
                      <a:cubicBezTo>
                        <a:pt x="788" y="6963"/>
                        <a:pt x="662" y="6459"/>
                        <a:pt x="662" y="5892"/>
                      </a:cubicBezTo>
                      <a:cubicBezTo>
                        <a:pt x="662" y="3025"/>
                        <a:pt x="3025" y="662"/>
                        <a:pt x="5891" y="662"/>
                      </a:cubicBezTo>
                      <a:cubicBezTo>
                        <a:pt x="7561" y="662"/>
                        <a:pt x="9105" y="1481"/>
                        <a:pt x="10050" y="2742"/>
                      </a:cubicBezTo>
                      <a:lnTo>
                        <a:pt x="9357" y="2742"/>
                      </a:lnTo>
                      <a:cubicBezTo>
                        <a:pt x="9168" y="2742"/>
                        <a:pt x="9010" y="2899"/>
                        <a:pt x="9010" y="3088"/>
                      </a:cubicBezTo>
                      <a:cubicBezTo>
                        <a:pt x="9010" y="3309"/>
                        <a:pt x="9168" y="3466"/>
                        <a:pt x="9357" y="3466"/>
                      </a:cubicBezTo>
                      <a:lnTo>
                        <a:pt x="10743" y="3466"/>
                      </a:lnTo>
                      <a:cubicBezTo>
                        <a:pt x="10932" y="3466"/>
                        <a:pt x="11090" y="3309"/>
                        <a:pt x="11090" y="3088"/>
                      </a:cubicBezTo>
                      <a:lnTo>
                        <a:pt x="11090" y="1733"/>
                      </a:lnTo>
                      <a:cubicBezTo>
                        <a:pt x="11090" y="1513"/>
                        <a:pt x="10932" y="1355"/>
                        <a:pt x="10743" y="1355"/>
                      </a:cubicBezTo>
                      <a:cubicBezTo>
                        <a:pt x="10554" y="1355"/>
                        <a:pt x="10397" y="1513"/>
                        <a:pt x="10397" y="1733"/>
                      </a:cubicBezTo>
                      <a:lnTo>
                        <a:pt x="10397" y="2111"/>
                      </a:lnTo>
                      <a:cubicBezTo>
                        <a:pt x="9294" y="820"/>
                        <a:pt x="7624" y="1"/>
                        <a:pt x="5891"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23" name="Google Shape;9490;p73">
                  <a:extLst>
                    <a:ext uri="{FF2B5EF4-FFF2-40B4-BE49-F238E27FC236}">
                      <a16:creationId xmlns:a16="http://schemas.microsoft.com/office/drawing/2014/main" id="{B1962EF9-D19C-CDA8-7FAB-178C9CB11481}"/>
                    </a:ext>
                  </a:extLst>
                </p:cNvPr>
                <p:cNvSpPr/>
                <p:nvPr/>
              </p:nvSpPr>
              <p:spPr>
                <a:xfrm>
                  <a:off x="1727500" y="3306825"/>
                  <a:ext cx="189075" cy="189050"/>
                </a:xfrm>
                <a:custGeom>
                  <a:avLst/>
                  <a:gdLst/>
                  <a:ahLst/>
                  <a:cxnLst/>
                  <a:rect l="l" t="t" r="r" b="b"/>
                  <a:pathLst>
                    <a:path w="7563" h="7562" extrusionOk="0">
                      <a:moveTo>
                        <a:pt x="3750" y="2048"/>
                      </a:moveTo>
                      <a:cubicBezTo>
                        <a:pt x="3939" y="2048"/>
                        <a:pt x="4097" y="2206"/>
                        <a:pt x="4097" y="2426"/>
                      </a:cubicBezTo>
                      <a:lnTo>
                        <a:pt x="4097" y="3435"/>
                      </a:lnTo>
                      <a:lnTo>
                        <a:pt x="4475" y="3435"/>
                      </a:lnTo>
                      <a:cubicBezTo>
                        <a:pt x="4664" y="3435"/>
                        <a:pt x="4821" y="3592"/>
                        <a:pt x="4821" y="3781"/>
                      </a:cubicBezTo>
                      <a:cubicBezTo>
                        <a:pt x="4821" y="4002"/>
                        <a:pt x="4664" y="4159"/>
                        <a:pt x="4475" y="4159"/>
                      </a:cubicBezTo>
                      <a:lnTo>
                        <a:pt x="3750" y="4159"/>
                      </a:lnTo>
                      <a:cubicBezTo>
                        <a:pt x="3561" y="4159"/>
                        <a:pt x="3403" y="4002"/>
                        <a:pt x="3403" y="3781"/>
                      </a:cubicBezTo>
                      <a:lnTo>
                        <a:pt x="3403" y="2426"/>
                      </a:lnTo>
                      <a:cubicBezTo>
                        <a:pt x="3403" y="2206"/>
                        <a:pt x="3561" y="2048"/>
                        <a:pt x="3750" y="2048"/>
                      </a:cubicBezTo>
                      <a:close/>
                      <a:moveTo>
                        <a:pt x="3435" y="0"/>
                      </a:moveTo>
                      <a:cubicBezTo>
                        <a:pt x="2647" y="95"/>
                        <a:pt x="1923" y="410"/>
                        <a:pt x="1356" y="883"/>
                      </a:cubicBezTo>
                      <a:lnTo>
                        <a:pt x="2049" y="1576"/>
                      </a:lnTo>
                      <a:cubicBezTo>
                        <a:pt x="2175" y="1702"/>
                        <a:pt x="2175" y="1954"/>
                        <a:pt x="2049" y="2048"/>
                      </a:cubicBezTo>
                      <a:cubicBezTo>
                        <a:pt x="1986" y="2111"/>
                        <a:pt x="1899" y="2143"/>
                        <a:pt x="1812" y="2143"/>
                      </a:cubicBezTo>
                      <a:cubicBezTo>
                        <a:pt x="1726" y="2143"/>
                        <a:pt x="1639" y="2111"/>
                        <a:pt x="1576" y="2048"/>
                      </a:cubicBezTo>
                      <a:lnTo>
                        <a:pt x="883" y="1355"/>
                      </a:lnTo>
                      <a:cubicBezTo>
                        <a:pt x="410" y="1922"/>
                        <a:pt x="95" y="2647"/>
                        <a:pt x="1" y="3435"/>
                      </a:cubicBezTo>
                      <a:lnTo>
                        <a:pt x="1041" y="3435"/>
                      </a:lnTo>
                      <a:cubicBezTo>
                        <a:pt x="1230" y="3435"/>
                        <a:pt x="1387" y="3592"/>
                        <a:pt x="1387" y="3781"/>
                      </a:cubicBezTo>
                      <a:cubicBezTo>
                        <a:pt x="1387" y="3970"/>
                        <a:pt x="1230" y="4128"/>
                        <a:pt x="1041" y="4128"/>
                      </a:cubicBezTo>
                      <a:lnTo>
                        <a:pt x="1" y="4128"/>
                      </a:lnTo>
                      <a:cubicBezTo>
                        <a:pt x="95" y="4915"/>
                        <a:pt x="410" y="5640"/>
                        <a:pt x="883" y="6238"/>
                      </a:cubicBezTo>
                      <a:lnTo>
                        <a:pt x="1576" y="5514"/>
                      </a:lnTo>
                      <a:cubicBezTo>
                        <a:pt x="1639" y="5451"/>
                        <a:pt x="1734" y="5419"/>
                        <a:pt x="1824" y="5419"/>
                      </a:cubicBezTo>
                      <a:cubicBezTo>
                        <a:pt x="1915" y="5419"/>
                        <a:pt x="2001" y="5451"/>
                        <a:pt x="2049" y="5514"/>
                      </a:cubicBezTo>
                      <a:cubicBezTo>
                        <a:pt x="2175" y="5640"/>
                        <a:pt x="2175" y="5860"/>
                        <a:pt x="2049" y="5986"/>
                      </a:cubicBezTo>
                      <a:lnTo>
                        <a:pt x="1356" y="6711"/>
                      </a:lnTo>
                      <a:cubicBezTo>
                        <a:pt x="1923" y="7184"/>
                        <a:pt x="2647" y="7499"/>
                        <a:pt x="3435" y="7562"/>
                      </a:cubicBezTo>
                      <a:lnTo>
                        <a:pt x="3435" y="6553"/>
                      </a:lnTo>
                      <a:cubicBezTo>
                        <a:pt x="3435" y="6333"/>
                        <a:pt x="3592" y="6175"/>
                        <a:pt x="3781" y="6175"/>
                      </a:cubicBezTo>
                      <a:cubicBezTo>
                        <a:pt x="4002" y="6175"/>
                        <a:pt x="4160" y="6333"/>
                        <a:pt x="4160" y="6553"/>
                      </a:cubicBezTo>
                      <a:lnTo>
                        <a:pt x="4160" y="7562"/>
                      </a:lnTo>
                      <a:cubicBezTo>
                        <a:pt x="4947" y="7499"/>
                        <a:pt x="5640" y="7184"/>
                        <a:pt x="6239" y="6711"/>
                      </a:cubicBezTo>
                      <a:lnTo>
                        <a:pt x="5514" y="5986"/>
                      </a:lnTo>
                      <a:cubicBezTo>
                        <a:pt x="5420" y="5860"/>
                        <a:pt x="5420" y="5640"/>
                        <a:pt x="5514" y="5514"/>
                      </a:cubicBezTo>
                      <a:cubicBezTo>
                        <a:pt x="5577" y="5451"/>
                        <a:pt x="5672" y="5419"/>
                        <a:pt x="5762" y="5419"/>
                      </a:cubicBezTo>
                      <a:cubicBezTo>
                        <a:pt x="5853" y="5419"/>
                        <a:pt x="5940" y="5451"/>
                        <a:pt x="5987" y="5514"/>
                      </a:cubicBezTo>
                      <a:lnTo>
                        <a:pt x="6711" y="6238"/>
                      </a:lnTo>
                      <a:cubicBezTo>
                        <a:pt x="7184" y="5640"/>
                        <a:pt x="7499" y="4915"/>
                        <a:pt x="7562" y="4128"/>
                      </a:cubicBezTo>
                      <a:lnTo>
                        <a:pt x="6554" y="4128"/>
                      </a:lnTo>
                      <a:cubicBezTo>
                        <a:pt x="6365" y="4128"/>
                        <a:pt x="6207" y="3970"/>
                        <a:pt x="6207" y="3781"/>
                      </a:cubicBezTo>
                      <a:cubicBezTo>
                        <a:pt x="6207" y="3592"/>
                        <a:pt x="6365" y="3435"/>
                        <a:pt x="6554" y="3435"/>
                      </a:cubicBezTo>
                      <a:lnTo>
                        <a:pt x="7562" y="3435"/>
                      </a:lnTo>
                      <a:cubicBezTo>
                        <a:pt x="7499" y="2647"/>
                        <a:pt x="7184" y="1922"/>
                        <a:pt x="6711" y="1355"/>
                      </a:cubicBezTo>
                      <a:lnTo>
                        <a:pt x="5987" y="2048"/>
                      </a:lnTo>
                      <a:cubicBezTo>
                        <a:pt x="5940" y="2111"/>
                        <a:pt x="5853" y="2143"/>
                        <a:pt x="5762" y="2143"/>
                      </a:cubicBezTo>
                      <a:cubicBezTo>
                        <a:pt x="5672" y="2143"/>
                        <a:pt x="5577" y="2111"/>
                        <a:pt x="5514" y="2048"/>
                      </a:cubicBezTo>
                      <a:cubicBezTo>
                        <a:pt x="5420" y="1922"/>
                        <a:pt x="5420" y="1702"/>
                        <a:pt x="5514" y="1576"/>
                      </a:cubicBezTo>
                      <a:lnTo>
                        <a:pt x="6239" y="883"/>
                      </a:lnTo>
                      <a:cubicBezTo>
                        <a:pt x="5640" y="410"/>
                        <a:pt x="4947" y="95"/>
                        <a:pt x="4160" y="0"/>
                      </a:cubicBezTo>
                      <a:lnTo>
                        <a:pt x="4160" y="1040"/>
                      </a:lnTo>
                      <a:cubicBezTo>
                        <a:pt x="4160" y="1229"/>
                        <a:pt x="4002" y="1387"/>
                        <a:pt x="3781" y="1387"/>
                      </a:cubicBezTo>
                      <a:cubicBezTo>
                        <a:pt x="3592" y="1387"/>
                        <a:pt x="3435" y="1229"/>
                        <a:pt x="3435" y="1040"/>
                      </a:cubicBezTo>
                      <a:lnTo>
                        <a:pt x="3435" y="0"/>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426" name="Google Shape;9491;p73">
                <a:extLst>
                  <a:ext uri="{FF2B5EF4-FFF2-40B4-BE49-F238E27FC236}">
                    <a16:creationId xmlns:a16="http://schemas.microsoft.com/office/drawing/2014/main" id="{47A1DA6D-4F63-2B3F-5626-F2234BE8A939}"/>
                  </a:ext>
                </a:extLst>
              </p:cNvPr>
              <p:cNvGrpSpPr/>
              <p:nvPr/>
            </p:nvGrpSpPr>
            <p:grpSpPr>
              <a:xfrm>
                <a:off x="2692697" y="4378602"/>
                <a:ext cx="456666" cy="499261"/>
                <a:chOff x="1687350" y="3618725"/>
                <a:chExt cx="270175" cy="295375"/>
              </a:xfrm>
              <a:grpFill/>
            </p:grpSpPr>
            <p:sp>
              <p:nvSpPr>
                <p:cNvPr id="17518" name="Google Shape;9492;p73">
                  <a:extLst>
                    <a:ext uri="{FF2B5EF4-FFF2-40B4-BE49-F238E27FC236}">
                      <a16:creationId xmlns:a16="http://schemas.microsoft.com/office/drawing/2014/main" id="{451A25F2-EF0D-3687-9653-2AB76E08CD3A}"/>
                    </a:ext>
                  </a:extLst>
                </p:cNvPr>
                <p:cNvSpPr/>
                <p:nvPr/>
              </p:nvSpPr>
              <p:spPr>
                <a:xfrm>
                  <a:off x="1829900" y="3808550"/>
                  <a:ext cx="18150" cy="35450"/>
                </a:xfrm>
                <a:custGeom>
                  <a:avLst/>
                  <a:gdLst/>
                  <a:ahLst/>
                  <a:cxnLst/>
                  <a:rect l="l" t="t" r="r" b="b"/>
                  <a:pathLst>
                    <a:path w="726" h="1418" extrusionOk="0">
                      <a:moveTo>
                        <a:pt x="1" y="0"/>
                      </a:moveTo>
                      <a:lnTo>
                        <a:pt x="1" y="1418"/>
                      </a:lnTo>
                      <a:lnTo>
                        <a:pt x="379" y="1418"/>
                      </a:lnTo>
                      <a:cubicBezTo>
                        <a:pt x="568" y="1418"/>
                        <a:pt x="725" y="1260"/>
                        <a:pt x="725" y="1040"/>
                      </a:cubicBezTo>
                      <a:lnTo>
                        <a:pt x="725" y="347"/>
                      </a:lnTo>
                      <a:cubicBezTo>
                        <a:pt x="725" y="158"/>
                        <a:pt x="568" y="0"/>
                        <a:pt x="379"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19" name="Google Shape;9493;p73">
                  <a:extLst>
                    <a:ext uri="{FF2B5EF4-FFF2-40B4-BE49-F238E27FC236}">
                      <a16:creationId xmlns:a16="http://schemas.microsoft.com/office/drawing/2014/main" id="{9A9972FA-CBEB-F756-2685-146EC73A2F1D}"/>
                    </a:ext>
                  </a:extLst>
                </p:cNvPr>
                <p:cNvSpPr/>
                <p:nvPr/>
              </p:nvSpPr>
              <p:spPr>
                <a:xfrm>
                  <a:off x="1795250" y="3755775"/>
                  <a:ext cx="18125" cy="35450"/>
                </a:xfrm>
                <a:custGeom>
                  <a:avLst/>
                  <a:gdLst/>
                  <a:ahLst/>
                  <a:cxnLst/>
                  <a:rect l="l" t="t" r="r" b="b"/>
                  <a:pathLst>
                    <a:path w="725" h="1418" extrusionOk="0">
                      <a:moveTo>
                        <a:pt x="378" y="0"/>
                      </a:moveTo>
                      <a:cubicBezTo>
                        <a:pt x="189" y="0"/>
                        <a:pt x="0" y="158"/>
                        <a:pt x="0" y="378"/>
                      </a:cubicBezTo>
                      <a:lnTo>
                        <a:pt x="0" y="1071"/>
                      </a:lnTo>
                      <a:cubicBezTo>
                        <a:pt x="0" y="1260"/>
                        <a:pt x="189" y="1418"/>
                        <a:pt x="378" y="1418"/>
                      </a:cubicBezTo>
                      <a:lnTo>
                        <a:pt x="725" y="1418"/>
                      </a:lnTo>
                      <a:lnTo>
                        <a:pt x="725" y="0"/>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20" name="Google Shape;9494;p73">
                  <a:extLst>
                    <a:ext uri="{FF2B5EF4-FFF2-40B4-BE49-F238E27FC236}">
                      <a16:creationId xmlns:a16="http://schemas.microsoft.com/office/drawing/2014/main" id="{86067495-3292-BCEF-DB86-71BD3E3E8F02}"/>
                    </a:ext>
                  </a:extLst>
                </p:cNvPr>
                <p:cNvSpPr/>
                <p:nvPr/>
              </p:nvSpPr>
              <p:spPr>
                <a:xfrm>
                  <a:off x="1687350" y="3618725"/>
                  <a:ext cx="270175" cy="295375"/>
                </a:xfrm>
                <a:custGeom>
                  <a:avLst/>
                  <a:gdLst/>
                  <a:ahLst/>
                  <a:cxnLst/>
                  <a:rect l="l" t="t" r="r" b="b"/>
                  <a:pathLst>
                    <a:path w="10807" h="11815" extrusionOk="0">
                      <a:moveTo>
                        <a:pt x="6459" y="662"/>
                      </a:moveTo>
                      <a:cubicBezTo>
                        <a:pt x="6868" y="662"/>
                        <a:pt x="7183" y="977"/>
                        <a:pt x="7183" y="1355"/>
                      </a:cubicBezTo>
                      <a:cubicBezTo>
                        <a:pt x="7183" y="1765"/>
                        <a:pt x="6868" y="2080"/>
                        <a:pt x="6459" y="2080"/>
                      </a:cubicBezTo>
                      <a:lnTo>
                        <a:pt x="6459" y="1702"/>
                      </a:lnTo>
                      <a:cubicBezTo>
                        <a:pt x="6459" y="1513"/>
                        <a:pt x="6301" y="1355"/>
                        <a:pt x="6112" y="1355"/>
                      </a:cubicBezTo>
                      <a:lnTo>
                        <a:pt x="4726" y="1355"/>
                      </a:lnTo>
                      <a:cubicBezTo>
                        <a:pt x="4537" y="1355"/>
                        <a:pt x="4379" y="1513"/>
                        <a:pt x="4379" y="1702"/>
                      </a:cubicBezTo>
                      <a:lnTo>
                        <a:pt x="4379" y="2080"/>
                      </a:lnTo>
                      <a:cubicBezTo>
                        <a:pt x="3970" y="2017"/>
                        <a:pt x="3655" y="1702"/>
                        <a:pt x="3655" y="1355"/>
                      </a:cubicBezTo>
                      <a:cubicBezTo>
                        <a:pt x="3655" y="977"/>
                        <a:pt x="3970" y="662"/>
                        <a:pt x="4379" y="662"/>
                      </a:cubicBezTo>
                      <a:close/>
                      <a:moveTo>
                        <a:pt x="5387" y="4128"/>
                      </a:moveTo>
                      <a:cubicBezTo>
                        <a:pt x="5608" y="4128"/>
                        <a:pt x="5766" y="4285"/>
                        <a:pt x="5766" y="4474"/>
                      </a:cubicBezTo>
                      <a:lnTo>
                        <a:pt x="5766" y="4821"/>
                      </a:lnTo>
                      <a:lnTo>
                        <a:pt x="6112" y="4821"/>
                      </a:lnTo>
                      <a:cubicBezTo>
                        <a:pt x="6711" y="4821"/>
                        <a:pt x="7120" y="5293"/>
                        <a:pt x="7120" y="5860"/>
                      </a:cubicBezTo>
                      <a:cubicBezTo>
                        <a:pt x="7120" y="6049"/>
                        <a:pt x="6963" y="6207"/>
                        <a:pt x="6774" y="6207"/>
                      </a:cubicBezTo>
                      <a:cubicBezTo>
                        <a:pt x="6585" y="6207"/>
                        <a:pt x="6427" y="6049"/>
                        <a:pt x="6427" y="5860"/>
                      </a:cubicBezTo>
                      <a:cubicBezTo>
                        <a:pt x="6427" y="5640"/>
                        <a:pt x="6270" y="5482"/>
                        <a:pt x="6081" y="5482"/>
                      </a:cubicBezTo>
                      <a:lnTo>
                        <a:pt x="5703" y="5482"/>
                      </a:lnTo>
                      <a:lnTo>
                        <a:pt x="5703" y="6868"/>
                      </a:lnTo>
                      <a:lnTo>
                        <a:pt x="6081" y="6868"/>
                      </a:lnTo>
                      <a:cubicBezTo>
                        <a:pt x="6648" y="6868"/>
                        <a:pt x="7089" y="7341"/>
                        <a:pt x="7089" y="7908"/>
                      </a:cubicBezTo>
                      <a:lnTo>
                        <a:pt x="7089" y="8601"/>
                      </a:lnTo>
                      <a:cubicBezTo>
                        <a:pt x="7089" y="9200"/>
                        <a:pt x="6616" y="9641"/>
                        <a:pt x="6081" y="9641"/>
                      </a:cubicBezTo>
                      <a:lnTo>
                        <a:pt x="5703" y="9641"/>
                      </a:lnTo>
                      <a:lnTo>
                        <a:pt x="5703" y="9987"/>
                      </a:lnTo>
                      <a:cubicBezTo>
                        <a:pt x="5703" y="10176"/>
                        <a:pt x="5545" y="10334"/>
                        <a:pt x="5356" y="10334"/>
                      </a:cubicBezTo>
                      <a:cubicBezTo>
                        <a:pt x="5167" y="10334"/>
                        <a:pt x="5009" y="10176"/>
                        <a:pt x="5009" y="9987"/>
                      </a:cubicBezTo>
                      <a:lnTo>
                        <a:pt x="5009" y="9704"/>
                      </a:lnTo>
                      <a:lnTo>
                        <a:pt x="4631" y="9704"/>
                      </a:lnTo>
                      <a:cubicBezTo>
                        <a:pt x="4064" y="9704"/>
                        <a:pt x="3623" y="9231"/>
                        <a:pt x="3623" y="8664"/>
                      </a:cubicBezTo>
                      <a:cubicBezTo>
                        <a:pt x="3623" y="8475"/>
                        <a:pt x="3781" y="8318"/>
                        <a:pt x="3970" y="8318"/>
                      </a:cubicBezTo>
                      <a:cubicBezTo>
                        <a:pt x="4159" y="8318"/>
                        <a:pt x="4316" y="8475"/>
                        <a:pt x="4316" y="8664"/>
                      </a:cubicBezTo>
                      <a:cubicBezTo>
                        <a:pt x="4316" y="8885"/>
                        <a:pt x="4505" y="9042"/>
                        <a:pt x="4694" y="9042"/>
                      </a:cubicBezTo>
                      <a:lnTo>
                        <a:pt x="5041" y="9042"/>
                      </a:lnTo>
                      <a:lnTo>
                        <a:pt x="5041" y="7625"/>
                      </a:lnTo>
                      <a:lnTo>
                        <a:pt x="4694" y="7625"/>
                      </a:lnTo>
                      <a:lnTo>
                        <a:pt x="4694" y="7593"/>
                      </a:lnTo>
                      <a:cubicBezTo>
                        <a:pt x="4096" y="7593"/>
                        <a:pt x="3655" y="7120"/>
                        <a:pt x="3655" y="6553"/>
                      </a:cubicBezTo>
                      <a:lnTo>
                        <a:pt x="3655" y="5860"/>
                      </a:lnTo>
                      <a:cubicBezTo>
                        <a:pt x="3655" y="5262"/>
                        <a:pt x="4127" y="4821"/>
                        <a:pt x="4694" y="4821"/>
                      </a:cubicBezTo>
                      <a:lnTo>
                        <a:pt x="5041" y="4821"/>
                      </a:lnTo>
                      <a:lnTo>
                        <a:pt x="5041" y="4474"/>
                      </a:lnTo>
                      <a:cubicBezTo>
                        <a:pt x="5041" y="4285"/>
                        <a:pt x="5198" y="4128"/>
                        <a:pt x="5387" y="4128"/>
                      </a:cubicBezTo>
                      <a:close/>
                      <a:moveTo>
                        <a:pt x="4379" y="0"/>
                      </a:moveTo>
                      <a:cubicBezTo>
                        <a:pt x="3623" y="0"/>
                        <a:pt x="2993" y="662"/>
                        <a:pt x="2993" y="1387"/>
                      </a:cubicBezTo>
                      <a:cubicBezTo>
                        <a:pt x="2993" y="2143"/>
                        <a:pt x="3623" y="2773"/>
                        <a:pt x="4379" y="2773"/>
                      </a:cubicBezTo>
                      <a:lnTo>
                        <a:pt x="4379" y="2899"/>
                      </a:lnTo>
                      <a:cubicBezTo>
                        <a:pt x="3781" y="3025"/>
                        <a:pt x="3277" y="3277"/>
                        <a:pt x="2804" y="3592"/>
                      </a:cubicBezTo>
                      <a:lnTo>
                        <a:pt x="2332" y="3056"/>
                      </a:lnTo>
                      <a:lnTo>
                        <a:pt x="2584" y="2804"/>
                      </a:lnTo>
                      <a:cubicBezTo>
                        <a:pt x="2710" y="2710"/>
                        <a:pt x="2710" y="2458"/>
                        <a:pt x="2615" y="2332"/>
                      </a:cubicBezTo>
                      <a:lnTo>
                        <a:pt x="1701" y="1292"/>
                      </a:lnTo>
                      <a:cubicBezTo>
                        <a:pt x="1630" y="1203"/>
                        <a:pt x="1529" y="1165"/>
                        <a:pt x="1432" y="1165"/>
                      </a:cubicBezTo>
                      <a:cubicBezTo>
                        <a:pt x="1357" y="1165"/>
                        <a:pt x="1284" y="1188"/>
                        <a:pt x="1229" y="1229"/>
                      </a:cubicBezTo>
                      <a:lnTo>
                        <a:pt x="158" y="2143"/>
                      </a:lnTo>
                      <a:cubicBezTo>
                        <a:pt x="0" y="2269"/>
                        <a:pt x="0" y="2489"/>
                        <a:pt x="126" y="2615"/>
                      </a:cubicBezTo>
                      <a:lnTo>
                        <a:pt x="1040" y="3686"/>
                      </a:lnTo>
                      <a:cubicBezTo>
                        <a:pt x="1090" y="3770"/>
                        <a:pt x="1183" y="3809"/>
                        <a:pt x="1279" y="3809"/>
                      </a:cubicBezTo>
                      <a:cubicBezTo>
                        <a:pt x="1365" y="3809"/>
                        <a:pt x="1453" y="3777"/>
                        <a:pt x="1512" y="3718"/>
                      </a:cubicBezTo>
                      <a:lnTo>
                        <a:pt x="1764" y="3497"/>
                      </a:lnTo>
                      <a:lnTo>
                        <a:pt x="2237" y="4033"/>
                      </a:lnTo>
                      <a:cubicBezTo>
                        <a:pt x="1418" y="4852"/>
                        <a:pt x="914" y="5986"/>
                        <a:pt x="914" y="7247"/>
                      </a:cubicBezTo>
                      <a:cubicBezTo>
                        <a:pt x="914" y="9735"/>
                        <a:pt x="2930" y="11815"/>
                        <a:pt x="5387" y="11815"/>
                      </a:cubicBezTo>
                      <a:cubicBezTo>
                        <a:pt x="7876" y="11815"/>
                        <a:pt x="9893" y="9798"/>
                        <a:pt x="9893" y="7247"/>
                      </a:cubicBezTo>
                      <a:cubicBezTo>
                        <a:pt x="9893" y="5986"/>
                        <a:pt x="9389" y="4852"/>
                        <a:pt x="8538" y="4033"/>
                      </a:cubicBezTo>
                      <a:lnTo>
                        <a:pt x="9011" y="3497"/>
                      </a:lnTo>
                      <a:lnTo>
                        <a:pt x="9294" y="3718"/>
                      </a:lnTo>
                      <a:cubicBezTo>
                        <a:pt x="9368" y="3777"/>
                        <a:pt x="9450" y="3809"/>
                        <a:pt x="9528" y="3809"/>
                      </a:cubicBezTo>
                      <a:cubicBezTo>
                        <a:pt x="9616" y="3809"/>
                        <a:pt x="9700" y="3770"/>
                        <a:pt x="9767" y="3686"/>
                      </a:cubicBezTo>
                      <a:lnTo>
                        <a:pt x="10680" y="2615"/>
                      </a:lnTo>
                      <a:cubicBezTo>
                        <a:pt x="10806" y="2458"/>
                        <a:pt x="10806" y="2269"/>
                        <a:pt x="10649" y="2143"/>
                      </a:cubicBezTo>
                      <a:lnTo>
                        <a:pt x="9578" y="1229"/>
                      </a:lnTo>
                      <a:cubicBezTo>
                        <a:pt x="9509" y="1188"/>
                        <a:pt x="9434" y="1165"/>
                        <a:pt x="9361" y="1165"/>
                      </a:cubicBezTo>
                      <a:cubicBezTo>
                        <a:pt x="9267" y="1165"/>
                        <a:pt x="9176" y="1203"/>
                        <a:pt x="9105" y="1292"/>
                      </a:cubicBezTo>
                      <a:lnTo>
                        <a:pt x="8191" y="2332"/>
                      </a:lnTo>
                      <a:cubicBezTo>
                        <a:pt x="8065" y="2489"/>
                        <a:pt x="8065" y="2710"/>
                        <a:pt x="8223" y="2804"/>
                      </a:cubicBezTo>
                      <a:lnTo>
                        <a:pt x="8506" y="3056"/>
                      </a:lnTo>
                      <a:lnTo>
                        <a:pt x="8034" y="3592"/>
                      </a:lnTo>
                      <a:cubicBezTo>
                        <a:pt x="7561" y="3245"/>
                        <a:pt x="7057" y="3025"/>
                        <a:pt x="6459" y="2899"/>
                      </a:cubicBezTo>
                      <a:lnTo>
                        <a:pt x="6459" y="2773"/>
                      </a:lnTo>
                      <a:cubicBezTo>
                        <a:pt x="7215" y="2773"/>
                        <a:pt x="7845" y="2143"/>
                        <a:pt x="7845" y="1387"/>
                      </a:cubicBezTo>
                      <a:cubicBezTo>
                        <a:pt x="7845" y="662"/>
                        <a:pt x="7215" y="0"/>
                        <a:pt x="6459"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427" name="Google Shape;9495;p73">
                <a:extLst>
                  <a:ext uri="{FF2B5EF4-FFF2-40B4-BE49-F238E27FC236}">
                    <a16:creationId xmlns:a16="http://schemas.microsoft.com/office/drawing/2014/main" id="{4FC3B9D1-B26B-E965-F516-EA282A618DB9}"/>
                  </a:ext>
                </a:extLst>
              </p:cNvPr>
              <p:cNvGrpSpPr/>
              <p:nvPr/>
            </p:nvGrpSpPr>
            <p:grpSpPr>
              <a:xfrm>
                <a:off x="2669392" y="4985321"/>
                <a:ext cx="503276" cy="499261"/>
                <a:chOff x="1672375" y="3982600"/>
                <a:chExt cx="297750" cy="295375"/>
              </a:xfrm>
              <a:grpFill/>
            </p:grpSpPr>
            <p:sp>
              <p:nvSpPr>
                <p:cNvPr id="17515" name="Google Shape;9496;p73">
                  <a:extLst>
                    <a:ext uri="{FF2B5EF4-FFF2-40B4-BE49-F238E27FC236}">
                      <a16:creationId xmlns:a16="http://schemas.microsoft.com/office/drawing/2014/main" id="{A57F6FF9-F506-2DC3-EE4E-421A62FE7DF9}"/>
                    </a:ext>
                  </a:extLst>
                </p:cNvPr>
                <p:cNvSpPr/>
                <p:nvPr/>
              </p:nvSpPr>
              <p:spPr>
                <a:xfrm>
                  <a:off x="1796825" y="3982600"/>
                  <a:ext cx="51225" cy="51225"/>
                </a:xfrm>
                <a:custGeom>
                  <a:avLst/>
                  <a:gdLst/>
                  <a:ahLst/>
                  <a:cxnLst/>
                  <a:rect l="l" t="t" r="r" b="b"/>
                  <a:pathLst>
                    <a:path w="2049" h="2049" extrusionOk="0">
                      <a:moveTo>
                        <a:pt x="1008" y="1"/>
                      </a:moveTo>
                      <a:cubicBezTo>
                        <a:pt x="441" y="1"/>
                        <a:pt x="0" y="442"/>
                        <a:pt x="0" y="1009"/>
                      </a:cubicBezTo>
                      <a:cubicBezTo>
                        <a:pt x="0" y="1576"/>
                        <a:pt x="441" y="2048"/>
                        <a:pt x="1008" y="2048"/>
                      </a:cubicBezTo>
                      <a:cubicBezTo>
                        <a:pt x="1576" y="2048"/>
                        <a:pt x="2048" y="1576"/>
                        <a:pt x="2048" y="1009"/>
                      </a:cubicBezTo>
                      <a:cubicBezTo>
                        <a:pt x="2048" y="442"/>
                        <a:pt x="1576" y="1"/>
                        <a:pt x="1008"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16" name="Google Shape;9497;p73">
                  <a:extLst>
                    <a:ext uri="{FF2B5EF4-FFF2-40B4-BE49-F238E27FC236}">
                      <a16:creationId xmlns:a16="http://schemas.microsoft.com/office/drawing/2014/main" id="{8D7DEA06-BEED-F1D7-495F-A8B719208197}"/>
                    </a:ext>
                  </a:extLst>
                </p:cNvPr>
                <p:cNvSpPr/>
                <p:nvPr/>
              </p:nvSpPr>
              <p:spPr>
                <a:xfrm>
                  <a:off x="1672375" y="4092075"/>
                  <a:ext cx="297750" cy="185900"/>
                </a:xfrm>
                <a:custGeom>
                  <a:avLst/>
                  <a:gdLst/>
                  <a:ahLst/>
                  <a:cxnLst/>
                  <a:rect l="l" t="t" r="r" b="b"/>
                  <a:pathLst>
                    <a:path w="11910" h="7436" extrusionOk="0">
                      <a:moveTo>
                        <a:pt x="3498" y="1"/>
                      </a:moveTo>
                      <a:cubicBezTo>
                        <a:pt x="2174" y="316"/>
                        <a:pt x="1418" y="820"/>
                        <a:pt x="1418" y="1482"/>
                      </a:cubicBezTo>
                      <a:cubicBezTo>
                        <a:pt x="1418" y="2112"/>
                        <a:pt x="2080" y="2553"/>
                        <a:pt x="3088" y="2868"/>
                      </a:cubicBezTo>
                      <a:lnTo>
                        <a:pt x="1891" y="5357"/>
                      </a:lnTo>
                      <a:lnTo>
                        <a:pt x="1765" y="5357"/>
                      </a:lnTo>
                      <a:cubicBezTo>
                        <a:pt x="788" y="5357"/>
                        <a:pt x="1" y="5766"/>
                        <a:pt x="1" y="6365"/>
                      </a:cubicBezTo>
                      <a:cubicBezTo>
                        <a:pt x="1" y="6963"/>
                        <a:pt x="757" y="7404"/>
                        <a:pt x="1765" y="7404"/>
                      </a:cubicBezTo>
                      <a:cubicBezTo>
                        <a:pt x="2804" y="7404"/>
                        <a:pt x="3498" y="6963"/>
                        <a:pt x="3498" y="6365"/>
                      </a:cubicBezTo>
                      <a:cubicBezTo>
                        <a:pt x="3498" y="5987"/>
                        <a:pt x="3151" y="5609"/>
                        <a:pt x="2615" y="5451"/>
                      </a:cubicBezTo>
                      <a:lnTo>
                        <a:pt x="3781" y="3025"/>
                      </a:lnTo>
                      <a:cubicBezTo>
                        <a:pt x="4348" y="3151"/>
                        <a:pt x="4978" y="3183"/>
                        <a:pt x="5608" y="3214"/>
                      </a:cubicBezTo>
                      <a:lnTo>
                        <a:pt x="5608" y="5388"/>
                      </a:lnTo>
                      <a:cubicBezTo>
                        <a:pt x="4758" y="5451"/>
                        <a:pt x="4222" y="5892"/>
                        <a:pt x="4222" y="6396"/>
                      </a:cubicBezTo>
                      <a:cubicBezTo>
                        <a:pt x="4222" y="6995"/>
                        <a:pt x="4978" y="7436"/>
                        <a:pt x="5955" y="7436"/>
                      </a:cubicBezTo>
                      <a:cubicBezTo>
                        <a:pt x="6932" y="7436"/>
                        <a:pt x="7688" y="6995"/>
                        <a:pt x="7688" y="6396"/>
                      </a:cubicBezTo>
                      <a:cubicBezTo>
                        <a:pt x="7688" y="5892"/>
                        <a:pt x="7089" y="5451"/>
                        <a:pt x="6302" y="5388"/>
                      </a:cubicBezTo>
                      <a:lnTo>
                        <a:pt x="6302" y="3214"/>
                      </a:lnTo>
                      <a:cubicBezTo>
                        <a:pt x="6932" y="3214"/>
                        <a:pt x="7562" y="3151"/>
                        <a:pt x="8129" y="3025"/>
                      </a:cubicBezTo>
                      <a:lnTo>
                        <a:pt x="9295" y="5451"/>
                      </a:lnTo>
                      <a:cubicBezTo>
                        <a:pt x="8759" y="5609"/>
                        <a:pt x="8381" y="5987"/>
                        <a:pt x="8381" y="6365"/>
                      </a:cubicBezTo>
                      <a:cubicBezTo>
                        <a:pt x="8381" y="6963"/>
                        <a:pt x="9137" y="7404"/>
                        <a:pt x="10114" y="7404"/>
                      </a:cubicBezTo>
                      <a:cubicBezTo>
                        <a:pt x="11122" y="7404"/>
                        <a:pt x="11909" y="6963"/>
                        <a:pt x="11909" y="6365"/>
                      </a:cubicBezTo>
                      <a:cubicBezTo>
                        <a:pt x="11909" y="5766"/>
                        <a:pt x="11122" y="5357"/>
                        <a:pt x="10145" y="5357"/>
                      </a:cubicBezTo>
                      <a:lnTo>
                        <a:pt x="10019" y="5357"/>
                      </a:lnTo>
                      <a:lnTo>
                        <a:pt x="8822" y="2868"/>
                      </a:lnTo>
                      <a:cubicBezTo>
                        <a:pt x="9830" y="2584"/>
                        <a:pt x="10492" y="2112"/>
                        <a:pt x="10492" y="1482"/>
                      </a:cubicBezTo>
                      <a:cubicBezTo>
                        <a:pt x="10492" y="820"/>
                        <a:pt x="9736" y="316"/>
                        <a:pt x="8381" y="1"/>
                      </a:cubicBezTo>
                      <a:lnTo>
                        <a:pt x="8381" y="64"/>
                      </a:lnTo>
                      <a:lnTo>
                        <a:pt x="8381" y="1450"/>
                      </a:lnTo>
                      <a:cubicBezTo>
                        <a:pt x="8381" y="1639"/>
                        <a:pt x="8223" y="1797"/>
                        <a:pt x="8034" y="1797"/>
                      </a:cubicBezTo>
                      <a:lnTo>
                        <a:pt x="3876" y="1797"/>
                      </a:lnTo>
                      <a:cubicBezTo>
                        <a:pt x="3655" y="1797"/>
                        <a:pt x="3498" y="1639"/>
                        <a:pt x="3498" y="1450"/>
                      </a:cubicBezTo>
                      <a:lnTo>
                        <a:pt x="3498" y="64"/>
                      </a:lnTo>
                      <a:lnTo>
                        <a:pt x="3498"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17" name="Google Shape;9498;p73">
                  <a:extLst>
                    <a:ext uri="{FF2B5EF4-FFF2-40B4-BE49-F238E27FC236}">
                      <a16:creationId xmlns:a16="http://schemas.microsoft.com/office/drawing/2014/main" id="{5918EB2F-4EFF-F352-0A98-975B96563D55}"/>
                    </a:ext>
                  </a:extLst>
                </p:cNvPr>
                <p:cNvSpPr/>
                <p:nvPr/>
              </p:nvSpPr>
              <p:spPr>
                <a:xfrm>
                  <a:off x="1778700" y="4051125"/>
                  <a:ext cx="86675" cy="69325"/>
                </a:xfrm>
                <a:custGeom>
                  <a:avLst/>
                  <a:gdLst/>
                  <a:ahLst/>
                  <a:cxnLst/>
                  <a:rect l="l" t="t" r="r" b="b"/>
                  <a:pathLst>
                    <a:path w="3467" h="2773" extrusionOk="0">
                      <a:moveTo>
                        <a:pt x="1733" y="1"/>
                      </a:moveTo>
                      <a:cubicBezTo>
                        <a:pt x="788" y="1"/>
                        <a:pt x="1" y="757"/>
                        <a:pt x="1" y="1733"/>
                      </a:cubicBezTo>
                      <a:lnTo>
                        <a:pt x="1" y="2773"/>
                      </a:lnTo>
                      <a:lnTo>
                        <a:pt x="3466" y="2773"/>
                      </a:lnTo>
                      <a:lnTo>
                        <a:pt x="3466" y="1733"/>
                      </a:lnTo>
                      <a:cubicBezTo>
                        <a:pt x="3466" y="788"/>
                        <a:pt x="2679" y="1"/>
                        <a:pt x="173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428" name="Google Shape;9499;p73">
                <a:extLst>
                  <a:ext uri="{FF2B5EF4-FFF2-40B4-BE49-F238E27FC236}">
                    <a16:creationId xmlns:a16="http://schemas.microsoft.com/office/drawing/2014/main" id="{DDA52221-A32D-FA1D-9807-E9C663230BFA}"/>
                  </a:ext>
                </a:extLst>
              </p:cNvPr>
              <p:cNvGrpSpPr/>
              <p:nvPr/>
            </p:nvGrpSpPr>
            <p:grpSpPr>
              <a:xfrm>
                <a:off x="5851479" y="3747882"/>
                <a:ext cx="500612" cy="500612"/>
                <a:chOff x="3497300" y="3227275"/>
                <a:chExt cx="296175" cy="296175"/>
              </a:xfrm>
              <a:grpFill/>
            </p:grpSpPr>
            <p:sp>
              <p:nvSpPr>
                <p:cNvPr id="17507" name="Google Shape;9500;p73">
                  <a:extLst>
                    <a:ext uri="{FF2B5EF4-FFF2-40B4-BE49-F238E27FC236}">
                      <a16:creationId xmlns:a16="http://schemas.microsoft.com/office/drawing/2014/main" id="{1CAAA0AA-3C6B-A4F7-3ACC-F95C78F093CC}"/>
                    </a:ext>
                  </a:extLst>
                </p:cNvPr>
                <p:cNvSpPr/>
                <p:nvPr/>
              </p:nvSpPr>
              <p:spPr>
                <a:xfrm>
                  <a:off x="3609925" y="3339900"/>
                  <a:ext cx="69350" cy="68550"/>
                </a:xfrm>
                <a:custGeom>
                  <a:avLst/>
                  <a:gdLst/>
                  <a:ahLst/>
                  <a:cxnLst/>
                  <a:rect l="l" t="t" r="r" b="b"/>
                  <a:pathLst>
                    <a:path w="2774" h="2742" extrusionOk="0">
                      <a:moveTo>
                        <a:pt x="1387" y="1"/>
                      </a:moveTo>
                      <a:cubicBezTo>
                        <a:pt x="631" y="1"/>
                        <a:pt x="1" y="631"/>
                        <a:pt x="1" y="1355"/>
                      </a:cubicBezTo>
                      <a:cubicBezTo>
                        <a:pt x="1" y="2112"/>
                        <a:pt x="631" y="2742"/>
                        <a:pt x="1387" y="2742"/>
                      </a:cubicBezTo>
                      <a:cubicBezTo>
                        <a:pt x="2143" y="2742"/>
                        <a:pt x="2773" y="2112"/>
                        <a:pt x="2773" y="1355"/>
                      </a:cubicBezTo>
                      <a:cubicBezTo>
                        <a:pt x="2773" y="631"/>
                        <a:pt x="2143" y="1"/>
                        <a:pt x="1387"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08" name="Google Shape;9501;p73">
                  <a:extLst>
                    <a:ext uri="{FF2B5EF4-FFF2-40B4-BE49-F238E27FC236}">
                      <a16:creationId xmlns:a16="http://schemas.microsoft.com/office/drawing/2014/main" id="{8491F67D-D392-14C3-6D28-87D86C44C220}"/>
                    </a:ext>
                  </a:extLst>
                </p:cNvPr>
                <p:cNvSpPr/>
                <p:nvPr/>
              </p:nvSpPr>
              <p:spPr>
                <a:xfrm>
                  <a:off x="3531175" y="3227275"/>
                  <a:ext cx="86650" cy="86675"/>
                </a:xfrm>
                <a:custGeom>
                  <a:avLst/>
                  <a:gdLst/>
                  <a:ahLst/>
                  <a:cxnLst/>
                  <a:rect l="l" t="t" r="r" b="b"/>
                  <a:pathLst>
                    <a:path w="3466" h="3467" extrusionOk="0">
                      <a:moveTo>
                        <a:pt x="1733" y="1"/>
                      </a:moveTo>
                      <a:cubicBezTo>
                        <a:pt x="788" y="1"/>
                        <a:pt x="0" y="788"/>
                        <a:pt x="0" y="1733"/>
                      </a:cubicBezTo>
                      <a:cubicBezTo>
                        <a:pt x="0" y="2678"/>
                        <a:pt x="788" y="3466"/>
                        <a:pt x="1733" y="3466"/>
                      </a:cubicBezTo>
                      <a:cubicBezTo>
                        <a:pt x="2741" y="3466"/>
                        <a:pt x="3466" y="2678"/>
                        <a:pt x="3466" y="1733"/>
                      </a:cubicBezTo>
                      <a:cubicBezTo>
                        <a:pt x="3466" y="788"/>
                        <a:pt x="2678" y="1"/>
                        <a:pt x="173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09" name="Google Shape;9502;p73">
                  <a:extLst>
                    <a:ext uri="{FF2B5EF4-FFF2-40B4-BE49-F238E27FC236}">
                      <a16:creationId xmlns:a16="http://schemas.microsoft.com/office/drawing/2014/main" id="{A2504DC1-A72F-CE83-C2FA-8A3CC92443FF}"/>
                    </a:ext>
                  </a:extLst>
                </p:cNvPr>
                <p:cNvSpPr/>
                <p:nvPr/>
              </p:nvSpPr>
              <p:spPr>
                <a:xfrm>
                  <a:off x="3670575" y="3227275"/>
                  <a:ext cx="86675" cy="86675"/>
                </a:xfrm>
                <a:custGeom>
                  <a:avLst/>
                  <a:gdLst/>
                  <a:ahLst/>
                  <a:cxnLst/>
                  <a:rect l="l" t="t" r="r" b="b"/>
                  <a:pathLst>
                    <a:path w="3467" h="3467" extrusionOk="0">
                      <a:moveTo>
                        <a:pt x="1733" y="1"/>
                      </a:moveTo>
                      <a:cubicBezTo>
                        <a:pt x="788" y="1"/>
                        <a:pt x="1" y="788"/>
                        <a:pt x="1" y="1733"/>
                      </a:cubicBezTo>
                      <a:cubicBezTo>
                        <a:pt x="1" y="2678"/>
                        <a:pt x="788" y="3466"/>
                        <a:pt x="1733" y="3466"/>
                      </a:cubicBezTo>
                      <a:cubicBezTo>
                        <a:pt x="2679" y="3466"/>
                        <a:pt x="3466" y="2678"/>
                        <a:pt x="3466" y="1733"/>
                      </a:cubicBezTo>
                      <a:cubicBezTo>
                        <a:pt x="3466" y="788"/>
                        <a:pt x="2679" y="1"/>
                        <a:pt x="173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10" name="Google Shape;9503;p73">
                  <a:extLst>
                    <a:ext uri="{FF2B5EF4-FFF2-40B4-BE49-F238E27FC236}">
                      <a16:creationId xmlns:a16="http://schemas.microsoft.com/office/drawing/2014/main" id="{0F19ECEE-2FB0-87AE-4172-EC20D5D2F848}"/>
                    </a:ext>
                  </a:extLst>
                </p:cNvPr>
                <p:cNvSpPr/>
                <p:nvPr/>
              </p:nvSpPr>
              <p:spPr>
                <a:xfrm>
                  <a:off x="3622525" y="3421825"/>
                  <a:ext cx="41775" cy="25225"/>
                </a:xfrm>
                <a:custGeom>
                  <a:avLst/>
                  <a:gdLst/>
                  <a:ahLst/>
                  <a:cxnLst/>
                  <a:rect l="l" t="t" r="r" b="b"/>
                  <a:pathLst>
                    <a:path w="1670" h="1009" extrusionOk="0">
                      <a:moveTo>
                        <a:pt x="1" y="0"/>
                      </a:moveTo>
                      <a:lnTo>
                        <a:pt x="851" y="1008"/>
                      </a:lnTo>
                      <a:lnTo>
                        <a:pt x="1671" y="0"/>
                      </a:lnTo>
                      <a:lnTo>
                        <a:pt x="1671" y="0"/>
                      </a:lnTo>
                      <a:cubicBezTo>
                        <a:pt x="1450" y="126"/>
                        <a:pt x="1167" y="158"/>
                        <a:pt x="851" y="158"/>
                      </a:cubicBezTo>
                      <a:cubicBezTo>
                        <a:pt x="568" y="158"/>
                        <a:pt x="284" y="95"/>
                        <a:pt x="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11" name="Google Shape;9504;p73">
                  <a:extLst>
                    <a:ext uri="{FF2B5EF4-FFF2-40B4-BE49-F238E27FC236}">
                      <a16:creationId xmlns:a16="http://schemas.microsoft.com/office/drawing/2014/main" id="{5047A9C7-A5B0-785F-3534-F259F2320EBD}"/>
                    </a:ext>
                  </a:extLst>
                </p:cNvPr>
                <p:cNvSpPr/>
                <p:nvPr/>
              </p:nvSpPr>
              <p:spPr>
                <a:xfrm>
                  <a:off x="3566600" y="3416300"/>
                  <a:ext cx="70125" cy="106350"/>
                </a:xfrm>
                <a:custGeom>
                  <a:avLst/>
                  <a:gdLst/>
                  <a:ahLst/>
                  <a:cxnLst/>
                  <a:rect l="l" t="t" r="r" b="b"/>
                  <a:pathLst>
                    <a:path w="2805" h="4254" extrusionOk="0">
                      <a:moveTo>
                        <a:pt x="1261" y="1"/>
                      </a:moveTo>
                      <a:cubicBezTo>
                        <a:pt x="474" y="599"/>
                        <a:pt x="1" y="1513"/>
                        <a:pt x="1" y="2490"/>
                      </a:cubicBezTo>
                      <a:lnTo>
                        <a:pt x="1" y="3907"/>
                      </a:lnTo>
                      <a:cubicBezTo>
                        <a:pt x="1" y="4096"/>
                        <a:pt x="158" y="4254"/>
                        <a:pt x="379" y="4254"/>
                      </a:cubicBezTo>
                      <a:lnTo>
                        <a:pt x="2805" y="4254"/>
                      </a:lnTo>
                      <a:lnTo>
                        <a:pt x="2805" y="1891"/>
                      </a:lnTo>
                      <a:lnTo>
                        <a:pt x="1261"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12" name="Google Shape;9505;p73">
                  <a:extLst>
                    <a:ext uri="{FF2B5EF4-FFF2-40B4-BE49-F238E27FC236}">
                      <a16:creationId xmlns:a16="http://schemas.microsoft.com/office/drawing/2014/main" id="{4A78EB67-75E1-B9D1-E13E-1510A20387FD}"/>
                    </a:ext>
                  </a:extLst>
                </p:cNvPr>
                <p:cNvSpPr/>
                <p:nvPr/>
              </p:nvSpPr>
              <p:spPr>
                <a:xfrm>
                  <a:off x="3653250" y="3417100"/>
                  <a:ext cx="70125" cy="106350"/>
                </a:xfrm>
                <a:custGeom>
                  <a:avLst/>
                  <a:gdLst/>
                  <a:ahLst/>
                  <a:cxnLst/>
                  <a:rect l="l" t="t" r="r" b="b"/>
                  <a:pathLst>
                    <a:path w="2805" h="4254" extrusionOk="0">
                      <a:moveTo>
                        <a:pt x="1544" y="0"/>
                      </a:moveTo>
                      <a:lnTo>
                        <a:pt x="1" y="1890"/>
                      </a:lnTo>
                      <a:lnTo>
                        <a:pt x="1" y="4253"/>
                      </a:lnTo>
                      <a:lnTo>
                        <a:pt x="2458" y="4253"/>
                      </a:lnTo>
                      <a:cubicBezTo>
                        <a:pt x="2647" y="4253"/>
                        <a:pt x="2804" y="4096"/>
                        <a:pt x="2804" y="3907"/>
                      </a:cubicBezTo>
                      <a:lnTo>
                        <a:pt x="2804" y="2489"/>
                      </a:lnTo>
                      <a:cubicBezTo>
                        <a:pt x="2773" y="1481"/>
                        <a:pt x="2300" y="567"/>
                        <a:pt x="1544"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13" name="Google Shape;9506;p73">
                  <a:extLst>
                    <a:ext uri="{FF2B5EF4-FFF2-40B4-BE49-F238E27FC236}">
                      <a16:creationId xmlns:a16="http://schemas.microsoft.com/office/drawing/2014/main" id="{015AC72E-F1AD-3B17-2486-6CD024C2D4A0}"/>
                    </a:ext>
                  </a:extLst>
                </p:cNvPr>
                <p:cNvSpPr/>
                <p:nvPr/>
              </p:nvSpPr>
              <p:spPr>
                <a:xfrm>
                  <a:off x="3655625" y="3310775"/>
                  <a:ext cx="137850" cy="108700"/>
                </a:xfrm>
                <a:custGeom>
                  <a:avLst/>
                  <a:gdLst/>
                  <a:ahLst/>
                  <a:cxnLst/>
                  <a:rect l="l" t="t" r="r" b="b"/>
                  <a:pathLst>
                    <a:path w="5514" h="4348" extrusionOk="0">
                      <a:moveTo>
                        <a:pt x="3686" y="1512"/>
                      </a:moveTo>
                      <a:cubicBezTo>
                        <a:pt x="3907" y="1512"/>
                        <a:pt x="4064" y="1670"/>
                        <a:pt x="4064" y="1859"/>
                      </a:cubicBezTo>
                      <a:cubicBezTo>
                        <a:pt x="4064" y="2048"/>
                        <a:pt x="3907" y="2205"/>
                        <a:pt x="3686" y="2205"/>
                      </a:cubicBezTo>
                      <a:lnTo>
                        <a:pt x="2993" y="2205"/>
                      </a:lnTo>
                      <a:cubicBezTo>
                        <a:pt x="2804" y="2205"/>
                        <a:pt x="2646" y="2048"/>
                        <a:pt x="2646" y="1859"/>
                      </a:cubicBezTo>
                      <a:cubicBezTo>
                        <a:pt x="2646" y="1670"/>
                        <a:pt x="2804" y="1512"/>
                        <a:pt x="2993" y="1512"/>
                      </a:cubicBezTo>
                      <a:close/>
                      <a:moveTo>
                        <a:pt x="4127" y="0"/>
                      </a:moveTo>
                      <a:cubicBezTo>
                        <a:pt x="3686" y="536"/>
                        <a:pt x="3056" y="851"/>
                        <a:pt x="2331" y="851"/>
                      </a:cubicBezTo>
                      <a:cubicBezTo>
                        <a:pt x="1607" y="851"/>
                        <a:pt x="977" y="504"/>
                        <a:pt x="536" y="63"/>
                      </a:cubicBezTo>
                      <a:cubicBezTo>
                        <a:pt x="347" y="221"/>
                        <a:pt x="158" y="378"/>
                        <a:pt x="0" y="567"/>
                      </a:cubicBezTo>
                      <a:cubicBezTo>
                        <a:pt x="945" y="756"/>
                        <a:pt x="1638" y="1575"/>
                        <a:pt x="1638" y="2615"/>
                      </a:cubicBezTo>
                      <a:cubicBezTo>
                        <a:pt x="1638" y="2930"/>
                        <a:pt x="1575" y="3214"/>
                        <a:pt x="1449" y="3466"/>
                      </a:cubicBezTo>
                      <a:cubicBezTo>
                        <a:pt x="1859" y="3718"/>
                        <a:pt x="2205" y="4001"/>
                        <a:pt x="2520" y="4348"/>
                      </a:cubicBezTo>
                      <a:lnTo>
                        <a:pt x="5167" y="4348"/>
                      </a:lnTo>
                      <a:cubicBezTo>
                        <a:pt x="5356" y="4348"/>
                        <a:pt x="5513" y="4190"/>
                        <a:pt x="5513" y="4001"/>
                      </a:cubicBezTo>
                      <a:lnTo>
                        <a:pt x="5513" y="2615"/>
                      </a:lnTo>
                      <a:cubicBezTo>
                        <a:pt x="5482" y="1512"/>
                        <a:pt x="4915" y="567"/>
                        <a:pt x="4127"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14" name="Google Shape;9507;p73">
                  <a:extLst>
                    <a:ext uri="{FF2B5EF4-FFF2-40B4-BE49-F238E27FC236}">
                      <a16:creationId xmlns:a16="http://schemas.microsoft.com/office/drawing/2014/main" id="{2D8F5426-AF9B-4D79-C735-B05C665F2959}"/>
                    </a:ext>
                  </a:extLst>
                </p:cNvPr>
                <p:cNvSpPr/>
                <p:nvPr/>
              </p:nvSpPr>
              <p:spPr>
                <a:xfrm>
                  <a:off x="3497300" y="3309975"/>
                  <a:ext cx="136275" cy="108725"/>
                </a:xfrm>
                <a:custGeom>
                  <a:avLst/>
                  <a:gdLst/>
                  <a:ahLst/>
                  <a:cxnLst/>
                  <a:rect l="l" t="t" r="r" b="b"/>
                  <a:pathLst>
                    <a:path w="5451" h="4349" extrusionOk="0">
                      <a:moveTo>
                        <a:pt x="2426" y="1544"/>
                      </a:moveTo>
                      <a:cubicBezTo>
                        <a:pt x="2615" y="1544"/>
                        <a:pt x="2773" y="1702"/>
                        <a:pt x="2773" y="1891"/>
                      </a:cubicBezTo>
                      <a:cubicBezTo>
                        <a:pt x="2773" y="2080"/>
                        <a:pt x="2615" y="2237"/>
                        <a:pt x="2426" y="2237"/>
                      </a:cubicBezTo>
                      <a:lnTo>
                        <a:pt x="1733" y="2237"/>
                      </a:lnTo>
                      <a:cubicBezTo>
                        <a:pt x="1513" y="2237"/>
                        <a:pt x="1355" y="2080"/>
                        <a:pt x="1355" y="1891"/>
                      </a:cubicBezTo>
                      <a:cubicBezTo>
                        <a:pt x="1355" y="1702"/>
                        <a:pt x="1513" y="1544"/>
                        <a:pt x="1733" y="1544"/>
                      </a:cubicBezTo>
                      <a:close/>
                      <a:moveTo>
                        <a:pt x="1324" y="1"/>
                      </a:moveTo>
                      <a:cubicBezTo>
                        <a:pt x="536" y="568"/>
                        <a:pt x="1" y="1513"/>
                        <a:pt x="1" y="2552"/>
                      </a:cubicBezTo>
                      <a:lnTo>
                        <a:pt x="1" y="3939"/>
                      </a:lnTo>
                      <a:cubicBezTo>
                        <a:pt x="1" y="4191"/>
                        <a:pt x="95" y="4348"/>
                        <a:pt x="316" y="4348"/>
                      </a:cubicBezTo>
                      <a:lnTo>
                        <a:pt x="2930" y="4348"/>
                      </a:lnTo>
                      <a:cubicBezTo>
                        <a:pt x="3214" y="3970"/>
                        <a:pt x="3561" y="3655"/>
                        <a:pt x="4002" y="3466"/>
                      </a:cubicBezTo>
                      <a:cubicBezTo>
                        <a:pt x="3876" y="3183"/>
                        <a:pt x="3813" y="2930"/>
                        <a:pt x="3813" y="2615"/>
                      </a:cubicBezTo>
                      <a:cubicBezTo>
                        <a:pt x="3813" y="1607"/>
                        <a:pt x="4506" y="757"/>
                        <a:pt x="5451" y="568"/>
                      </a:cubicBezTo>
                      <a:cubicBezTo>
                        <a:pt x="5293" y="347"/>
                        <a:pt x="5104" y="190"/>
                        <a:pt x="4915" y="32"/>
                      </a:cubicBezTo>
                      <a:cubicBezTo>
                        <a:pt x="4474" y="505"/>
                        <a:pt x="3844" y="820"/>
                        <a:pt x="3151" y="820"/>
                      </a:cubicBezTo>
                      <a:cubicBezTo>
                        <a:pt x="2426" y="820"/>
                        <a:pt x="1796" y="505"/>
                        <a:pt x="1324"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429" name="Google Shape;9508;p73">
                <a:extLst>
                  <a:ext uri="{FF2B5EF4-FFF2-40B4-BE49-F238E27FC236}">
                    <a16:creationId xmlns:a16="http://schemas.microsoft.com/office/drawing/2014/main" id="{9DB71135-D972-9020-A8EF-072B2846D87E}"/>
                  </a:ext>
                </a:extLst>
              </p:cNvPr>
              <p:cNvGrpSpPr/>
              <p:nvPr/>
            </p:nvGrpSpPr>
            <p:grpSpPr>
              <a:xfrm>
                <a:off x="5852154" y="4379933"/>
                <a:ext cx="499261" cy="496599"/>
                <a:chOff x="3497300" y="3591950"/>
                <a:chExt cx="295375" cy="293800"/>
              </a:xfrm>
              <a:grpFill/>
            </p:grpSpPr>
            <p:sp>
              <p:nvSpPr>
                <p:cNvPr id="17499" name="Google Shape;9509;p73">
                  <a:extLst>
                    <a:ext uri="{FF2B5EF4-FFF2-40B4-BE49-F238E27FC236}">
                      <a16:creationId xmlns:a16="http://schemas.microsoft.com/office/drawing/2014/main" id="{634323F7-7D43-5B42-B393-99BFDCF777A8}"/>
                    </a:ext>
                  </a:extLst>
                </p:cNvPr>
                <p:cNvSpPr/>
                <p:nvPr/>
              </p:nvSpPr>
              <p:spPr>
                <a:xfrm>
                  <a:off x="3628825" y="3724275"/>
                  <a:ext cx="18150" cy="16550"/>
                </a:xfrm>
                <a:custGeom>
                  <a:avLst/>
                  <a:gdLst/>
                  <a:ahLst/>
                  <a:cxnLst/>
                  <a:rect l="l" t="t" r="r" b="b"/>
                  <a:pathLst>
                    <a:path w="726" h="662" extrusionOk="0">
                      <a:moveTo>
                        <a:pt x="375" y="0"/>
                      </a:moveTo>
                      <a:cubicBezTo>
                        <a:pt x="292" y="0"/>
                        <a:pt x="206" y="32"/>
                        <a:pt x="127" y="95"/>
                      </a:cubicBezTo>
                      <a:cubicBezTo>
                        <a:pt x="1" y="221"/>
                        <a:pt x="1" y="441"/>
                        <a:pt x="127" y="567"/>
                      </a:cubicBezTo>
                      <a:cubicBezTo>
                        <a:pt x="190" y="630"/>
                        <a:pt x="277" y="662"/>
                        <a:pt x="363" y="662"/>
                      </a:cubicBezTo>
                      <a:cubicBezTo>
                        <a:pt x="450" y="662"/>
                        <a:pt x="536" y="630"/>
                        <a:pt x="599" y="567"/>
                      </a:cubicBezTo>
                      <a:cubicBezTo>
                        <a:pt x="725" y="441"/>
                        <a:pt x="725" y="221"/>
                        <a:pt x="599" y="95"/>
                      </a:cubicBezTo>
                      <a:cubicBezTo>
                        <a:pt x="536" y="32"/>
                        <a:pt x="458" y="0"/>
                        <a:pt x="375"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00" name="Google Shape;9510;p73">
                  <a:extLst>
                    <a:ext uri="{FF2B5EF4-FFF2-40B4-BE49-F238E27FC236}">
                      <a16:creationId xmlns:a16="http://schemas.microsoft.com/office/drawing/2014/main" id="{0A2FC356-6031-07F2-BD15-81EEDB628629}"/>
                    </a:ext>
                  </a:extLst>
                </p:cNvPr>
                <p:cNvSpPr/>
                <p:nvPr/>
              </p:nvSpPr>
              <p:spPr>
                <a:xfrm>
                  <a:off x="3590250" y="3689400"/>
                  <a:ext cx="94525" cy="86675"/>
                </a:xfrm>
                <a:custGeom>
                  <a:avLst/>
                  <a:gdLst/>
                  <a:ahLst/>
                  <a:cxnLst/>
                  <a:rect l="l" t="t" r="r" b="b"/>
                  <a:pathLst>
                    <a:path w="3781" h="3467" extrusionOk="0">
                      <a:moveTo>
                        <a:pt x="1922" y="710"/>
                      </a:moveTo>
                      <a:cubicBezTo>
                        <a:pt x="2190" y="710"/>
                        <a:pt x="2458" y="812"/>
                        <a:pt x="2647" y="1017"/>
                      </a:cubicBezTo>
                      <a:cubicBezTo>
                        <a:pt x="3088" y="1395"/>
                        <a:pt x="3088" y="2088"/>
                        <a:pt x="2647" y="2466"/>
                      </a:cubicBezTo>
                      <a:cubicBezTo>
                        <a:pt x="2458" y="2671"/>
                        <a:pt x="2190" y="2773"/>
                        <a:pt x="1922" y="2773"/>
                      </a:cubicBezTo>
                      <a:cubicBezTo>
                        <a:pt x="1654" y="2773"/>
                        <a:pt x="1386" y="2671"/>
                        <a:pt x="1197" y="2466"/>
                      </a:cubicBezTo>
                      <a:cubicBezTo>
                        <a:pt x="788" y="2088"/>
                        <a:pt x="788" y="1395"/>
                        <a:pt x="1197" y="1017"/>
                      </a:cubicBezTo>
                      <a:cubicBezTo>
                        <a:pt x="1386" y="812"/>
                        <a:pt x="1654" y="710"/>
                        <a:pt x="1922" y="710"/>
                      </a:cubicBezTo>
                      <a:close/>
                      <a:moveTo>
                        <a:pt x="1930" y="1"/>
                      </a:moveTo>
                      <a:cubicBezTo>
                        <a:pt x="1489" y="1"/>
                        <a:pt x="1040" y="182"/>
                        <a:pt x="693" y="544"/>
                      </a:cubicBezTo>
                      <a:cubicBezTo>
                        <a:pt x="0" y="1206"/>
                        <a:pt x="0" y="2309"/>
                        <a:pt x="693" y="2970"/>
                      </a:cubicBezTo>
                      <a:cubicBezTo>
                        <a:pt x="1024" y="3301"/>
                        <a:pt x="1473" y="3466"/>
                        <a:pt x="1918" y="3466"/>
                      </a:cubicBezTo>
                      <a:cubicBezTo>
                        <a:pt x="2363" y="3466"/>
                        <a:pt x="2804" y="3301"/>
                        <a:pt x="3119" y="2970"/>
                      </a:cubicBezTo>
                      <a:cubicBezTo>
                        <a:pt x="3781" y="2309"/>
                        <a:pt x="3781" y="1206"/>
                        <a:pt x="3119" y="544"/>
                      </a:cubicBezTo>
                      <a:cubicBezTo>
                        <a:pt x="2804" y="182"/>
                        <a:pt x="2371" y="1"/>
                        <a:pt x="1930"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01" name="Google Shape;9511;p73">
                  <a:extLst>
                    <a:ext uri="{FF2B5EF4-FFF2-40B4-BE49-F238E27FC236}">
                      <a16:creationId xmlns:a16="http://schemas.microsoft.com/office/drawing/2014/main" id="{78C605D1-AEC1-DD92-DEAA-79A00451B536}"/>
                    </a:ext>
                  </a:extLst>
                </p:cNvPr>
                <p:cNvSpPr/>
                <p:nvPr/>
              </p:nvSpPr>
              <p:spPr>
                <a:xfrm>
                  <a:off x="3674525" y="3601400"/>
                  <a:ext cx="118150" cy="118950"/>
                </a:xfrm>
                <a:custGeom>
                  <a:avLst/>
                  <a:gdLst/>
                  <a:ahLst/>
                  <a:cxnLst/>
                  <a:rect l="l" t="t" r="r" b="b"/>
                  <a:pathLst>
                    <a:path w="4726" h="4758" extrusionOk="0">
                      <a:moveTo>
                        <a:pt x="3533" y="0"/>
                      </a:moveTo>
                      <a:cubicBezTo>
                        <a:pt x="3442" y="0"/>
                        <a:pt x="3355" y="32"/>
                        <a:pt x="3308" y="95"/>
                      </a:cubicBezTo>
                      <a:lnTo>
                        <a:pt x="0" y="3308"/>
                      </a:lnTo>
                      <a:cubicBezTo>
                        <a:pt x="410" y="3623"/>
                        <a:pt x="788" y="4127"/>
                        <a:pt x="1953" y="4758"/>
                      </a:cubicBezTo>
                      <a:lnTo>
                        <a:pt x="4600" y="2678"/>
                      </a:lnTo>
                      <a:cubicBezTo>
                        <a:pt x="4663" y="2615"/>
                        <a:pt x="4726" y="2521"/>
                        <a:pt x="4726" y="2395"/>
                      </a:cubicBezTo>
                      <a:cubicBezTo>
                        <a:pt x="4726" y="1544"/>
                        <a:pt x="4348" y="693"/>
                        <a:pt x="3781" y="95"/>
                      </a:cubicBezTo>
                      <a:cubicBezTo>
                        <a:pt x="3718" y="32"/>
                        <a:pt x="3623" y="0"/>
                        <a:pt x="353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02" name="Google Shape;9512;p73">
                  <a:extLst>
                    <a:ext uri="{FF2B5EF4-FFF2-40B4-BE49-F238E27FC236}">
                      <a16:creationId xmlns:a16="http://schemas.microsoft.com/office/drawing/2014/main" id="{07DEA9B0-BECD-8315-1769-40C286544FBA}"/>
                    </a:ext>
                  </a:extLst>
                </p:cNvPr>
                <p:cNvSpPr/>
                <p:nvPr/>
              </p:nvSpPr>
              <p:spPr>
                <a:xfrm>
                  <a:off x="3631200" y="3774675"/>
                  <a:ext cx="103200" cy="102400"/>
                </a:xfrm>
                <a:custGeom>
                  <a:avLst/>
                  <a:gdLst/>
                  <a:ahLst/>
                  <a:cxnLst/>
                  <a:rect l="l" t="t" r="r" b="b"/>
                  <a:pathLst>
                    <a:path w="4128" h="4096" extrusionOk="0">
                      <a:moveTo>
                        <a:pt x="2048" y="0"/>
                      </a:moveTo>
                      <a:cubicBezTo>
                        <a:pt x="1985" y="32"/>
                        <a:pt x="1985" y="63"/>
                        <a:pt x="1954" y="126"/>
                      </a:cubicBezTo>
                      <a:cubicBezTo>
                        <a:pt x="1506" y="546"/>
                        <a:pt x="859" y="767"/>
                        <a:pt x="235" y="767"/>
                      </a:cubicBezTo>
                      <a:cubicBezTo>
                        <a:pt x="156" y="767"/>
                        <a:pt x="78" y="764"/>
                        <a:pt x="0" y="756"/>
                      </a:cubicBezTo>
                      <a:lnTo>
                        <a:pt x="0" y="756"/>
                      </a:lnTo>
                      <a:cubicBezTo>
                        <a:pt x="567" y="1670"/>
                        <a:pt x="1355" y="3749"/>
                        <a:pt x="1418" y="3875"/>
                      </a:cubicBezTo>
                      <a:cubicBezTo>
                        <a:pt x="1450" y="4001"/>
                        <a:pt x="1607" y="4096"/>
                        <a:pt x="1733" y="4096"/>
                      </a:cubicBezTo>
                      <a:cubicBezTo>
                        <a:pt x="1891" y="4096"/>
                        <a:pt x="1985" y="4033"/>
                        <a:pt x="2048" y="3875"/>
                      </a:cubicBezTo>
                      <a:lnTo>
                        <a:pt x="2426" y="2647"/>
                      </a:lnTo>
                      <a:lnTo>
                        <a:pt x="3182" y="2647"/>
                      </a:lnTo>
                      <a:cubicBezTo>
                        <a:pt x="4128" y="2647"/>
                        <a:pt x="2710" y="630"/>
                        <a:pt x="2048"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03" name="Google Shape;9513;p73">
                  <a:extLst>
                    <a:ext uri="{FF2B5EF4-FFF2-40B4-BE49-F238E27FC236}">
                      <a16:creationId xmlns:a16="http://schemas.microsoft.com/office/drawing/2014/main" id="{B894CE8F-F3D3-7EC9-6528-8AD73289A65F}"/>
                    </a:ext>
                  </a:extLst>
                </p:cNvPr>
                <p:cNvSpPr/>
                <p:nvPr/>
              </p:nvSpPr>
              <p:spPr>
                <a:xfrm>
                  <a:off x="3691850" y="3726625"/>
                  <a:ext cx="89800" cy="89050"/>
                </a:xfrm>
                <a:custGeom>
                  <a:avLst/>
                  <a:gdLst/>
                  <a:ahLst/>
                  <a:cxnLst/>
                  <a:rect l="l" t="t" r="r" b="b"/>
                  <a:pathLst>
                    <a:path w="3592" h="3562" extrusionOk="0">
                      <a:moveTo>
                        <a:pt x="252" y="1"/>
                      </a:moveTo>
                      <a:cubicBezTo>
                        <a:pt x="284" y="410"/>
                        <a:pt x="189" y="883"/>
                        <a:pt x="0" y="1292"/>
                      </a:cubicBezTo>
                      <a:cubicBezTo>
                        <a:pt x="630" y="1922"/>
                        <a:pt x="1134" y="2615"/>
                        <a:pt x="1544" y="3466"/>
                      </a:cubicBezTo>
                      <a:cubicBezTo>
                        <a:pt x="1565" y="3530"/>
                        <a:pt x="1634" y="3562"/>
                        <a:pt x="1715" y="3562"/>
                      </a:cubicBezTo>
                      <a:cubicBezTo>
                        <a:pt x="1874" y="3562"/>
                        <a:pt x="2080" y="3443"/>
                        <a:pt x="2080" y="3214"/>
                      </a:cubicBezTo>
                      <a:lnTo>
                        <a:pt x="2080" y="2458"/>
                      </a:lnTo>
                      <a:lnTo>
                        <a:pt x="3308" y="2080"/>
                      </a:lnTo>
                      <a:cubicBezTo>
                        <a:pt x="3497" y="1985"/>
                        <a:pt x="3592" y="1891"/>
                        <a:pt x="3592" y="1733"/>
                      </a:cubicBezTo>
                      <a:cubicBezTo>
                        <a:pt x="3592" y="1576"/>
                        <a:pt x="3497" y="1450"/>
                        <a:pt x="3340" y="1418"/>
                      </a:cubicBezTo>
                      <a:cubicBezTo>
                        <a:pt x="3182" y="1355"/>
                        <a:pt x="1134" y="568"/>
                        <a:pt x="25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04" name="Google Shape;9514;p73">
                  <a:extLst>
                    <a:ext uri="{FF2B5EF4-FFF2-40B4-BE49-F238E27FC236}">
                      <a16:creationId xmlns:a16="http://schemas.microsoft.com/office/drawing/2014/main" id="{920AE97A-4BDA-BDA4-DB2C-4F7B8CDC49A0}"/>
                    </a:ext>
                  </a:extLst>
                </p:cNvPr>
                <p:cNvSpPr/>
                <p:nvPr/>
              </p:nvSpPr>
              <p:spPr>
                <a:xfrm>
                  <a:off x="3505175" y="3767575"/>
                  <a:ext cx="120525" cy="118175"/>
                </a:xfrm>
                <a:custGeom>
                  <a:avLst/>
                  <a:gdLst/>
                  <a:ahLst/>
                  <a:cxnLst/>
                  <a:rect l="l" t="t" r="r" b="b"/>
                  <a:pathLst>
                    <a:path w="4821" h="4727" extrusionOk="0">
                      <a:moveTo>
                        <a:pt x="3372" y="1"/>
                      </a:moveTo>
                      <a:lnTo>
                        <a:pt x="95" y="3277"/>
                      </a:lnTo>
                      <a:cubicBezTo>
                        <a:pt x="1" y="3435"/>
                        <a:pt x="1" y="3687"/>
                        <a:pt x="158" y="3781"/>
                      </a:cubicBezTo>
                      <a:cubicBezTo>
                        <a:pt x="788" y="4411"/>
                        <a:pt x="1607" y="4727"/>
                        <a:pt x="2458" y="4727"/>
                      </a:cubicBezTo>
                      <a:cubicBezTo>
                        <a:pt x="2584" y="4727"/>
                        <a:pt x="2679" y="4695"/>
                        <a:pt x="2742" y="4632"/>
                      </a:cubicBezTo>
                      <a:lnTo>
                        <a:pt x="4821" y="1986"/>
                      </a:lnTo>
                      <a:cubicBezTo>
                        <a:pt x="4254" y="851"/>
                        <a:pt x="3718" y="442"/>
                        <a:pt x="337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05" name="Google Shape;9515;p73">
                  <a:extLst>
                    <a:ext uri="{FF2B5EF4-FFF2-40B4-BE49-F238E27FC236}">
                      <a16:creationId xmlns:a16="http://schemas.microsoft.com/office/drawing/2014/main" id="{C89225CF-9960-3868-64C8-6ABF87220F7E}"/>
                    </a:ext>
                  </a:extLst>
                </p:cNvPr>
                <p:cNvSpPr/>
                <p:nvPr/>
              </p:nvSpPr>
              <p:spPr>
                <a:xfrm>
                  <a:off x="3631200" y="3591950"/>
                  <a:ext cx="104000" cy="84300"/>
                </a:xfrm>
                <a:custGeom>
                  <a:avLst/>
                  <a:gdLst/>
                  <a:ahLst/>
                  <a:cxnLst/>
                  <a:rect l="l" t="t" r="r" b="b"/>
                  <a:pathLst>
                    <a:path w="4160" h="3372" extrusionOk="0">
                      <a:moveTo>
                        <a:pt x="2836" y="0"/>
                      </a:moveTo>
                      <a:cubicBezTo>
                        <a:pt x="2678" y="0"/>
                        <a:pt x="2584" y="32"/>
                        <a:pt x="2521" y="95"/>
                      </a:cubicBezTo>
                      <a:lnTo>
                        <a:pt x="0" y="3245"/>
                      </a:lnTo>
                      <a:cubicBezTo>
                        <a:pt x="90" y="3238"/>
                        <a:pt x="181" y="3234"/>
                        <a:pt x="272" y="3234"/>
                      </a:cubicBezTo>
                      <a:cubicBezTo>
                        <a:pt x="568" y="3234"/>
                        <a:pt x="870" y="3275"/>
                        <a:pt x="1135" y="3371"/>
                      </a:cubicBezTo>
                      <a:cubicBezTo>
                        <a:pt x="1324" y="3119"/>
                        <a:pt x="3939" y="567"/>
                        <a:pt x="4159" y="347"/>
                      </a:cubicBezTo>
                      <a:cubicBezTo>
                        <a:pt x="3718" y="158"/>
                        <a:pt x="3308" y="0"/>
                        <a:pt x="2836"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506" name="Google Shape;9516;p73">
                  <a:extLst>
                    <a:ext uri="{FF2B5EF4-FFF2-40B4-BE49-F238E27FC236}">
                      <a16:creationId xmlns:a16="http://schemas.microsoft.com/office/drawing/2014/main" id="{2C5B7D3C-8614-E2CB-347F-650453A9C3AA}"/>
                    </a:ext>
                  </a:extLst>
                </p:cNvPr>
                <p:cNvSpPr/>
                <p:nvPr/>
              </p:nvSpPr>
              <p:spPr>
                <a:xfrm>
                  <a:off x="3497300" y="3721900"/>
                  <a:ext cx="84300" cy="107150"/>
                </a:xfrm>
                <a:custGeom>
                  <a:avLst/>
                  <a:gdLst/>
                  <a:ahLst/>
                  <a:cxnLst/>
                  <a:rect l="l" t="t" r="r" b="b"/>
                  <a:pathLst>
                    <a:path w="3372" h="4286" extrusionOk="0">
                      <a:moveTo>
                        <a:pt x="3246" y="1"/>
                      </a:moveTo>
                      <a:lnTo>
                        <a:pt x="95" y="2552"/>
                      </a:lnTo>
                      <a:cubicBezTo>
                        <a:pt x="32" y="2615"/>
                        <a:pt x="1" y="2710"/>
                        <a:pt x="1" y="2836"/>
                      </a:cubicBezTo>
                      <a:cubicBezTo>
                        <a:pt x="1" y="3340"/>
                        <a:pt x="95" y="3844"/>
                        <a:pt x="347" y="4285"/>
                      </a:cubicBezTo>
                      <a:lnTo>
                        <a:pt x="3372" y="1261"/>
                      </a:lnTo>
                      <a:cubicBezTo>
                        <a:pt x="3214" y="851"/>
                        <a:pt x="3183" y="410"/>
                        <a:pt x="3246"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430" name="Google Shape;9517;p73">
                <a:extLst>
                  <a:ext uri="{FF2B5EF4-FFF2-40B4-BE49-F238E27FC236}">
                    <a16:creationId xmlns:a16="http://schemas.microsoft.com/office/drawing/2014/main" id="{F4EB06D3-45ED-D6A7-9F38-3485AA046CDA}"/>
                  </a:ext>
                </a:extLst>
              </p:cNvPr>
              <p:cNvGrpSpPr/>
              <p:nvPr/>
            </p:nvGrpSpPr>
            <p:grpSpPr>
              <a:xfrm>
                <a:off x="5852154" y="4985299"/>
                <a:ext cx="499261" cy="499303"/>
                <a:chOff x="3497300" y="3955025"/>
                <a:chExt cx="295375" cy="295400"/>
              </a:xfrm>
              <a:grpFill/>
            </p:grpSpPr>
            <p:sp>
              <p:nvSpPr>
                <p:cNvPr id="17496" name="Google Shape;9518;p73">
                  <a:extLst>
                    <a:ext uri="{FF2B5EF4-FFF2-40B4-BE49-F238E27FC236}">
                      <a16:creationId xmlns:a16="http://schemas.microsoft.com/office/drawing/2014/main" id="{FF747517-6097-2376-34AE-B0493D829692}"/>
                    </a:ext>
                  </a:extLst>
                </p:cNvPr>
                <p:cNvSpPr/>
                <p:nvPr/>
              </p:nvSpPr>
              <p:spPr>
                <a:xfrm>
                  <a:off x="3660350" y="4035375"/>
                  <a:ext cx="132325" cy="155175"/>
                </a:xfrm>
                <a:custGeom>
                  <a:avLst/>
                  <a:gdLst/>
                  <a:ahLst/>
                  <a:cxnLst/>
                  <a:rect l="l" t="t" r="r" b="b"/>
                  <a:pathLst>
                    <a:path w="5293" h="6207" extrusionOk="0">
                      <a:moveTo>
                        <a:pt x="4663" y="0"/>
                      </a:moveTo>
                      <a:lnTo>
                        <a:pt x="0" y="2773"/>
                      </a:lnTo>
                      <a:lnTo>
                        <a:pt x="4127" y="6207"/>
                      </a:lnTo>
                      <a:cubicBezTo>
                        <a:pt x="4852" y="5199"/>
                        <a:pt x="5293" y="4033"/>
                        <a:pt x="5293" y="2678"/>
                      </a:cubicBezTo>
                      <a:cubicBezTo>
                        <a:pt x="5293" y="1733"/>
                        <a:pt x="5041" y="851"/>
                        <a:pt x="466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497" name="Google Shape;9519;p73">
                  <a:extLst>
                    <a:ext uri="{FF2B5EF4-FFF2-40B4-BE49-F238E27FC236}">
                      <a16:creationId xmlns:a16="http://schemas.microsoft.com/office/drawing/2014/main" id="{12873A53-F89B-2ECB-7440-1C7EF450A8C6}"/>
                    </a:ext>
                  </a:extLst>
                </p:cNvPr>
                <p:cNvSpPr/>
                <p:nvPr/>
              </p:nvSpPr>
              <p:spPr>
                <a:xfrm>
                  <a:off x="3653250" y="3955025"/>
                  <a:ext cx="114225" cy="133150"/>
                </a:xfrm>
                <a:custGeom>
                  <a:avLst/>
                  <a:gdLst/>
                  <a:ahLst/>
                  <a:cxnLst/>
                  <a:rect l="l" t="t" r="r" b="b"/>
                  <a:pathLst>
                    <a:path w="4569" h="5326" extrusionOk="0">
                      <a:moveTo>
                        <a:pt x="1" y="1"/>
                      </a:moveTo>
                      <a:lnTo>
                        <a:pt x="1" y="5325"/>
                      </a:lnTo>
                      <a:lnTo>
                        <a:pt x="4569" y="2679"/>
                      </a:lnTo>
                      <a:cubicBezTo>
                        <a:pt x="3561" y="1167"/>
                        <a:pt x="1891" y="127"/>
                        <a:pt x="1"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498" name="Google Shape;9520;p73">
                  <a:extLst>
                    <a:ext uri="{FF2B5EF4-FFF2-40B4-BE49-F238E27FC236}">
                      <a16:creationId xmlns:a16="http://schemas.microsoft.com/office/drawing/2014/main" id="{22EE14F0-35AA-1A41-BE13-8671F6C28C53}"/>
                    </a:ext>
                  </a:extLst>
                </p:cNvPr>
                <p:cNvSpPr/>
                <p:nvPr/>
              </p:nvSpPr>
              <p:spPr>
                <a:xfrm>
                  <a:off x="3497300" y="3955025"/>
                  <a:ext cx="256000" cy="295400"/>
                </a:xfrm>
                <a:custGeom>
                  <a:avLst/>
                  <a:gdLst/>
                  <a:ahLst/>
                  <a:cxnLst/>
                  <a:rect l="l" t="t" r="r" b="b"/>
                  <a:pathLst>
                    <a:path w="10240" h="11816" extrusionOk="0">
                      <a:moveTo>
                        <a:pt x="5577" y="1"/>
                      </a:moveTo>
                      <a:cubicBezTo>
                        <a:pt x="2521" y="190"/>
                        <a:pt x="1" y="2805"/>
                        <a:pt x="1" y="5892"/>
                      </a:cubicBezTo>
                      <a:cubicBezTo>
                        <a:pt x="1" y="9137"/>
                        <a:pt x="2678" y="11815"/>
                        <a:pt x="5923" y="11815"/>
                      </a:cubicBezTo>
                      <a:cubicBezTo>
                        <a:pt x="7625" y="11815"/>
                        <a:pt x="9168" y="11059"/>
                        <a:pt x="10240" y="9925"/>
                      </a:cubicBezTo>
                      <a:lnTo>
                        <a:pt x="5703" y="6176"/>
                      </a:lnTo>
                      <a:cubicBezTo>
                        <a:pt x="5608" y="6144"/>
                        <a:pt x="5577" y="5987"/>
                        <a:pt x="5577" y="5892"/>
                      </a:cubicBezTo>
                      <a:lnTo>
                        <a:pt x="5577"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431" name="Google Shape;9521;p73">
                <a:extLst>
                  <a:ext uri="{FF2B5EF4-FFF2-40B4-BE49-F238E27FC236}">
                    <a16:creationId xmlns:a16="http://schemas.microsoft.com/office/drawing/2014/main" id="{73A575D0-257E-2905-187B-D13CBBC13E4D}"/>
                  </a:ext>
                </a:extLst>
              </p:cNvPr>
              <p:cNvGrpSpPr/>
              <p:nvPr/>
            </p:nvGrpSpPr>
            <p:grpSpPr>
              <a:xfrm>
                <a:off x="9033293" y="3748917"/>
                <a:ext cx="468667" cy="498542"/>
                <a:chOff x="5364750" y="3235150"/>
                <a:chExt cx="277275" cy="294950"/>
              </a:xfrm>
              <a:grpFill/>
            </p:grpSpPr>
            <p:sp>
              <p:nvSpPr>
                <p:cNvPr id="17488" name="Google Shape;9522;p73">
                  <a:extLst>
                    <a:ext uri="{FF2B5EF4-FFF2-40B4-BE49-F238E27FC236}">
                      <a16:creationId xmlns:a16="http://schemas.microsoft.com/office/drawing/2014/main" id="{00229278-29D9-19EB-985D-CCBC792623D6}"/>
                    </a:ext>
                  </a:extLst>
                </p:cNvPr>
                <p:cNvSpPr/>
                <p:nvPr/>
              </p:nvSpPr>
              <p:spPr>
                <a:xfrm>
                  <a:off x="5502600" y="3235150"/>
                  <a:ext cx="17350" cy="44125"/>
                </a:xfrm>
                <a:custGeom>
                  <a:avLst/>
                  <a:gdLst/>
                  <a:ahLst/>
                  <a:cxnLst/>
                  <a:rect l="l" t="t" r="r" b="b"/>
                  <a:pathLst>
                    <a:path w="694" h="1765" extrusionOk="0">
                      <a:moveTo>
                        <a:pt x="347" y="1"/>
                      </a:moveTo>
                      <a:cubicBezTo>
                        <a:pt x="158" y="1"/>
                        <a:pt x="0" y="158"/>
                        <a:pt x="0" y="347"/>
                      </a:cubicBezTo>
                      <a:lnTo>
                        <a:pt x="0" y="1418"/>
                      </a:lnTo>
                      <a:cubicBezTo>
                        <a:pt x="0" y="1607"/>
                        <a:pt x="158" y="1765"/>
                        <a:pt x="347" y="1765"/>
                      </a:cubicBezTo>
                      <a:cubicBezTo>
                        <a:pt x="536" y="1765"/>
                        <a:pt x="693" y="1607"/>
                        <a:pt x="693" y="1418"/>
                      </a:cubicBezTo>
                      <a:lnTo>
                        <a:pt x="693" y="347"/>
                      </a:lnTo>
                      <a:cubicBezTo>
                        <a:pt x="693" y="158"/>
                        <a:pt x="536" y="1"/>
                        <a:pt x="347"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489" name="Google Shape;9523;p73">
                  <a:extLst>
                    <a:ext uri="{FF2B5EF4-FFF2-40B4-BE49-F238E27FC236}">
                      <a16:creationId xmlns:a16="http://schemas.microsoft.com/office/drawing/2014/main" id="{8CCF3E55-AFD5-91D5-F492-749BB8B848F4}"/>
                    </a:ext>
                  </a:extLst>
                </p:cNvPr>
                <p:cNvSpPr/>
                <p:nvPr/>
              </p:nvSpPr>
              <p:spPr>
                <a:xfrm>
                  <a:off x="5555375" y="3253850"/>
                  <a:ext cx="35450" cy="34100"/>
                </a:xfrm>
                <a:custGeom>
                  <a:avLst/>
                  <a:gdLst/>
                  <a:ahLst/>
                  <a:cxnLst/>
                  <a:rect l="l" t="t" r="r" b="b"/>
                  <a:pathLst>
                    <a:path w="1418" h="1364" extrusionOk="0">
                      <a:moveTo>
                        <a:pt x="1071" y="1"/>
                      </a:moveTo>
                      <a:cubicBezTo>
                        <a:pt x="977" y="1"/>
                        <a:pt x="882" y="24"/>
                        <a:pt x="819" y="72"/>
                      </a:cubicBezTo>
                      <a:lnTo>
                        <a:pt x="126" y="796"/>
                      </a:lnTo>
                      <a:cubicBezTo>
                        <a:pt x="0" y="922"/>
                        <a:pt x="0" y="1143"/>
                        <a:pt x="126" y="1269"/>
                      </a:cubicBezTo>
                      <a:cubicBezTo>
                        <a:pt x="189" y="1332"/>
                        <a:pt x="268" y="1363"/>
                        <a:pt x="350" y="1363"/>
                      </a:cubicBezTo>
                      <a:cubicBezTo>
                        <a:pt x="433" y="1363"/>
                        <a:pt x="520" y="1332"/>
                        <a:pt x="599" y="1269"/>
                      </a:cubicBezTo>
                      <a:lnTo>
                        <a:pt x="1323" y="544"/>
                      </a:lnTo>
                      <a:cubicBezTo>
                        <a:pt x="1418" y="418"/>
                        <a:pt x="1418" y="198"/>
                        <a:pt x="1323" y="72"/>
                      </a:cubicBezTo>
                      <a:cubicBezTo>
                        <a:pt x="1260" y="24"/>
                        <a:pt x="1166" y="1"/>
                        <a:pt x="1071"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490" name="Google Shape;9524;p73">
                  <a:extLst>
                    <a:ext uri="{FF2B5EF4-FFF2-40B4-BE49-F238E27FC236}">
                      <a16:creationId xmlns:a16="http://schemas.microsoft.com/office/drawing/2014/main" id="{ABCFAA90-4A0E-0EC3-31D1-AD46447146E3}"/>
                    </a:ext>
                  </a:extLst>
                </p:cNvPr>
                <p:cNvSpPr/>
                <p:nvPr/>
              </p:nvSpPr>
              <p:spPr>
                <a:xfrm>
                  <a:off x="5606550" y="3357225"/>
                  <a:ext cx="35475" cy="18150"/>
                </a:xfrm>
                <a:custGeom>
                  <a:avLst/>
                  <a:gdLst/>
                  <a:ahLst/>
                  <a:cxnLst/>
                  <a:rect l="l" t="t" r="r" b="b"/>
                  <a:pathLst>
                    <a:path w="1419" h="726" extrusionOk="0">
                      <a:moveTo>
                        <a:pt x="379" y="1"/>
                      </a:moveTo>
                      <a:cubicBezTo>
                        <a:pt x="158" y="1"/>
                        <a:pt x="1" y="158"/>
                        <a:pt x="1" y="347"/>
                      </a:cubicBezTo>
                      <a:cubicBezTo>
                        <a:pt x="1" y="568"/>
                        <a:pt x="158" y="725"/>
                        <a:pt x="379" y="725"/>
                      </a:cubicBezTo>
                      <a:lnTo>
                        <a:pt x="1072" y="725"/>
                      </a:lnTo>
                      <a:cubicBezTo>
                        <a:pt x="1261" y="725"/>
                        <a:pt x="1419" y="568"/>
                        <a:pt x="1419" y="347"/>
                      </a:cubicBezTo>
                      <a:cubicBezTo>
                        <a:pt x="1419" y="158"/>
                        <a:pt x="1261" y="1"/>
                        <a:pt x="107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491" name="Google Shape;9525;p73">
                  <a:extLst>
                    <a:ext uri="{FF2B5EF4-FFF2-40B4-BE49-F238E27FC236}">
                      <a16:creationId xmlns:a16="http://schemas.microsoft.com/office/drawing/2014/main" id="{E590DB8D-DB1C-1B85-B6D6-1EB9CBDDEF40}"/>
                    </a:ext>
                  </a:extLst>
                </p:cNvPr>
                <p:cNvSpPr/>
                <p:nvPr/>
              </p:nvSpPr>
              <p:spPr>
                <a:xfrm>
                  <a:off x="5364750" y="3357225"/>
                  <a:ext cx="35475" cy="17350"/>
                </a:xfrm>
                <a:custGeom>
                  <a:avLst/>
                  <a:gdLst/>
                  <a:ahLst/>
                  <a:cxnLst/>
                  <a:rect l="l" t="t" r="r" b="b"/>
                  <a:pathLst>
                    <a:path w="1419" h="694" extrusionOk="0">
                      <a:moveTo>
                        <a:pt x="347" y="1"/>
                      </a:moveTo>
                      <a:cubicBezTo>
                        <a:pt x="158" y="1"/>
                        <a:pt x="1" y="158"/>
                        <a:pt x="1" y="347"/>
                      </a:cubicBezTo>
                      <a:cubicBezTo>
                        <a:pt x="1" y="568"/>
                        <a:pt x="158" y="694"/>
                        <a:pt x="347" y="694"/>
                      </a:cubicBezTo>
                      <a:lnTo>
                        <a:pt x="1072" y="694"/>
                      </a:lnTo>
                      <a:cubicBezTo>
                        <a:pt x="1261" y="694"/>
                        <a:pt x="1419" y="568"/>
                        <a:pt x="1419" y="347"/>
                      </a:cubicBezTo>
                      <a:cubicBezTo>
                        <a:pt x="1419" y="158"/>
                        <a:pt x="1261" y="1"/>
                        <a:pt x="107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492" name="Google Shape;9526;p73">
                  <a:extLst>
                    <a:ext uri="{FF2B5EF4-FFF2-40B4-BE49-F238E27FC236}">
                      <a16:creationId xmlns:a16="http://schemas.microsoft.com/office/drawing/2014/main" id="{B69103C3-6AFF-14F7-A94B-EC42C82E389B}"/>
                    </a:ext>
                  </a:extLst>
                </p:cNvPr>
                <p:cNvSpPr/>
                <p:nvPr/>
              </p:nvSpPr>
              <p:spPr>
                <a:xfrm>
                  <a:off x="5433275" y="3253850"/>
                  <a:ext cx="35475" cy="34100"/>
                </a:xfrm>
                <a:custGeom>
                  <a:avLst/>
                  <a:gdLst/>
                  <a:ahLst/>
                  <a:cxnLst/>
                  <a:rect l="l" t="t" r="r" b="b"/>
                  <a:pathLst>
                    <a:path w="1419" h="1364" extrusionOk="0">
                      <a:moveTo>
                        <a:pt x="363" y="1"/>
                      </a:moveTo>
                      <a:cubicBezTo>
                        <a:pt x="276" y="1"/>
                        <a:pt x="190" y="24"/>
                        <a:pt x="127" y="72"/>
                      </a:cubicBezTo>
                      <a:cubicBezTo>
                        <a:pt x="1" y="198"/>
                        <a:pt x="1" y="450"/>
                        <a:pt x="127" y="544"/>
                      </a:cubicBezTo>
                      <a:lnTo>
                        <a:pt x="820" y="1269"/>
                      </a:lnTo>
                      <a:cubicBezTo>
                        <a:pt x="883" y="1332"/>
                        <a:pt x="977" y="1363"/>
                        <a:pt x="1072" y="1363"/>
                      </a:cubicBezTo>
                      <a:cubicBezTo>
                        <a:pt x="1166" y="1363"/>
                        <a:pt x="1261" y="1332"/>
                        <a:pt x="1324" y="1269"/>
                      </a:cubicBezTo>
                      <a:cubicBezTo>
                        <a:pt x="1418" y="1143"/>
                        <a:pt x="1418" y="922"/>
                        <a:pt x="1324" y="796"/>
                      </a:cubicBezTo>
                      <a:lnTo>
                        <a:pt x="599" y="72"/>
                      </a:lnTo>
                      <a:cubicBezTo>
                        <a:pt x="536" y="24"/>
                        <a:pt x="450" y="1"/>
                        <a:pt x="36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493" name="Google Shape;9527;p73">
                  <a:extLst>
                    <a:ext uri="{FF2B5EF4-FFF2-40B4-BE49-F238E27FC236}">
                      <a16:creationId xmlns:a16="http://schemas.microsoft.com/office/drawing/2014/main" id="{001BCC18-196C-83E6-FC6E-CFC3EA6FE4A9}"/>
                    </a:ext>
                  </a:extLst>
                </p:cNvPr>
                <p:cNvSpPr/>
                <p:nvPr/>
              </p:nvSpPr>
              <p:spPr>
                <a:xfrm>
                  <a:off x="5380500" y="3287775"/>
                  <a:ext cx="37050" cy="25975"/>
                </a:xfrm>
                <a:custGeom>
                  <a:avLst/>
                  <a:gdLst/>
                  <a:ahLst/>
                  <a:cxnLst/>
                  <a:rect l="l" t="t" r="r" b="b"/>
                  <a:pathLst>
                    <a:path w="1482" h="1039" extrusionOk="0">
                      <a:moveTo>
                        <a:pt x="396" y="0"/>
                      </a:moveTo>
                      <a:cubicBezTo>
                        <a:pt x="267" y="0"/>
                        <a:pt x="132" y="81"/>
                        <a:pt x="64" y="195"/>
                      </a:cubicBezTo>
                      <a:cubicBezTo>
                        <a:pt x="1" y="353"/>
                        <a:pt x="64" y="573"/>
                        <a:pt x="221" y="668"/>
                      </a:cubicBezTo>
                      <a:lnTo>
                        <a:pt x="946" y="1015"/>
                      </a:lnTo>
                      <a:cubicBezTo>
                        <a:pt x="987" y="1031"/>
                        <a:pt x="1032" y="1039"/>
                        <a:pt x="1077" y="1039"/>
                      </a:cubicBezTo>
                      <a:cubicBezTo>
                        <a:pt x="1209" y="1039"/>
                        <a:pt x="1349" y="974"/>
                        <a:pt x="1419" y="857"/>
                      </a:cubicBezTo>
                      <a:cubicBezTo>
                        <a:pt x="1482" y="699"/>
                        <a:pt x="1419" y="447"/>
                        <a:pt x="1261" y="384"/>
                      </a:cubicBezTo>
                      <a:lnTo>
                        <a:pt x="536" y="38"/>
                      </a:lnTo>
                      <a:cubicBezTo>
                        <a:pt x="493" y="12"/>
                        <a:pt x="445" y="0"/>
                        <a:pt x="396"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494" name="Google Shape;9528;p73">
                  <a:extLst>
                    <a:ext uri="{FF2B5EF4-FFF2-40B4-BE49-F238E27FC236}">
                      <a16:creationId xmlns:a16="http://schemas.microsoft.com/office/drawing/2014/main" id="{B07CFAC4-005B-862A-EC79-60CCF55479FF}"/>
                    </a:ext>
                  </a:extLst>
                </p:cNvPr>
                <p:cNvSpPr/>
                <p:nvPr/>
              </p:nvSpPr>
              <p:spPr>
                <a:xfrm>
                  <a:off x="5588450" y="3288075"/>
                  <a:ext cx="37025" cy="26800"/>
                </a:xfrm>
                <a:custGeom>
                  <a:avLst/>
                  <a:gdLst/>
                  <a:ahLst/>
                  <a:cxnLst/>
                  <a:rect l="l" t="t" r="r" b="b"/>
                  <a:pathLst>
                    <a:path w="1481" h="1072" extrusionOk="0">
                      <a:moveTo>
                        <a:pt x="1110" y="0"/>
                      </a:moveTo>
                      <a:cubicBezTo>
                        <a:pt x="1049" y="0"/>
                        <a:pt x="983" y="18"/>
                        <a:pt x="914" y="57"/>
                      </a:cubicBezTo>
                      <a:lnTo>
                        <a:pt x="221" y="404"/>
                      </a:lnTo>
                      <a:cubicBezTo>
                        <a:pt x="63" y="498"/>
                        <a:pt x="0" y="687"/>
                        <a:pt x="63" y="877"/>
                      </a:cubicBezTo>
                      <a:cubicBezTo>
                        <a:pt x="132" y="991"/>
                        <a:pt x="250" y="1072"/>
                        <a:pt x="382" y="1072"/>
                      </a:cubicBezTo>
                      <a:cubicBezTo>
                        <a:pt x="432" y="1072"/>
                        <a:pt x="484" y="1060"/>
                        <a:pt x="536" y="1034"/>
                      </a:cubicBezTo>
                      <a:lnTo>
                        <a:pt x="1260" y="687"/>
                      </a:lnTo>
                      <a:cubicBezTo>
                        <a:pt x="1418" y="593"/>
                        <a:pt x="1481" y="404"/>
                        <a:pt x="1418" y="215"/>
                      </a:cubicBezTo>
                      <a:cubicBezTo>
                        <a:pt x="1353" y="85"/>
                        <a:pt x="1244" y="0"/>
                        <a:pt x="1110"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495" name="Google Shape;9529;p73">
                  <a:extLst>
                    <a:ext uri="{FF2B5EF4-FFF2-40B4-BE49-F238E27FC236}">
                      <a16:creationId xmlns:a16="http://schemas.microsoft.com/office/drawing/2014/main" id="{555126F2-2E06-B5F7-5930-0BF08843CBBD}"/>
                    </a:ext>
                  </a:extLst>
                </p:cNvPr>
                <p:cNvSpPr/>
                <p:nvPr/>
              </p:nvSpPr>
              <p:spPr>
                <a:xfrm>
                  <a:off x="5412025" y="3286350"/>
                  <a:ext cx="177225" cy="243750"/>
                </a:xfrm>
                <a:custGeom>
                  <a:avLst/>
                  <a:gdLst/>
                  <a:ahLst/>
                  <a:cxnLst/>
                  <a:rect l="l" t="t" r="r" b="b"/>
                  <a:pathLst>
                    <a:path w="7089" h="9750" extrusionOk="0">
                      <a:moveTo>
                        <a:pt x="3529" y="0"/>
                      </a:moveTo>
                      <a:cubicBezTo>
                        <a:pt x="3151" y="0"/>
                        <a:pt x="2836" y="315"/>
                        <a:pt x="2836" y="725"/>
                      </a:cubicBezTo>
                      <a:lnTo>
                        <a:pt x="2836" y="1418"/>
                      </a:lnTo>
                      <a:cubicBezTo>
                        <a:pt x="2836" y="1040"/>
                        <a:pt x="2520" y="725"/>
                        <a:pt x="2111" y="725"/>
                      </a:cubicBezTo>
                      <a:cubicBezTo>
                        <a:pt x="1733" y="725"/>
                        <a:pt x="1418" y="1040"/>
                        <a:pt x="1418" y="1418"/>
                      </a:cubicBezTo>
                      <a:lnTo>
                        <a:pt x="1418" y="2143"/>
                      </a:lnTo>
                      <a:cubicBezTo>
                        <a:pt x="1544" y="2143"/>
                        <a:pt x="1638" y="2080"/>
                        <a:pt x="1764" y="2080"/>
                      </a:cubicBezTo>
                      <a:lnTo>
                        <a:pt x="3497" y="2080"/>
                      </a:lnTo>
                      <a:cubicBezTo>
                        <a:pt x="4253" y="2080"/>
                        <a:pt x="4883" y="2710"/>
                        <a:pt x="4883" y="3466"/>
                      </a:cubicBezTo>
                      <a:cubicBezTo>
                        <a:pt x="4883" y="4096"/>
                        <a:pt x="4474" y="4600"/>
                        <a:pt x="3907" y="4758"/>
                      </a:cubicBezTo>
                      <a:cubicBezTo>
                        <a:pt x="4064" y="5073"/>
                        <a:pt x="4159" y="5482"/>
                        <a:pt x="4159" y="5860"/>
                      </a:cubicBezTo>
                      <a:cubicBezTo>
                        <a:pt x="4159" y="6081"/>
                        <a:pt x="4001" y="6238"/>
                        <a:pt x="3812" y="6238"/>
                      </a:cubicBezTo>
                      <a:cubicBezTo>
                        <a:pt x="3623" y="6238"/>
                        <a:pt x="3466" y="6081"/>
                        <a:pt x="3466" y="5860"/>
                      </a:cubicBezTo>
                      <a:cubicBezTo>
                        <a:pt x="3466" y="4915"/>
                        <a:pt x="2678" y="4128"/>
                        <a:pt x="1733" y="4128"/>
                      </a:cubicBezTo>
                      <a:lnTo>
                        <a:pt x="3466" y="4128"/>
                      </a:lnTo>
                      <a:cubicBezTo>
                        <a:pt x="3844" y="4128"/>
                        <a:pt x="4159" y="3812"/>
                        <a:pt x="4159" y="3434"/>
                      </a:cubicBezTo>
                      <a:cubicBezTo>
                        <a:pt x="4159" y="3025"/>
                        <a:pt x="3844" y="2710"/>
                        <a:pt x="3466" y="2710"/>
                      </a:cubicBezTo>
                      <a:lnTo>
                        <a:pt x="1733" y="2710"/>
                      </a:lnTo>
                      <a:cubicBezTo>
                        <a:pt x="788" y="2710"/>
                        <a:pt x="0" y="3497"/>
                        <a:pt x="0" y="4443"/>
                      </a:cubicBezTo>
                      <a:lnTo>
                        <a:pt x="0" y="5167"/>
                      </a:lnTo>
                      <a:cubicBezTo>
                        <a:pt x="0" y="6112"/>
                        <a:pt x="536" y="6963"/>
                        <a:pt x="1386" y="7372"/>
                      </a:cubicBezTo>
                      <a:lnTo>
                        <a:pt x="1386" y="8318"/>
                      </a:lnTo>
                      <a:cubicBezTo>
                        <a:pt x="977" y="8318"/>
                        <a:pt x="662" y="8633"/>
                        <a:pt x="662" y="9011"/>
                      </a:cubicBezTo>
                      <a:lnTo>
                        <a:pt x="662" y="9389"/>
                      </a:lnTo>
                      <a:cubicBezTo>
                        <a:pt x="662" y="9578"/>
                        <a:pt x="819" y="9735"/>
                        <a:pt x="1008" y="9735"/>
                      </a:cubicBezTo>
                      <a:lnTo>
                        <a:pt x="5860" y="9735"/>
                      </a:lnTo>
                      <a:cubicBezTo>
                        <a:pt x="5923" y="9745"/>
                        <a:pt x="5979" y="9749"/>
                        <a:pt x="6029" y="9749"/>
                      </a:cubicBezTo>
                      <a:cubicBezTo>
                        <a:pt x="6305" y="9749"/>
                        <a:pt x="6396" y="9612"/>
                        <a:pt x="6396" y="9452"/>
                      </a:cubicBezTo>
                      <a:lnTo>
                        <a:pt x="6396" y="9105"/>
                      </a:lnTo>
                      <a:cubicBezTo>
                        <a:pt x="6396" y="8696"/>
                        <a:pt x="6112" y="8381"/>
                        <a:pt x="5702" y="8381"/>
                      </a:cubicBezTo>
                      <a:lnTo>
                        <a:pt x="5702" y="7436"/>
                      </a:lnTo>
                      <a:cubicBezTo>
                        <a:pt x="6522" y="7057"/>
                        <a:pt x="7089" y="6175"/>
                        <a:pt x="7089" y="5230"/>
                      </a:cubicBezTo>
                      <a:lnTo>
                        <a:pt x="7089" y="2143"/>
                      </a:lnTo>
                      <a:cubicBezTo>
                        <a:pt x="7089" y="1733"/>
                        <a:pt x="6774" y="1418"/>
                        <a:pt x="6364" y="1418"/>
                      </a:cubicBezTo>
                      <a:cubicBezTo>
                        <a:pt x="5986" y="1418"/>
                        <a:pt x="5671" y="1733"/>
                        <a:pt x="5671" y="2143"/>
                      </a:cubicBezTo>
                      <a:lnTo>
                        <a:pt x="5671" y="1418"/>
                      </a:lnTo>
                      <a:cubicBezTo>
                        <a:pt x="5671" y="1040"/>
                        <a:pt x="5356" y="725"/>
                        <a:pt x="4946" y="725"/>
                      </a:cubicBezTo>
                      <a:cubicBezTo>
                        <a:pt x="4568" y="725"/>
                        <a:pt x="4253" y="1040"/>
                        <a:pt x="4253" y="1418"/>
                      </a:cubicBezTo>
                      <a:lnTo>
                        <a:pt x="4253" y="725"/>
                      </a:lnTo>
                      <a:cubicBezTo>
                        <a:pt x="4253" y="315"/>
                        <a:pt x="3938" y="0"/>
                        <a:pt x="3529"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432" name="Google Shape;9530;p73">
                <a:extLst>
                  <a:ext uri="{FF2B5EF4-FFF2-40B4-BE49-F238E27FC236}">
                    <a16:creationId xmlns:a16="http://schemas.microsoft.com/office/drawing/2014/main" id="{EB755826-DE75-0DCC-BA96-072E6026329C}"/>
                  </a:ext>
                </a:extLst>
              </p:cNvPr>
              <p:cNvGrpSpPr/>
              <p:nvPr/>
            </p:nvGrpSpPr>
            <p:grpSpPr>
              <a:xfrm>
                <a:off x="9016645" y="4376595"/>
                <a:ext cx="501965" cy="503276"/>
                <a:chOff x="5355300" y="3598250"/>
                <a:chExt cx="296975" cy="297750"/>
              </a:xfrm>
              <a:grpFill/>
            </p:grpSpPr>
            <p:sp>
              <p:nvSpPr>
                <p:cNvPr id="17480" name="Google Shape;9531;p73">
                  <a:extLst>
                    <a:ext uri="{FF2B5EF4-FFF2-40B4-BE49-F238E27FC236}">
                      <a16:creationId xmlns:a16="http://schemas.microsoft.com/office/drawing/2014/main" id="{F64B3056-6846-7381-B32A-B599761CE6FD}"/>
                    </a:ext>
                  </a:extLst>
                </p:cNvPr>
                <p:cNvSpPr/>
                <p:nvPr/>
              </p:nvSpPr>
              <p:spPr>
                <a:xfrm>
                  <a:off x="5355300" y="3703000"/>
                  <a:ext cx="35475" cy="191425"/>
                </a:xfrm>
                <a:custGeom>
                  <a:avLst/>
                  <a:gdLst/>
                  <a:ahLst/>
                  <a:cxnLst/>
                  <a:rect l="l" t="t" r="r" b="b"/>
                  <a:pathLst>
                    <a:path w="1419" h="7657" extrusionOk="0">
                      <a:moveTo>
                        <a:pt x="410" y="0"/>
                      </a:moveTo>
                      <a:cubicBezTo>
                        <a:pt x="221" y="0"/>
                        <a:pt x="64" y="158"/>
                        <a:pt x="64" y="347"/>
                      </a:cubicBezTo>
                      <a:cubicBezTo>
                        <a:pt x="1" y="2867"/>
                        <a:pt x="1" y="4789"/>
                        <a:pt x="1" y="7310"/>
                      </a:cubicBezTo>
                      <a:cubicBezTo>
                        <a:pt x="1" y="7530"/>
                        <a:pt x="158" y="7656"/>
                        <a:pt x="379" y="7656"/>
                      </a:cubicBezTo>
                      <a:cubicBezTo>
                        <a:pt x="568" y="7656"/>
                        <a:pt x="725" y="7530"/>
                        <a:pt x="725" y="7310"/>
                      </a:cubicBezTo>
                      <a:lnTo>
                        <a:pt x="725" y="1355"/>
                      </a:lnTo>
                      <a:lnTo>
                        <a:pt x="1418" y="1355"/>
                      </a:lnTo>
                      <a:lnTo>
                        <a:pt x="1418" y="0"/>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481" name="Google Shape;9532;p73">
                  <a:extLst>
                    <a:ext uri="{FF2B5EF4-FFF2-40B4-BE49-F238E27FC236}">
                      <a16:creationId xmlns:a16="http://schemas.microsoft.com/office/drawing/2014/main" id="{66D6C507-B557-347E-EA7A-1AB26B087FF8}"/>
                    </a:ext>
                  </a:extLst>
                </p:cNvPr>
                <p:cNvSpPr/>
                <p:nvPr/>
              </p:nvSpPr>
              <p:spPr>
                <a:xfrm>
                  <a:off x="5389175" y="3773100"/>
                  <a:ext cx="122900" cy="122900"/>
                </a:xfrm>
                <a:custGeom>
                  <a:avLst/>
                  <a:gdLst/>
                  <a:ahLst/>
                  <a:cxnLst/>
                  <a:rect l="l" t="t" r="r" b="b"/>
                  <a:pathLst>
                    <a:path w="4916" h="4916" extrusionOk="0">
                      <a:moveTo>
                        <a:pt x="2080" y="0"/>
                      </a:moveTo>
                      <a:lnTo>
                        <a:pt x="2080" y="693"/>
                      </a:lnTo>
                      <a:lnTo>
                        <a:pt x="1733" y="693"/>
                      </a:lnTo>
                      <a:cubicBezTo>
                        <a:pt x="788" y="693"/>
                        <a:pt x="0" y="1481"/>
                        <a:pt x="0" y="2458"/>
                      </a:cubicBezTo>
                      <a:cubicBezTo>
                        <a:pt x="0" y="2678"/>
                        <a:pt x="158" y="2836"/>
                        <a:pt x="347" y="2836"/>
                      </a:cubicBezTo>
                      <a:lnTo>
                        <a:pt x="2080" y="2836"/>
                      </a:lnTo>
                      <a:lnTo>
                        <a:pt x="2080" y="3529"/>
                      </a:lnTo>
                      <a:lnTo>
                        <a:pt x="1072" y="3529"/>
                      </a:lnTo>
                      <a:cubicBezTo>
                        <a:pt x="473" y="3529"/>
                        <a:pt x="32" y="4001"/>
                        <a:pt x="32" y="4569"/>
                      </a:cubicBezTo>
                      <a:cubicBezTo>
                        <a:pt x="32" y="4758"/>
                        <a:pt x="189" y="4915"/>
                        <a:pt x="410" y="4915"/>
                      </a:cubicBezTo>
                      <a:cubicBezTo>
                        <a:pt x="599" y="4915"/>
                        <a:pt x="757" y="4758"/>
                        <a:pt x="757" y="4569"/>
                      </a:cubicBezTo>
                      <a:cubicBezTo>
                        <a:pt x="757" y="4348"/>
                        <a:pt x="914" y="4190"/>
                        <a:pt x="1103" y="4190"/>
                      </a:cubicBezTo>
                      <a:lnTo>
                        <a:pt x="2143" y="4190"/>
                      </a:lnTo>
                      <a:lnTo>
                        <a:pt x="2143" y="4569"/>
                      </a:lnTo>
                      <a:cubicBezTo>
                        <a:pt x="2143" y="4758"/>
                        <a:pt x="2300" y="4915"/>
                        <a:pt x="2489" y="4915"/>
                      </a:cubicBezTo>
                      <a:cubicBezTo>
                        <a:pt x="2678" y="4915"/>
                        <a:pt x="2836" y="4758"/>
                        <a:pt x="2836" y="4569"/>
                      </a:cubicBezTo>
                      <a:lnTo>
                        <a:pt x="2836" y="4190"/>
                      </a:lnTo>
                      <a:lnTo>
                        <a:pt x="3876" y="4190"/>
                      </a:lnTo>
                      <a:cubicBezTo>
                        <a:pt x="4065" y="4190"/>
                        <a:pt x="4222" y="4348"/>
                        <a:pt x="4222" y="4569"/>
                      </a:cubicBezTo>
                      <a:cubicBezTo>
                        <a:pt x="4222" y="4758"/>
                        <a:pt x="4380" y="4915"/>
                        <a:pt x="4569" y="4915"/>
                      </a:cubicBezTo>
                      <a:cubicBezTo>
                        <a:pt x="4758" y="4915"/>
                        <a:pt x="4915" y="4758"/>
                        <a:pt x="4915" y="4569"/>
                      </a:cubicBezTo>
                      <a:cubicBezTo>
                        <a:pt x="4915" y="3970"/>
                        <a:pt x="4443" y="3529"/>
                        <a:pt x="3907" y="3529"/>
                      </a:cubicBezTo>
                      <a:lnTo>
                        <a:pt x="2867" y="3529"/>
                      </a:lnTo>
                      <a:lnTo>
                        <a:pt x="2867" y="2836"/>
                      </a:lnTo>
                      <a:lnTo>
                        <a:pt x="4537" y="2836"/>
                      </a:lnTo>
                      <a:lnTo>
                        <a:pt x="4537" y="2773"/>
                      </a:lnTo>
                      <a:cubicBezTo>
                        <a:pt x="4726" y="2773"/>
                        <a:pt x="4884" y="2615"/>
                        <a:pt x="4884" y="2426"/>
                      </a:cubicBezTo>
                      <a:cubicBezTo>
                        <a:pt x="4884" y="1481"/>
                        <a:pt x="4096" y="662"/>
                        <a:pt x="3151" y="662"/>
                      </a:cubicBezTo>
                      <a:lnTo>
                        <a:pt x="2804" y="662"/>
                      </a:lnTo>
                      <a:lnTo>
                        <a:pt x="2804" y="0"/>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482" name="Google Shape;9533;p73">
                  <a:extLst>
                    <a:ext uri="{FF2B5EF4-FFF2-40B4-BE49-F238E27FC236}">
                      <a16:creationId xmlns:a16="http://schemas.microsoft.com/office/drawing/2014/main" id="{BFE75B35-31D0-854C-5AD2-ABC5DCDD5234}"/>
                    </a:ext>
                  </a:extLst>
                </p:cNvPr>
                <p:cNvSpPr/>
                <p:nvPr/>
              </p:nvSpPr>
              <p:spPr>
                <a:xfrm>
                  <a:off x="5527800" y="3598250"/>
                  <a:ext cx="105550" cy="35450"/>
                </a:xfrm>
                <a:custGeom>
                  <a:avLst/>
                  <a:gdLst/>
                  <a:ahLst/>
                  <a:cxnLst/>
                  <a:rect l="l" t="t" r="r" b="b"/>
                  <a:pathLst>
                    <a:path w="4222" h="1418" extrusionOk="0">
                      <a:moveTo>
                        <a:pt x="725" y="0"/>
                      </a:moveTo>
                      <a:cubicBezTo>
                        <a:pt x="315" y="0"/>
                        <a:pt x="0" y="315"/>
                        <a:pt x="0" y="725"/>
                      </a:cubicBezTo>
                      <a:cubicBezTo>
                        <a:pt x="63" y="1103"/>
                        <a:pt x="378" y="1418"/>
                        <a:pt x="725" y="1418"/>
                      </a:cubicBezTo>
                      <a:lnTo>
                        <a:pt x="3875" y="1418"/>
                      </a:lnTo>
                      <a:cubicBezTo>
                        <a:pt x="4064" y="1418"/>
                        <a:pt x="4222" y="1260"/>
                        <a:pt x="4222" y="1071"/>
                      </a:cubicBezTo>
                      <a:lnTo>
                        <a:pt x="4222" y="378"/>
                      </a:lnTo>
                      <a:cubicBezTo>
                        <a:pt x="4222" y="158"/>
                        <a:pt x="4064" y="0"/>
                        <a:pt x="3875"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483" name="Google Shape;9534;p73">
                  <a:extLst>
                    <a:ext uri="{FF2B5EF4-FFF2-40B4-BE49-F238E27FC236}">
                      <a16:creationId xmlns:a16="http://schemas.microsoft.com/office/drawing/2014/main" id="{29D64B38-2A2A-7C4D-D1EB-F92AEA1B0586}"/>
                    </a:ext>
                  </a:extLst>
                </p:cNvPr>
                <p:cNvSpPr/>
                <p:nvPr/>
              </p:nvSpPr>
              <p:spPr>
                <a:xfrm>
                  <a:off x="5545900" y="3651800"/>
                  <a:ext cx="104800" cy="35475"/>
                </a:xfrm>
                <a:custGeom>
                  <a:avLst/>
                  <a:gdLst/>
                  <a:ahLst/>
                  <a:cxnLst/>
                  <a:rect l="l" t="t" r="r" b="b"/>
                  <a:pathLst>
                    <a:path w="4192" h="1419" extrusionOk="0">
                      <a:moveTo>
                        <a:pt x="694" y="1"/>
                      </a:moveTo>
                      <a:cubicBezTo>
                        <a:pt x="316" y="1"/>
                        <a:pt x="1" y="316"/>
                        <a:pt x="1" y="694"/>
                      </a:cubicBezTo>
                      <a:cubicBezTo>
                        <a:pt x="1" y="1103"/>
                        <a:pt x="316" y="1418"/>
                        <a:pt x="694" y="1418"/>
                      </a:cubicBezTo>
                      <a:lnTo>
                        <a:pt x="3845" y="1418"/>
                      </a:lnTo>
                      <a:cubicBezTo>
                        <a:pt x="4065" y="1418"/>
                        <a:pt x="4191" y="1261"/>
                        <a:pt x="4191" y="1072"/>
                      </a:cubicBezTo>
                      <a:lnTo>
                        <a:pt x="4191" y="347"/>
                      </a:lnTo>
                      <a:cubicBezTo>
                        <a:pt x="4191" y="158"/>
                        <a:pt x="4065" y="1"/>
                        <a:pt x="3845"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484" name="Google Shape;9535;p73">
                  <a:extLst>
                    <a:ext uri="{FF2B5EF4-FFF2-40B4-BE49-F238E27FC236}">
                      <a16:creationId xmlns:a16="http://schemas.microsoft.com/office/drawing/2014/main" id="{5F71A9A7-8222-980F-66ED-9D28D5C1342B}"/>
                    </a:ext>
                  </a:extLst>
                </p:cNvPr>
                <p:cNvSpPr/>
                <p:nvPr/>
              </p:nvSpPr>
              <p:spPr>
                <a:xfrm>
                  <a:off x="5529375" y="3754975"/>
                  <a:ext cx="122100" cy="35475"/>
                </a:xfrm>
                <a:custGeom>
                  <a:avLst/>
                  <a:gdLst/>
                  <a:ahLst/>
                  <a:cxnLst/>
                  <a:rect l="l" t="t" r="r" b="b"/>
                  <a:pathLst>
                    <a:path w="4884" h="1419" extrusionOk="0">
                      <a:moveTo>
                        <a:pt x="0" y="1"/>
                      </a:moveTo>
                      <a:lnTo>
                        <a:pt x="0" y="1418"/>
                      </a:lnTo>
                      <a:lnTo>
                        <a:pt x="4884" y="1418"/>
                      </a:lnTo>
                      <a:lnTo>
                        <a:pt x="4884" y="1"/>
                      </a:lnTo>
                      <a:lnTo>
                        <a:pt x="2773" y="1"/>
                      </a:lnTo>
                      <a:lnTo>
                        <a:pt x="2773" y="347"/>
                      </a:lnTo>
                      <a:cubicBezTo>
                        <a:pt x="2773" y="568"/>
                        <a:pt x="2615" y="725"/>
                        <a:pt x="2426" y="725"/>
                      </a:cubicBezTo>
                      <a:cubicBezTo>
                        <a:pt x="2237" y="725"/>
                        <a:pt x="2080" y="568"/>
                        <a:pt x="2080" y="347"/>
                      </a:cubicBezTo>
                      <a:lnTo>
                        <a:pt x="2080"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485" name="Google Shape;9536;p73">
                  <a:extLst>
                    <a:ext uri="{FF2B5EF4-FFF2-40B4-BE49-F238E27FC236}">
                      <a16:creationId xmlns:a16="http://schemas.microsoft.com/office/drawing/2014/main" id="{8A23AE87-6772-DD39-C411-1F192C25F6A3}"/>
                    </a:ext>
                  </a:extLst>
                </p:cNvPr>
                <p:cNvSpPr/>
                <p:nvPr/>
              </p:nvSpPr>
              <p:spPr>
                <a:xfrm>
                  <a:off x="5511250" y="3703000"/>
                  <a:ext cx="140225" cy="33900"/>
                </a:xfrm>
                <a:custGeom>
                  <a:avLst/>
                  <a:gdLst/>
                  <a:ahLst/>
                  <a:cxnLst/>
                  <a:rect l="l" t="t" r="r" b="b"/>
                  <a:pathLst>
                    <a:path w="5609" h="1356" extrusionOk="0">
                      <a:moveTo>
                        <a:pt x="1" y="0"/>
                      </a:moveTo>
                      <a:lnTo>
                        <a:pt x="1" y="1355"/>
                      </a:lnTo>
                      <a:lnTo>
                        <a:pt x="5609" y="1355"/>
                      </a:lnTo>
                      <a:lnTo>
                        <a:pt x="5609" y="347"/>
                      </a:lnTo>
                      <a:cubicBezTo>
                        <a:pt x="5577" y="158"/>
                        <a:pt x="5451" y="0"/>
                        <a:pt x="523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486" name="Google Shape;9537;p73">
                  <a:extLst>
                    <a:ext uri="{FF2B5EF4-FFF2-40B4-BE49-F238E27FC236}">
                      <a16:creationId xmlns:a16="http://schemas.microsoft.com/office/drawing/2014/main" id="{94D19844-16B6-5671-ACB6-0619EA8C3A5D}"/>
                    </a:ext>
                  </a:extLst>
                </p:cNvPr>
                <p:cNvSpPr/>
                <p:nvPr/>
              </p:nvSpPr>
              <p:spPr>
                <a:xfrm>
                  <a:off x="5529375" y="3808550"/>
                  <a:ext cx="122900" cy="87450"/>
                </a:xfrm>
                <a:custGeom>
                  <a:avLst/>
                  <a:gdLst/>
                  <a:ahLst/>
                  <a:cxnLst/>
                  <a:rect l="l" t="t" r="r" b="b"/>
                  <a:pathLst>
                    <a:path w="4916" h="3498" extrusionOk="0">
                      <a:moveTo>
                        <a:pt x="0" y="0"/>
                      </a:moveTo>
                      <a:lnTo>
                        <a:pt x="0" y="3151"/>
                      </a:lnTo>
                      <a:cubicBezTo>
                        <a:pt x="0" y="3340"/>
                        <a:pt x="158" y="3497"/>
                        <a:pt x="347" y="3497"/>
                      </a:cubicBezTo>
                      <a:cubicBezTo>
                        <a:pt x="536" y="3497"/>
                        <a:pt x="693" y="3340"/>
                        <a:pt x="693" y="3151"/>
                      </a:cubicBezTo>
                      <a:lnTo>
                        <a:pt x="693" y="1418"/>
                      </a:lnTo>
                      <a:lnTo>
                        <a:pt x="4190" y="1418"/>
                      </a:lnTo>
                      <a:lnTo>
                        <a:pt x="4190" y="3151"/>
                      </a:lnTo>
                      <a:cubicBezTo>
                        <a:pt x="4190" y="3340"/>
                        <a:pt x="4348" y="3497"/>
                        <a:pt x="4569" y="3497"/>
                      </a:cubicBezTo>
                      <a:cubicBezTo>
                        <a:pt x="4758" y="3497"/>
                        <a:pt x="4915" y="3340"/>
                        <a:pt x="4915" y="3151"/>
                      </a:cubicBezTo>
                      <a:lnTo>
                        <a:pt x="4915" y="0"/>
                      </a:lnTo>
                      <a:lnTo>
                        <a:pt x="2773" y="0"/>
                      </a:lnTo>
                      <a:lnTo>
                        <a:pt x="2773" y="347"/>
                      </a:lnTo>
                      <a:cubicBezTo>
                        <a:pt x="2773" y="536"/>
                        <a:pt x="2615" y="693"/>
                        <a:pt x="2426" y="693"/>
                      </a:cubicBezTo>
                      <a:cubicBezTo>
                        <a:pt x="2237" y="693"/>
                        <a:pt x="2080" y="536"/>
                        <a:pt x="2080" y="347"/>
                      </a:cubicBezTo>
                      <a:lnTo>
                        <a:pt x="2080" y="0"/>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487" name="Google Shape;9538;p73">
                  <a:extLst>
                    <a:ext uri="{FF2B5EF4-FFF2-40B4-BE49-F238E27FC236}">
                      <a16:creationId xmlns:a16="http://schemas.microsoft.com/office/drawing/2014/main" id="{126CF029-8DB6-FE2F-3BAE-E6FEE73B0D32}"/>
                    </a:ext>
                  </a:extLst>
                </p:cNvPr>
                <p:cNvSpPr/>
                <p:nvPr/>
              </p:nvSpPr>
              <p:spPr>
                <a:xfrm>
                  <a:off x="5408075" y="3651025"/>
                  <a:ext cx="86675" cy="103975"/>
                </a:xfrm>
                <a:custGeom>
                  <a:avLst/>
                  <a:gdLst/>
                  <a:ahLst/>
                  <a:cxnLst/>
                  <a:rect l="l" t="t" r="r" b="b"/>
                  <a:pathLst>
                    <a:path w="3467" h="4159" extrusionOk="0">
                      <a:moveTo>
                        <a:pt x="1733" y="0"/>
                      </a:moveTo>
                      <a:cubicBezTo>
                        <a:pt x="788" y="0"/>
                        <a:pt x="1" y="788"/>
                        <a:pt x="1" y="1733"/>
                      </a:cubicBezTo>
                      <a:lnTo>
                        <a:pt x="1" y="3812"/>
                      </a:lnTo>
                      <a:cubicBezTo>
                        <a:pt x="1" y="4001"/>
                        <a:pt x="158" y="4159"/>
                        <a:pt x="347" y="4159"/>
                      </a:cubicBezTo>
                      <a:lnTo>
                        <a:pt x="3120" y="4159"/>
                      </a:lnTo>
                      <a:cubicBezTo>
                        <a:pt x="3309" y="4159"/>
                        <a:pt x="3466" y="4001"/>
                        <a:pt x="3466" y="3812"/>
                      </a:cubicBezTo>
                      <a:lnTo>
                        <a:pt x="3466" y="1733"/>
                      </a:lnTo>
                      <a:cubicBezTo>
                        <a:pt x="3466" y="788"/>
                        <a:pt x="2678" y="0"/>
                        <a:pt x="173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433" name="Google Shape;9539;p73">
                <a:extLst>
                  <a:ext uri="{FF2B5EF4-FFF2-40B4-BE49-F238E27FC236}">
                    <a16:creationId xmlns:a16="http://schemas.microsoft.com/office/drawing/2014/main" id="{14AE3BFC-5EF6-E87C-F12B-EC33C97F0A6D}"/>
                  </a:ext>
                </a:extLst>
              </p:cNvPr>
              <p:cNvGrpSpPr/>
              <p:nvPr/>
            </p:nvGrpSpPr>
            <p:grpSpPr>
              <a:xfrm>
                <a:off x="9022644" y="5073172"/>
                <a:ext cx="489964" cy="323559"/>
                <a:chOff x="5358450" y="4015675"/>
                <a:chExt cx="289875" cy="191425"/>
              </a:xfrm>
              <a:grpFill/>
            </p:grpSpPr>
            <p:sp>
              <p:nvSpPr>
                <p:cNvPr id="17476" name="Google Shape;9540;p73">
                  <a:extLst>
                    <a:ext uri="{FF2B5EF4-FFF2-40B4-BE49-F238E27FC236}">
                      <a16:creationId xmlns:a16="http://schemas.microsoft.com/office/drawing/2014/main" id="{B8D6CD4E-C137-DDB1-6ABC-CD43C5CEE725}"/>
                    </a:ext>
                  </a:extLst>
                </p:cNvPr>
                <p:cNvSpPr/>
                <p:nvPr/>
              </p:nvSpPr>
              <p:spPr>
                <a:xfrm>
                  <a:off x="5358450" y="4015675"/>
                  <a:ext cx="289875" cy="89025"/>
                </a:xfrm>
                <a:custGeom>
                  <a:avLst/>
                  <a:gdLst/>
                  <a:ahLst/>
                  <a:cxnLst/>
                  <a:rect l="l" t="t" r="r" b="b"/>
                  <a:pathLst>
                    <a:path w="11595" h="3560" extrusionOk="0">
                      <a:moveTo>
                        <a:pt x="5798" y="1"/>
                      </a:moveTo>
                      <a:cubicBezTo>
                        <a:pt x="2773" y="1"/>
                        <a:pt x="316" y="3120"/>
                        <a:pt x="1" y="3561"/>
                      </a:cubicBezTo>
                      <a:cubicBezTo>
                        <a:pt x="1229" y="2679"/>
                        <a:pt x="3561" y="1734"/>
                        <a:pt x="5798" y="1734"/>
                      </a:cubicBezTo>
                      <a:cubicBezTo>
                        <a:pt x="7751" y="1734"/>
                        <a:pt x="10051" y="2490"/>
                        <a:pt x="11595" y="3561"/>
                      </a:cubicBezTo>
                      <a:cubicBezTo>
                        <a:pt x="11280" y="3120"/>
                        <a:pt x="8822" y="1"/>
                        <a:pt x="5798"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477" name="Google Shape;9541;p73">
                  <a:extLst>
                    <a:ext uri="{FF2B5EF4-FFF2-40B4-BE49-F238E27FC236}">
                      <a16:creationId xmlns:a16="http://schemas.microsoft.com/office/drawing/2014/main" id="{D9B8DF72-94E6-A7D2-D455-EB85149DD990}"/>
                    </a:ext>
                  </a:extLst>
                </p:cNvPr>
                <p:cNvSpPr/>
                <p:nvPr/>
              </p:nvSpPr>
              <p:spPr>
                <a:xfrm>
                  <a:off x="5494725" y="4101525"/>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478" name="Google Shape;9542;p73">
                  <a:extLst>
                    <a:ext uri="{FF2B5EF4-FFF2-40B4-BE49-F238E27FC236}">
                      <a16:creationId xmlns:a16="http://schemas.microsoft.com/office/drawing/2014/main" id="{C7CA6ED4-1775-4585-8C79-E572F251E2A3}"/>
                    </a:ext>
                  </a:extLst>
                </p:cNvPr>
                <p:cNvSpPr/>
                <p:nvPr/>
              </p:nvSpPr>
              <p:spPr>
                <a:xfrm>
                  <a:off x="5460050" y="4077125"/>
                  <a:ext cx="86675" cy="78000"/>
                </a:xfrm>
                <a:custGeom>
                  <a:avLst/>
                  <a:gdLst/>
                  <a:ahLst/>
                  <a:cxnLst/>
                  <a:rect l="l" t="t" r="r" b="b"/>
                  <a:pathLst>
                    <a:path w="3467" h="3120" extrusionOk="0">
                      <a:moveTo>
                        <a:pt x="1734" y="315"/>
                      </a:moveTo>
                      <a:cubicBezTo>
                        <a:pt x="2332" y="315"/>
                        <a:pt x="2773" y="788"/>
                        <a:pt x="2773" y="1323"/>
                      </a:cubicBezTo>
                      <a:cubicBezTo>
                        <a:pt x="2773" y="1922"/>
                        <a:pt x="2269" y="2363"/>
                        <a:pt x="1734" y="2363"/>
                      </a:cubicBezTo>
                      <a:cubicBezTo>
                        <a:pt x="1135" y="2363"/>
                        <a:pt x="694" y="1890"/>
                        <a:pt x="694" y="1323"/>
                      </a:cubicBezTo>
                      <a:cubicBezTo>
                        <a:pt x="663" y="788"/>
                        <a:pt x="1135" y="315"/>
                        <a:pt x="1734" y="315"/>
                      </a:cubicBezTo>
                      <a:close/>
                      <a:moveTo>
                        <a:pt x="1734" y="0"/>
                      </a:moveTo>
                      <a:cubicBezTo>
                        <a:pt x="1324" y="0"/>
                        <a:pt x="978" y="32"/>
                        <a:pt x="599" y="63"/>
                      </a:cubicBezTo>
                      <a:cubicBezTo>
                        <a:pt x="190" y="378"/>
                        <a:pt x="1" y="851"/>
                        <a:pt x="1" y="1386"/>
                      </a:cubicBezTo>
                      <a:cubicBezTo>
                        <a:pt x="1" y="2332"/>
                        <a:pt x="789" y="3119"/>
                        <a:pt x="1734" y="3119"/>
                      </a:cubicBezTo>
                      <a:cubicBezTo>
                        <a:pt x="2679" y="3119"/>
                        <a:pt x="3466" y="2332"/>
                        <a:pt x="3466" y="1386"/>
                      </a:cubicBezTo>
                      <a:cubicBezTo>
                        <a:pt x="3466" y="851"/>
                        <a:pt x="3214" y="378"/>
                        <a:pt x="2868" y="63"/>
                      </a:cubicBezTo>
                      <a:cubicBezTo>
                        <a:pt x="2521" y="32"/>
                        <a:pt x="2112" y="0"/>
                        <a:pt x="1734"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479" name="Google Shape;9543;p73">
                  <a:extLst>
                    <a:ext uri="{FF2B5EF4-FFF2-40B4-BE49-F238E27FC236}">
                      <a16:creationId xmlns:a16="http://schemas.microsoft.com/office/drawing/2014/main" id="{BB33B190-9521-5B10-AB55-FB76C3B93646}"/>
                    </a:ext>
                  </a:extLst>
                </p:cNvPr>
                <p:cNvSpPr/>
                <p:nvPr/>
              </p:nvSpPr>
              <p:spPr>
                <a:xfrm>
                  <a:off x="5362400" y="4084200"/>
                  <a:ext cx="282000" cy="122900"/>
                </a:xfrm>
                <a:custGeom>
                  <a:avLst/>
                  <a:gdLst/>
                  <a:ahLst/>
                  <a:cxnLst/>
                  <a:rect l="l" t="t" r="r" b="b"/>
                  <a:pathLst>
                    <a:path w="11280" h="4916" extrusionOk="0">
                      <a:moveTo>
                        <a:pt x="3466" y="1"/>
                      </a:moveTo>
                      <a:lnTo>
                        <a:pt x="3466" y="1"/>
                      </a:lnTo>
                      <a:cubicBezTo>
                        <a:pt x="2332" y="253"/>
                        <a:pt x="1103" y="820"/>
                        <a:pt x="0" y="1576"/>
                      </a:cubicBezTo>
                      <a:cubicBezTo>
                        <a:pt x="693" y="2395"/>
                        <a:pt x="2899" y="4915"/>
                        <a:pt x="5640" y="4915"/>
                      </a:cubicBezTo>
                      <a:cubicBezTo>
                        <a:pt x="8349" y="4884"/>
                        <a:pt x="10617" y="2395"/>
                        <a:pt x="11279" y="1576"/>
                      </a:cubicBezTo>
                      <a:cubicBezTo>
                        <a:pt x="10176" y="820"/>
                        <a:pt x="8948" y="253"/>
                        <a:pt x="7814" y="1"/>
                      </a:cubicBezTo>
                      <a:lnTo>
                        <a:pt x="7814" y="1"/>
                      </a:lnTo>
                      <a:cubicBezTo>
                        <a:pt x="7971" y="347"/>
                        <a:pt x="8097" y="694"/>
                        <a:pt x="8097" y="1103"/>
                      </a:cubicBezTo>
                      <a:cubicBezTo>
                        <a:pt x="8097" y="2427"/>
                        <a:pt x="6994" y="3529"/>
                        <a:pt x="5640" y="3529"/>
                      </a:cubicBezTo>
                      <a:cubicBezTo>
                        <a:pt x="4316" y="3529"/>
                        <a:pt x="3214" y="2427"/>
                        <a:pt x="3214" y="1103"/>
                      </a:cubicBezTo>
                      <a:cubicBezTo>
                        <a:pt x="3214" y="694"/>
                        <a:pt x="3277" y="347"/>
                        <a:pt x="3466"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434" name="Google Shape;9544;p73">
                <a:extLst>
                  <a:ext uri="{FF2B5EF4-FFF2-40B4-BE49-F238E27FC236}">
                    <a16:creationId xmlns:a16="http://schemas.microsoft.com/office/drawing/2014/main" id="{665AAED6-833C-731D-D50D-74C2A8844AC7}"/>
                  </a:ext>
                </a:extLst>
              </p:cNvPr>
              <p:cNvGrpSpPr/>
              <p:nvPr/>
            </p:nvGrpSpPr>
            <p:grpSpPr>
              <a:xfrm>
                <a:off x="10925482" y="3765480"/>
                <a:ext cx="501965" cy="465413"/>
                <a:chOff x="6543825" y="3202075"/>
                <a:chExt cx="296975" cy="275350"/>
              </a:xfrm>
              <a:grpFill/>
            </p:grpSpPr>
            <p:sp>
              <p:nvSpPr>
                <p:cNvPr id="17469" name="Google Shape;9545;p73">
                  <a:extLst>
                    <a:ext uri="{FF2B5EF4-FFF2-40B4-BE49-F238E27FC236}">
                      <a16:creationId xmlns:a16="http://schemas.microsoft.com/office/drawing/2014/main" id="{D1294509-78D0-25FD-593D-AE21FC70257A}"/>
                    </a:ext>
                  </a:extLst>
                </p:cNvPr>
                <p:cNvSpPr/>
                <p:nvPr/>
              </p:nvSpPr>
              <p:spPr>
                <a:xfrm>
                  <a:off x="6683250" y="3202075"/>
                  <a:ext cx="17350" cy="43350"/>
                </a:xfrm>
                <a:custGeom>
                  <a:avLst/>
                  <a:gdLst/>
                  <a:ahLst/>
                  <a:cxnLst/>
                  <a:rect l="l" t="t" r="r" b="b"/>
                  <a:pathLst>
                    <a:path w="694" h="1733" extrusionOk="0">
                      <a:moveTo>
                        <a:pt x="347" y="0"/>
                      </a:moveTo>
                      <a:cubicBezTo>
                        <a:pt x="158" y="0"/>
                        <a:pt x="0" y="158"/>
                        <a:pt x="0" y="347"/>
                      </a:cubicBezTo>
                      <a:lnTo>
                        <a:pt x="0" y="1355"/>
                      </a:lnTo>
                      <a:cubicBezTo>
                        <a:pt x="0" y="1576"/>
                        <a:pt x="158" y="1733"/>
                        <a:pt x="347" y="1733"/>
                      </a:cubicBezTo>
                      <a:cubicBezTo>
                        <a:pt x="536" y="1733"/>
                        <a:pt x="693" y="1576"/>
                        <a:pt x="693" y="1355"/>
                      </a:cubicBezTo>
                      <a:lnTo>
                        <a:pt x="693" y="347"/>
                      </a:lnTo>
                      <a:cubicBezTo>
                        <a:pt x="693" y="158"/>
                        <a:pt x="536" y="0"/>
                        <a:pt x="347"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470" name="Google Shape;9546;p73">
                  <a:extLst>
                    <a:ext uri="{FF2B5EF4-FFF2-40B4-BE49-F238E27FC236}">
                      <a16:creationId xmlns:a16="http://schemas.microsoft.com/office/drawing/2014/main" id="{763D7B27-A542-CC10-1BB2-8CE806ED118A}"/>
                    </a:ext>
                  </a:extLst>
                </p:cNvPr>
                <p:cNvSpPr/>
                <p:nvPr/>
              </p:nvSpPr>
              <p:spPr>
                <a:xfrm>
                  <a:off x="6613925" y="3236125"/>
                  <a:ext cx="35475" cy="34700"/>
                </a:xfrm>
                <a:custGeom>
                  <a:avLst/>
                  <a:gdLst/>
                  <a:ahLst/>
                  <a:cxnLst/>
                  <a:rect l="l" t="t" r="r" b="b"/>
                  <a:pathLst>
                    <a:path w="1419" h="1388" extrusionOk="0">
                      <a:moveTo>
                        <a:pt x="363" y="1"/>
                      </a:moveTo>
                      <a:cubicBezTo>
                        <a:pt x="276" y="1"/>
                        <a:pt x="190" y="40"/>
                        <a:pt x="127" y="119"/>
                      </a:cubicBezTo>
                      <a:cubicBezTo>
                        <a:pt x="1" y="245"/>
                        <a:pt x="1" y="466"/>
                        <a:pt x="127" y="592"/>
                      </a:cubicBezTo>
                      <a:lnTo>
                        <a:pt x="820" y="1316"/>
                      </a:lnTo>
                      <a:cubicBezTo>
                        <a:pt x="883" y="1364"/>
                        <a:pt x="969" y="1387"/>
                        <a:pt x="1056" y="1387"/>
                      </a:cubicBezTo>
                      <a:cubicBezTo>
                        <a:pt x="1143" y="1387"/>
                        <a:pt x="1229" y="1364"/>
                        <a:pt x="1292" y="1316"/>
                      </a:cubicBezTo>
                      <a:cubicBezTo>
                        <a:pt x="1418" y="1190"/>
                        <a:pt x="1418" y="938"/>
                        <a:pt x="1292" y="844"/>
                      </a:cubicBezTo>
                      <a:lnTo>
                        <a:pt x="599" y="119"/>
                      </a:lnTo>
                      <a:cubicBezTo>
                        <a:pt x="536" y="40"/>
                        <a:pt x="450" y="1"/>
                        <a:pt x="36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471" name="Google Shape;9547;p73">
                  <a:extLst>
                    <a:ext uri="{FF2B5EF4-FFF2-40B4-BE49-F238E27FC236}">
                      <a16:creationId xmlns:a16="http://schemas.microsoft.com/office/drawing/2014/main" id="{FD6A1A1D-1FF6-B37A-F516-A62ADBC181E2}"/>
                    </a:ext>
                  </a:extLst>
                </p:cNvPr>
                <p:cNvSpPr/>
                <p:nvPr/>
              </p:nvSpPr>
              <p:spPr>
                <a:xfrm>
                  <a:off x="6734425" y="3236425"/>
                  <a:ext cx="35475" cy="34400"/>
                </a:xfrm>
                <a:custGeom>
                  <a:avLst/>
                  <a:gdLst/>
                  <a:ahLst/>
                  <a:cxnLst/>
                  <a:rect l="l" t="t" r="r" b="b"/>
                  <a:pathLst>
                    <a:path w="1419" h="1376" extrusionOk="0">
                      <a:moveTo>
                        <a:pt x="1054" y="0"/>
                      </a:moveTo>
                      <a:cubicBezTo>
                        <a:pt x="976" y="0"/>
                        <a:pt x="894" y="33"/>
                        <a:pt x="820" y="107"/>
                      </a:cubicBezTo>
                      <a:lnTo>
                        <a:pt x="95" y="832"/>
                      </a:lnTo>
                      <a:cubicBezTo>
                        <a:pt x="1" y="926"/>
                        <a:pt x="1" y="1178"/>
                        <a:pt x="95" y="1304"/>
                      </a:cubicBezTo>
                      <a:cubicBezTo>
                        <a:pt x="158" y="1352"/>
                        <a:pt x="253" y="1375"/>
                        <a:pt x="344" y="1375"/>
                      </a:cubicBezTo>
                      <a:cubicBezTo>
                        <a:pt x="434" y="1375"/>
                        <a:pt x="521" y="1352"/>
                        <a:pt x="568" y="1304"/>
                      </a:cubicBezTo>
                      <a:lnTo>
                        <a:pt x="1293" y="580"/>
                      </a:lnTo>
                      <a:cubicBezTo>
                        <a:pt x="1419" y="454"/>
                        <a:pt x="1419" y="233"/>
                        <a:pt x="1293" y="107"/>
                      </a:cubicBezTo>
                      <a:cubicBezTo>
                        <a:pt x="1226" y="41"/>
                        <a:pt x="1142" y="0"/>
                        <a:pt x="1054"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472" name="Google Shape;9548;p73">
                  <a:extLst>
                    <a:ext uri="{FF2B5EF4-FFF2-40B4-BE49-F238E27FC236}">
                      <a16:creationId xmlns:a16="http://schemas.microsoft.com/office/drawing/2014/main" id="{EC0F4606-DAE9-C8EE-008C-FC3EDFE133D2}"/>
                    </a:ext>
                  </a:extLst>
                </p:cNvPr>
                <p:cNvSpPr/>
                <p:nvPr/>
              </p:nvSpPr>
              <p:spPr>
                <a:xfrm>
                  <a:off x="6805325" y="3322575"/>
                  <a:ext cx="35475" cy="121325"/>
                </a:xfrm>
                <a:custGeom>
                  <a:avLst/>
                  <a:gdLst/>
                  <a:ahLst/>
                  <a:cxnLst/>
                  <a:rect l="l" t="t" r="r" b="b"/>
                  <a:pathLst>
                    <a:path w="1419" h="4853" extrusionOk="0">
                      <a:moveTo>
                        <a:pt x="0" y="1"/>
                      </a:moveTo>
                      <a:lnTo>
                        <a:pt x="0" y="4852"/>
                      </a:lnTo>
                      <a:lnTo>
                        <a:pt x="1040" y="4852"/>
                      </a:lnTo>
                      <a:cubicBezTo>
                        <a:pt x="1261" y="4852"/>
                        <a:pt x="1418" y="4695"/>
                        <a:pt x="1418" y="4506"/>
                      </a:cubicBezTo>
                      <a:lnTo>
                        <a:pt x="1418" y="316"/>
                      </a:lnTo>
                      <a:cubicBezTo>
                        <a:pt x="1355" y="158"/>
                        <a:pt x="1198" y="1"/>
                        <a:pt x="1040"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473" name="Google Shape;9549;p73">
                  <a:extLst>
                    <a:ext uri="{FF2B5EF4-FFF2-40B4-BE49-F238E27FC236}">
                      <a16:creationId xmlns:a16="http://schemas.microsoft.com/office/drawing/2014/main" id="{2AEFAD47-58B3-88A2-96F5-205E66C2452B}"/>
                    </a:ext>
                  </a:extLst>
                </p:cNvPr>
                <p:cNvSpPr/>
                <p:nvPr/>
              </p:nvSpPr>
              <p:spPr>
                <a:xfrm>
                  <a:off x="6543825" y="3323275"/>
                  <a:ext cx="35475" cy="121400"/>
                </a:xfrm>
                <a:custGeom>
                  <a:avLst/>
                  <a:gdLst/>
                  <a:ahLst/>
                  <a:cxnLst/>
                  <a:rect l="l" t="t" r="r" b="b"/>
                  <a:pathLst>
                    <a:path w="1419" h="4856" extrusionOk="0">
                      <a:moveTo>
                        <a:pt x="323" y="0"/>
                      </a:moveTo>
                      <a:cubicBezTo>
                        <a:pt x="132" y="0"/>
                        <a:pt x="1" y="149"/>
                        <a:pt x="1" y="351"/>
                      </a:cubicBezTo>
                      <a:lnTo>
                        <a:pt x="1" y="4509"/>
                      </a:lnTo>
                      <a:cubicBezTo>
                        <a:pt x="1" y="4698"/>
                        <a:pt x="158" y="4856"/>
                        <a:pt x="379" y="4856"/>
                      </a:cubicBezTo>
                      <a:lnTo>
                        <a:pt x="1418" y="4856"/>
                      </a:lnTo>
                      <a:lnTo>
                        <a:pt x="1418" y="4"/>
                      </a:lnTo>
                      <a:lnTo>
                        <a:pt x="379" y="4"/>
                      </a:lnTo>
                      <a:cubicBezTo>
                        <a:pt x="360" y="1"/>
                        <a:pt x="341" y="0"/>
                        <a:pt x="32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474" name="Google Shape;9550;p73">
                  <a:extLst>
                    <a:ext uri="{FF2B5EF4-FFF2-40B4-BE49-F238E27FC236}">
                      <a16:creationId xmlns:a16="http://schemas.microsoft.com/office/drawing/2014/main" id="{6D4654E2-F4E5-CD24-0713-BFC3E46F8427}"/>
                    </a:ext>
                  </a:extLst>
                </p:cNvPr>
                <p:cNvSpPr/>
                <p:nvPr/>
              </p:nvSpPr>
              <p:spPr>
                <a:xfrm>
                  <a:off x="6643075" y="3332025"/>
                  <a:ext cx="143375" cy="104000"/>
                </a:xfrm>
                <a:custGeom>
                  <a:avLst/>
                  <a:gdLst/>
                  <a:ahLst/>
                  <a:cxnLst/>
                  <a:rect l="l" t="t" r="r" b="b"/>
                  <a:pathLst>
                    <a:path w="5735" h="4160" extrusionOk="0">
                      <a:moveTo>
                        <a:pt x="1639" y="1"/>
                      </a:moveTo>
                      <a:cubicBezTo>
                        <a:pt x="1450" y="1"/>
                        <a:pt x="1198" y="158"/>
                        <a:pt x="1072" y="379"/>
                      </a:cubicBezTo>
                      <a:lnTo>
                        <a:pt x="0" y="2490"/>
                      </a:lnTo>
                      <a:cubicBezTo>
                        <a:pt x="158" y="2584"/>
                        <a:pt x="378" y="2616"/>
                        <a:pt x="567" y="2616"/>
                      </a:cubicBezTo>
                      <a:cubicBezTo>
                        <a:pt x="1072" y="2616"/>
                        <a:pt x="1544" y="2364"/>
                        <a:pt x="1796" y="1891"/>
                      </a:cubicBezTo>
                      <a:lnTo>
                        <a:pt x="2017" y="1418"/>
                      </a:lnTo>
                      <a:lnTo>
                        <a:pt x="2710" y="1418"/>
                      </a:lnTo>
                      <a:cubicBezTo>
                        <a:pt x="2899" y="1418"/>
                        <a:pt x="3056" y="1481"/>
                        <a:pt x="3182" y="1607"/>
                      </a:cubicBezTo>
                      <a:lnTo>
                        <a:pt x="5734" y="4159"/>
                      </a:lnTo>
                      <a:lnTo>
                        <a:pt x="5734"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475" name="Google Shape;9551;p73">
                  <a:extLst>
                    <a:ext uri="{FF2B5EF4-FFF2-40B4-BE49-F238E27FC236}">
                      <a16:creationId xmlns:a16="http://schemas.microsoft.com/office/drawing/2014/main" id="{62879B1B-DC23-B1BF-03FA-154A93FA85F3}"/>
                    </a:ext>
                  </a:extLst>
                </p:cNvPr>
                <p:cNvSpPr/>
                <p:nvPr/>
              </p:nvSpPr>
              <p:spPr>
                <a:xfrm>
                  <a:off x="6595025" y="3288700"/>
                  <a:ext cx="175675" cy="188725"/>
                </a:xfrm>
                <a:custGeom>
                  <a:avLst/>
                  <a:gdLst/>
                  <a:ahLst/>
                  <a:cxnLst/>
                  <a:rect l="l" t="t" r="r" b="b"/>
                  <a:pathLst>
                    <a:path w="7027" h="7549" extrusionOk="0">
                      <a:moveTo>
                        <a:pt x="2206" y="1"/>
                      </a:moveTo>
                      <a:cubicBezTo>
                        <a:pt x="1828" y="1"/>
                        <a:pt x="1481" y="221"/>
                        <a:pt x="1261" y="568"/>
                      </a:cubicBezTo>
                      <a:lnTo>
                        <a:pt x="946" y="1198"/>
                      </a:lnTo>
                      <a:cubicBezTo>
                        <a:pt x="914" y="1324"/>
                        <a:pt x="757" y="1419"/>
                        <a:pt x="631" y="1419"/>
                      </a:cubicBezTo>
                      <a:lnTo>
                        <a:pt x="1" y="1419"/>
                      </a:lnTo>
                      <a:lnTo>
                        <a:pt x="1" y="6239"/>
                      </a:lnTo>
                      <a:lnTo>
                        <a:pt x="1576" y="6239"/>
                      </a:lnTo>
                      <a:lnTo>
                        <a:pt x="2584" y="7247"/>
                      </a:lnTo>
                      <a:cubicBezTo>
                        <a:pt x="2768" y="7431"/>
                        <a:pt x="3054" y="7548"/>
                        <a:pt x="3330" y="7548"/>
                      </a:cubicBezTo>
                      <a:cubicBezTo>
                        <a:pt x="3431" y="7548"/>
                        <a:pt x="3531" y="7533"/>
                        <a:pt x="3624" y="7499"/>
                      </a:cubicBezTo>
                      <a:lnTo>
                        <a:pt x="6585" y="6554"/>
                      </a:lnTo>
                      <a:cubicBezTo>
                        <a:pt x="6743" y="6522"/>
                        <a:pt x="6900" y="6396"/>
                        <a:pt x="7026" y="6302"/>
                      </a:cubicBezTo>
                      <a:lnTo>
                        <a:pt x="4537" y="3813"/>
                      </a:lnTo>
                      <a:lnTo>
                        <a:pt x="4380" y="3813"/>
                      </a:lnTo>
                      <a:lnTo>
                        <a:pt x="4348" y="3844"/>
                      </a:lnTo>
                      <a:cubicBezTo>
                        <a:pt x="4033" y="4506"/>
                        <a:pt x="3340" y="4947"/>
                        <a:pt x="2647" y="5042"/>
                      </a:cubicBezTo>
                      <a:cubicBezTo>
                        <a:pt x="2601" y="5044"/>
                        <a:pt x="2556" y="5046"/>
                        <a:pt x="2511" y="5046"/>
                      </a:cubicBezTo>
                      <a:cubicBezTo>
                        <a:pt x="2046" y="5046"/>
                        <a:pt x="1698" y="4899"/>
                        <a:pt x="1324" y="4727"/>
                      </a:cubicBezTo>
                      <a:cubicBezTo>
                        <a:pt x="1103" y="4632"/>
                        <a:pt x="1040" y="4412"/>
                        <a:pt x="1166" y="4254"/>
                      </a:cubicBezTo>
                      <a:lnTo>
                        <a:pt x="2363" y="1797"/>
                      </a:lnTo>
                      <a:cubicBezTo>
                        <a:pt x="2615" y="1324"/>
                        <a:pt x="3088" y="1041"/>
                        <a:pt x="3592" y="1041"/>
                      </a:cubicBezTo>
                      <a:lnTo>
                        <a:pt x="5104" y="1041"/>
                      </a:lnTo>
                      <a:cubicBezTo>
                        <a:pt x="5167" y="852"/>
                        <a:pt x="5262" y="631"/>
                        <a:pt x="5262" y="347"/>
                      </a:cubicBezTo>
                      <a:cubicBezTo>
                        <a:pt x="5262" y="158"/>
                        <a:pt x="5104" y="1"/>
                        <a:pt x="4884"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435" name="Google Shape;9552;p73">
                <a:extLst>
                  <a:ext uri="{FF2B5EF4-FFF2-40B4-BE49-F238E27FC236}">
                    <a16:creationId xmlns:a16="http://schemas.microsoft.com/office/drawing/2014/main" id="{57F7C9B7-8DA0-F527-CD79-0637F672945A}"/>
                  </a:ext>
                </a:extLst>
              </p:cNvPr>
              <p:cNvGrpSpPr/>
              <p:nvPr/>
            </p:nvGrpSpPr>
            <p:grpSpPr>
              <a:xfrm>
                <a:off x="3302959" y="3747882"/>
                <a:ext cx="500612" cy="500612"/>
                <a:chOff x="2037825" y="3254050"/>
                <a:chExt cx="296175" cy="296175"/>
              </a:xfrm>
              <a:grpFill/>
            </p:grpSpPr>
            <p:sp>
              <p:nvSpPr>
                <p:cNvPr id="17463" name="Google Shape;9553;p73">
                  <a:extLst>
                    <a:ext uri="{FF2B5EF4-FFF2-40B4-BE49-F238E27FC236}">
                      <a16:creationId xmlns:a16="http://schemas.microsoft.com/office/drawing/2014/main" id="{F99EACE2-7DD4-4B40-E928-B5B99286D3A9}"/>
                    </a:ext>
                  </a:extLst>
                </p:cNvPr>
                <p:cNvSpPr/>
                <p:nvPr/>
              </p:nvSpPr>
              <p:spPr>
                <a:xfrm>
                  <a:off x="2063825" y="3254050"/>
                  <a:ext cx="86675" cy="86675"/>
                </a:xfrm>
                <a:custGeom>
                  <a:avLst/>
                  <a:gdLst/>
                  <a:ahLst/>
                  <a:cxnLst/>
                  <a:rect l="l" t="t" r="r" b="b"/>
                  <a:pathLst>
                    <a:path w="3467" h="3467" extrusionOk="0">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464" name="Google Shape;9554;p73">
                  <a:extLst>
                    <a:ext uri="{FF2B5EF4-FFF2-40B4-BE49-F238E27FC236}">
                      <a16:creationId xmlns:a16="http://schemas.microsoft.com/office/drawing/2014/main" id="{5D326F3D-1BB7-55A9-5863-E880E0CC2073}"/>
                    </a:ext>
                  </a:extLst>
                </p:cNvPr>
                <p:cNvSpPr/>
                <p:nvPr/>
              </p:nvSpPr>
              <p:spPr>
                <a:xfrm>
                  <a:off x="2178025" y="3289500"/>
                  <a:ext cx="104000" cy="67950"/>
                </a:xfrm>
                <a:custGeom>
                  <a:avLst/>
                  <a:gdLst/>
                  <a:ahLst/>
                  <a:cxnLst/>
                  <a:rect l="l" t="t" r="r" b="b"/>
                  <a:pathLst>
                    <a:path w="4160" h="2718" extrusionOk="0">
                      <a:moveTo>
                        <a:pt x="347" y="0"/>
                      </a:moveTo>
                      <a:cubicBezTo>
                        <a:pt x="158" y="0"/>
                        <a:pt x="1" y="158"/>
                        <a:pt x="1" y="347"/>
                      </a:cubicBezTo>
                      <a:cubicBezTo>
                        <a:pt x="1" y="536"/>
                        <a:pt x="95" y="662"/>
                        <a:pt x="316" y="662"/>
                      </a:cubicBezTo>
                      <a:lnTo>
                        <a:pt x="2395" y="662"/>
                      </a:lnTo>
                      <a:cubicBezTo>
                        <a:pt x="2584" y="662"/>
                        <a:pt x="2742" y="820"/>
                        <a:pt x="2742" y="1009"/>
                      </a:cubicBezTo>
                      <a:lnTo>
                        <a:pt x="2742" y="1576"/>
                      </a:lnTo>
                      <a:lnTo>
                        <a:pt x="2616" y="1450"/>
                      </a:lnTo>
                      <a:cubicBezTo>
                        <a:pt x="2568" y="1387"/>
                        <a:pt x="2482" y="1355"/>
                        <a:pt x="2391" y="1355"/>
                      </a:cubicBezTo>
                      <a:cubicBezTo>
                        <a:pt x="2301" y="1355"/>
                        <a:pt x="2206" y="1387"/>
                        <a:pt x="2143" y="1450"/>
                      </a:cubicBezTo>
                      <a:cubicBezTo>
                        <a:pt x="2049" y="1576"/>
                        <a:pt x="2049" y="1796"/>
                        <a:pt x="2143" y="1922"/>
                      </a:cubicBezTo>
                      <a:lnTo>
                        <a:pt x="2868" y="2647"/>
                      </a:lnTo>
                      <a:cubicBezTo>
                        <a:pt x="2931" y="2694"/>
                        <a:pt x="3017" y="2718"/>
                        <a:pt x="3104" y="2718"/>
                      </a:cubicBezTo>
                      <a:cubicBezTo>
                        <a:pt x="3191" y="2718"/>
                        <a:pt x="3277" y="2694"/>
                        <a:pt x="3340" y="2647"/>
                      </a:cubicBezTo>
                      <a:lnTo>
                        <a:pt x="4033" y="1922"/>
                      </a:lnTo>
                      <a:cubicBezTo>
                        <a:pt x="4159" y="1796"/>
                        <a:pt x="4159" y="1576"/>
                        <a:pt x="4033" y="1450"/>
                      </a:cubicBezTo>
                      <a:cubicBezTo>
                        <a:pt x="3986" y="1387"/>
                        <a:pt x="3899" y="1355"/>
                        <a:pt x="3809" y="1355"/>
                      </a:cubicBezTo>
                      <a:cubicBezTo>
                        <a:pt x="3718" y="1355"/>
                        <a:pt x="3624" y="1387"/>
                        <a:pt x="3561" y="1450"/>
                      </a:cubicBezTo>
                      <a:lnTo>
                        <a:pt x="3466" y="1576"/>
                      </a:lnTo>
                      <a:lnTo>
                        <a:pt x="3466" y="1009"/>
                      </a:lnTo>
                      <a:cubicBezTo>
                        <a:pt x="3466" y="441"/>
                        <a:pt x="2994" y="0"/>
                        <a:pt x="2427"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465" name="Google Shape;9555;p73">
                  <a:extLst>
                    <a:ext uri="{FF2B5EF4-FFF2-40B4-BE49-F238E27FC236}">
                      <a16:creationId xmlns:a16="http://schemas.microsoft.com/office/drawing/2014/main" id="{072A0DF2-4AFB-9B8E-16CD-1D80157D8056}"/>
                    </a:ext>
                  </a:extLst>
                </p:cNvPr>
                <p:cNvSpPr/>
                <p:nvPr/>
              </p:nvSpPr>
              <p:spPr>
                <a:xfrm>
                  <a:off x="2070125" y="3444225"/>
                  <a:ext cx="106350" cy="69075"/>
                </a:xfrm>
                <a:custGeom>
                  <a:avLst/>
                  <a:gdLst/>
                  <a:ahLst/>
                  <a:cxnLst/>
                  <a:rect l="l" t="t" r="r" b="b"/>
                  <a:pathLst>
                    <a:path w="4254" h="2763" extrusionOk="0">
                      <a:moveTo>
                        <a:pt x="1095" y="0"/>
                      </a:moveTo>
                      <a:cubicBezTo>
                        <a:pt x="1002" y="0"/>
                        <a:pt x="904" y="28"/>
                        <a:pt x="820" y="112"/>
                      </a:cubicBezTo>
                      <a:lnTo>
                        <a:pt x="127" y="805"/>
                      </a:lnTo>
                      <a:cubicBezTo>
                        <a:pt x="1" y="931"/>
                        <a:pt x="1" y="1184"/>
                        <a:pt x="127" y="1278"/>
                      </a:cubicBezTo>
                      <a:cubicBezTo>
                        <a:pt x="190" y="1341"/>
                        <a:pt x="276" y="1373"/>
                        <a:pt x="363" y="1373"/>
                      </a:cubicBezTo>
                      <a:cubicBezTo>
                        <a:pt x="449" y="1373"/>
                        <a:pt x="536" y="1341"/>
                        <a:pt x="599" y="1278"/>
                      </a:cubicBezTo>
                      <a:lnTo>
                        <a:pt x="725" y="1184"/>
                      </a:lnTo>
                      <a:lnTo>
                        <a:pt x="725" y="1719"/>
                      </a:lnTo>
                      <a:cubicBezTo>
                        <a:pt x="725" y="2318"/>
                        <a:pt x="1198" y="2759"/>
                        <a:pt x="1733" y="2759"/>
                      </a:cubicBezTo>
                      <a:lnTo>
                        <a:pt x="3813" y="2759"/>
                      </a:lnTo>
                      <a:cubicBezTo>
                        <a:pt x="3837" y="2761"/>
                        <a:pt x="3861" y="2763"/>
                        <a:pt x="3883" y="2763"/>
                      </a:cubicBezTo>
                      <a:cubicBezTo>
                        <a:pt x="4122" y="2763"/>
                        <a:pt x="4254" y="2616"/>
                        <a:pt x="4254" y="2444"/>
                      </a:cubicBezTo>
                      <a:cubicBezTo>
                        <a:pt x="4254" y="2223"/>
                        <a:pt x="4096" y="2066"/>
                        <a:pt x="3907" y="2066"/>
                      </a:cubicBezTo>
                      <a:lnTo>
                        <a:pt x="1828" y="2066"/>
                      </a:lnTo>
                      <a:cubicBezTo>
                        <a:pt x="1639" y="2066"/>
                        <a:pt x="1481" y="1908"/>
                        <a:pt x="1481" y="1719"/>
                      </a:cubicBezTo>
                      <a:lnTo>
                        <a:pt x="1481" y="1184"/>
                      </a:lnTo>
                      <a:lnTo>
                        <a:pt x="1576" y="1278"/>
                      </a:lnTo>
                      <a:cubicBezTo>
                        <a:pt x="1639" y="1341"/>
                        <a:pt x="1733" y="1373"/>
                        <a:pt x="1824" y="1373"/>
                      </a:cubicBezTo>
                      <a:cubicBezTo>
                        <a:pt x="1914" y="1373"/>
                        <a:pt x="2001" y="1341"/>
                        <a:pt x="2048" y="1278"/>
                      </a:cubicBezTo>
                      <a:cubicBezTo>
                        <a:pt x="2174" y="1184"/>
                        <a:pt x="2174" y="931"/>
                        <a:pt x="2048" y="805"/>
                      </a:cubicBezTo>
                      <a:lnTo>
                        <a:pt x="1355" y="112"/>
                      </a:lnTo>
                      <a:cubicBezTo>
                        <a:pt x="1292" y="81"/>
                        <a:pt x="1261" y="81"/>
                        <a:pt x="1229" y="18"/>
                      </a:cubicBezTo>
                      <a:cubicBezTo>
                        <a:pt x="1187" y="7"/>
                        <a:pt x="1142" y="0"/>
                        <a:pt x="1095"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466" name="Google Shape;9556;p73">
                  <a:extLst>
                    <a:ext uri="{FF2B5EF4-FFF2-40B4-BE49-F238E27FC236}">
                      <a16:creationId xmlns:a16="http://schemas.microsoft.com/office/drawing/2014/main" id="{2AD32963-C187-68D6-3899-41E5ACE91964}"/>
                    </a:ext>
                  </a:extLst>
                </p:cNvPr>
                <p:cNvSpPr/>
                <p:nvPr/>
              </p:nvSpPr>
              <p:spPr>
                <a:xfrm>
                  <a:off x="2219775" y="3375350"/>
                  <a:ext cx="89025" cy="85875"/>
                </a:xfrm>
                <a:custGeom>
                  <a:avLst/>
                  <a:gdLst/>
                  <a:ahLst/>
                  <a:cxnLst/>
                  <a:rect l="l" t="t" r="r" b="b"/>
                  <a:pathLst>
                    <a:path w="3560" h="3435" extrusionOk="0">
                      <a:moveTo>
                        <a:pt x="1796" y="0"/>
                      </a:moveTo>
                      <a:cubicBezTo>
                        <a:pt x="788" y="0"/>
                        <a:pt x="0" y="788"/>
                        <a:pt x="0" y="1733"/>
                      </a:cubicBezTo>
                      <a:cubicBezTo>
                        <a:pt x="0" y="2647"/>
                        <a:pt x="788" y="3434"/>
                        <a:pt x="1796" y="3434"/>
                      </a:cubicBezTo>
                      <a:cubicBezTo>
                        <a:pt x="2741" y="3434"/>
                        <a:pt x="3561" y="2647"/>
                        <a:pt x="3561" y="1733"/>
                      </a:cubicBezTo>
                      <a:cubicBezTo>
                        <a:pt x="3561" y="788"/>
                        <a:pt x="2773" y="0"/>
                        <a:pt x="1796"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467" name="Google Shape;9557;p73">
                  <a:extLst>
                    <a:ext uri="{FF2B5EF4-FFF2-40B4-BE49-F238E27FC236}">
                      <a16:creationId xmlns:a16="http://schemas.microsoft.com/office/drawing/2014/main" id="{F2A4E036-0C5D-7093-E277-3B068CCE3CAB}"/>
                    </a:ext>
                  </a:extLst>
                </p:cNvPr>
                <p:cNvSpPr/>
                <p:nvPr/>
              </p:nvSpPr>
              <p:spPr>
                <a:xfrm>
                  <a:off x="2037825" y="3339125"/>
                  <a:ext cx="138650" cy="88225"/>
                </a:xfrm>
                <a:custGeom>
                  <a:avLst/>
                  <a:gdLst/>
                  <a:ahLst/>
                  <a:cxnLst/>
                  <a:rect l="l" t="t" r="r" b="b"/>
                  <a:pathLst>
                    <a:path w="5546" h="3529" extrusionOk="0">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468" name="Google Shape;9558;p73">
                  <a:extLst>
                    <a:ext uri="{FF2B5EF4-FFF2-40B4-BE49-F238E27FC236}">
                      <a16:creationId xmlns:a16="http://schemas.microsoft.com/office/drawing/2014/main" id="{937D84EA-9877-17AB-DD5E-301596134914}"/>
                    </a:ext>
                  </a:extLst>
                </p:cNvPr>
                <p:cNvSpPr/>
                <p:nvPr/>
              </p:nvSpPr>
              <p:spPr>
                <a:xfrm>
                  <a:off x="2193775" y="3460400"/>
                  <a:ext cx="140225" cy="89825"/>
                </a:xfrm>
                <a:custGeom>
                  <a:avLst/>
                  <a:gdLst/>
                  <a:ahLst/>
                  <a:cxnLst/>
                  <a:rect l="l" t="t" r="r" b="b"/>
                  <a:pathLst>
                    <a:path w="5609" h="3593" extrusionOk="0">
                      <a:moveTo>
                        <a:pt x="1009" y="1"/>
                      </a:moveTo>
                      <a:cubicBezTo>
                        <a:pt x="379" y="537"/>
                        <a:pt x="1" y="1261"/>
                        <a:pt x="1" y="2143"/>
                      </a:cubicBezTo>
                      <a:lnTo>
                        <a:pt x="1" y="3246"/>
                      </a:lnTo>
                      <a:cubicBezTo>
                        <a:pt x="1" y="3435"/>
                        <a:pt x="158" y="3592"/>
                        <a:pt x="347" y="3592"/>
                      </a:cubicBezTo>
                      <a:lnTo>
                        <a:pt x="5262" y="3592"/>
                      </a:lnTo>
                      <a:cubicBezTo>
                        <a:pt x="5451" y="3592"/>
                        <a:pt x="5609" y="3435"/>
                        <a:pt x="5609" y="3246"/>
                      </a:cubicBezTo>
                      <a:lnTo>
                        <a:pt x="5609" y="2143"/>
                      </a:lnTo>
                      <a:cubicBezTo>
                        <a:pt x="5577" y="1261"/>
                        <a:pt x="5199" y="537"/>
                        <a:pt x="4569" y="1"/>
                      </a:cubicBezTo>
                      <a:cubicBezTo>
                        <a:pt x="4128" y="474"/>
                        <a:pt x="3498" y="757"/>
                        <a:pt x="2773" y="757"/>
                      </a:cubicBezTo>
                      <a:cubicBezTo>
                        <a:pt x="2080" y="757"/>
                        <a:pt x="1450" y="474"/>
                        <a:pt x="1009"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436" name="Google Shape;9559;p73">
                <a:extLst>
                  <a:ext uri="{FF2B5EF4-FFF2-40B4-BE49-F238E27FC236}">
                    <a16:creationId xmlns:a16="http://schemas.microsoft.com/office/drawing/2014/main" id="{9ECD6877-D30E-5202-B5D5-3C9EE57A4F7C}"/>
                  </a:ext>
                </a:extLst>
              </p:cNvPr>
              <p:cNvGrpSpPr/>
              <p:nvPr/>
            </p:nvGrpSpPr>
            <p:grpSpPr>
              <a:xfrm>
                <a:off x="3300297" y="4378750"/>
                <a:ext cx="505937" cy="498964"/>
                <a:chOff x="2034675" y="3617925"/>
                <a:chExt cx="299325" cy="295200"/>
              </a:xfrm>
              <a:grpFill/>
            </p:grpSpPr>
            <p:sp>
              <p:nvSpPr>
                <p:cNvPr id="17458" name="Google Shape;9560;p73">
                  <a:extLst>
                    <a:ext uri="{FF2B5EF4-FFF2-40B4-BE49-F238E27FC236}">
                      <a16:creationId xmlns:a16="http://schemas.microsoft.com/office/drawing/2014/main" id="{D0617B81-5C55-5FCA-12A7-AE607CDAEE47}"/>
                    </a:ext>
                  </a:extLst>
                </p:cNvPr>
                <p:cNvSpPr/>
                <p:nvPr/>
              </p:nvSpPr>
              <p:spPr>
                <a:xfrm>
                  <a:off x="2195350" y="3721900"/>
                  <a:ext cx="69350" cy="33900"/>
                </a:xfrm>
                <a:custGeom>
                  <a:avLst/>
                  <a:gdLst/>
                  <a:ahLst/>
                  <a:cxnLst/>
                  <a:rect l="l" t="t" r="r" b="b"/>
                  <a:pathLst>
                    <a:path w="2774" h="1356" extrusionOk="0">
                      <a:moveTo>
                        <a:pt x="1387" y="1"/>
                      </a:moveTo>
                      <a:cubicBezTo>
                        <a:pt x="631" y="1"/>
                        <a:pt x="1" y="631"/>
                        <a:pt x="1" y="1355"/>
                      </a:cubicBezTo>
                      <a:lnTo>
                        <a:pt x="2773" y="1355"/>
                      </a:lnTo>
                      <a:cubicBezTo>
                        <a:pt x="2773" y="599"/>
                        <a:pt x="2143" y="1"/>
                        <a:pt x="1387"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459" name="Google Shape;9561;p73">
                  <a:extLst>
                    <a:ext uri="{FF2B5EF4-FFF2-40B4-BE49-F238E27FC236}">
                      <a16:creationId xmlns:a16="http://schemas.microsoft.com/office/drawing/2014/main" id="{54A047F6-0585-117E-A0A2-21E5090C6C30}"/>
                    </a:ext>
                  </a:extLst>
                </p:cNvPr>
                <p:cNvSpPr/>
                <p:nvPr/>
              </p:nvSpPr>
              <p:spPr>
                <a:xfrm>
                  <a:off x="2211900" y="3669125"/>
                  <a:ext cx="35475" cy="35475"/>
                </a:xfrm>
                <a:custGeom>
                  <a:avLst/>
                  <a:gdLst/>
                  <a:ahLst/>
                  <a:cxnLst/>
                  <a:rect l="l" t="t" r="r" b="b"/>
                  <a:pathLst>
                    <a:path w="1419" h="1419" extrusionOk="0">
                      <a:moveTo>
                        <a:pt x="725" y="1"/>
                      </a:moveTo>
                      <a:cubicBezTo>
                        <a:pt x="315" y="1"/>
                        <a:pt x="0" y="316"/>
                        <a:pt x="0" y="725"/>
                      </a:cubicBezTo>
                      <a:cubicBezTo>
                        <a:pt x="0" y="1103"/>
                        <a:pt x="315" y="1418"/>
                        <a:pt x="725" y="1418"/>
                      </a:cubicBezTo>
                      <a:cubicBezTo>
                        <a:pt x="1103" y="1418"/>
                        <a:pt x="1418" y="1103"/>
                        <a:pt x="1418" y="725"/>
                      </a:cubicBezTo>
                      <a:cubicBezTo>
                        <a:pt x="1418" y="316"/>
                        <a:pt x="1103" y="1"/>
                        <a:pt x="725"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460" name="Google Shape;9562;p73">
                  <a:extLst>
                    <a:ext uri="{FF2B5EF4-FFF2-40B4-BE49-F238E27FC236}">
                      <a16:creationId xmlns:a16="http://schemas.microsoft.com/office/drawing/2014/main" id="{61B0AE6B-4A87-4211-4348-EE6ED2AA9C54}"/>
                    </a:ext>
                  </a:extLst>
                </p:cNvPr>
                <p:cNvSpPr/>
                <p:nvPr/>
              </p:nvSpPr>
              <p:spPr>
                <a:xfrm>
                  <a:off x="2125250" y="3617925"/>
                  <a:ext cx="208750" cy="208750"/>
                </a:xfrm>
                <a:custGeom>
                  <a:avLst/>
                  <a:gdLst/>
                  <a:ahLst/>
                  <a:cxnLst/>
                  <a:rect l="l" t="t" r="r" b="b"/>
                  <a:pathLst>
                    <a:path w="8350" h="8350" extrusionOk="0">
                      <a:moveTo>
                        <a:pt x="4128" y="1387"/>
                      </a:moveTo>
                      <a:cubicBezTo>
                        <a:pt x="4884" y="1387"/>
                        <a:pt x="5514" y="2017"/>
                        <a:pt x="5514" y="2773"/>
                      </a:cubicBezTo>
                      <a:cubicBezTo>
                        <a:pt x="5514" y="3120"/>
                        <a:pt x="5357" y="3466"/>
                        <a:pt x="5136" y="3718"/>
                      </a:cubicBezTo>
                      <a:cubicBezTo>
                        <a:pt x="5766" y="4065"/>
                        <a:pt x="6176" y="4727"/>
                        <a:pt x="6176" y="5514"/>
                      </a:cubicBezTo>
                      <a:lnTo>
                        <a:pt x="6176" y="5892"/>
                      </a:lnTo>
                      <a:lnTo>
                        <a:pt x="6270" y="5892"/>
                      </a:lnTo>
                      <a:cubicBezTo>
                        <a:pt x="6270" y="6081"/>
                        <a:pt x="6113" y="6239"/>
                        <a:pt x="5924" y="6239"/>
                      </a:cubicBezTo>
                      <a:lnTo>
                        <a:pt x="2458" y="6239"/>
                      </a:lnTo>
                      <a:cubicBezTo>
                        <a:pt x="2238" y="6239"/>
                        <a:pt x="2080" y="6081"/>
                        <a:pt x="2080" y="5892"/>
                      </a:cubicBezTo>
                      <a:lnTo>
                        <a:pt x="2080" y="5514"/>
                      </a:lnTo>
                      <a:cubicBezTo>
                        <a:pt x="2080" y="4727"/>
                        <a:pt x="2521" y="4065"/>
                        <a:pt x="3151" y="3718"/>
                      </a:cubicBezTo>
                      <a:cubicBezTo>
                        <a:pt x="2931" y="3466"/>
                        <a:pt x="2773" y="3120"/>
                        <a:pt x="2773" y="2773"/>
                      </a:cubicBezTo>
                      <a:cubicBezTo>
                        <a:pt x="2773" y="2017"/>
                        <a:pt x="3403" y="1387"/>
                        <a:pt x="4128" y="1387"/>
                      </a:cubicBezTo>
                      <a:close/>
                      <a:moveTo>
                        <a:pt x="4191" y="1"/>
                      </a:moveTo>
                      <a:cubicBezTo>
                        <a:pt x="1891" y="1"/>
                        <a:pt x="1" y="1860"/>
                        <a:pt x="1" y="4191"/>
                      </a:cubicBezTo>
                      <a:cubicBezTo>
                        <a:pt x="1" y="6522"/>
                        <a:pt x="1860" y="8350"/>
                        <a:pt x="4191" y="8350"/>
                      </a:cubicBezTo>
                      <a:cubicBezTo>
                        <a:pt x="6459" y="8350"/>
                        <a:pt x="8350" y="6522"/>
                        <a:pt x="8350" y="4191"/>
                      </a:cubicBezTo>
                      <a:cubicBezTo>
                        <a:pt x="8350" y="1860"/>
                        <a:pt x="6459" y="1"/>
                        <a:pt x="4191"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461" name="Google Shape;9563;p73">
                  <a:extLst>
                    <a:ext uri="{FF2B5EF4-FFF2-40B4-BE49-F238E27FC236}">
                      <a16:creationId xmlns:a16="http://schemas.microsoft.com/office/drawing/2014/main" id="{78BD484B-A381-DBFC-8BB0-D9ECD5728E3E}"/>
                    </a:ext>
                  </a:extLst>
                </p:cNvPr>
                <p:cNvSpPr/>
                <p:nvPr/>
              </p:nvSpPr>
              <p:spPr>
                <a:xfrm>
                  <a:off x="2107150" y="3771525"/>
                  <a:ext cx="73275" cy="72475"/>
                </a:xfrm>
                <a:custGeom>
                  <a:avLst/>
                  <a:gdLst/>
                  <a:ahLst/>
                  <a:cxnLst/>
                  <a:rect l="l" t="t" r="r" b="b"/>
                  <a:pathLst>
                    <a:path w="2931" h="2899" extrusionOk="0">
                      <a:moveTo>
                        <a:pt x="504" y="0"/>
                      </a:moveTo>
                      <a:lnTo>
                        <a:pt x="378" y="126"/>
                      </a:lnTo>
                      <a:cubicBezTo>
                        <a:pt x="0" y="536"/>
                        <a:pt x="0" y="1198"/>
                        <a:pt x="378" y="1576"/>
                      </a:cubicBezTo>
                      <a:lnTo>
                        <a:pt x="1355" y="2584"/>
                      </a:lnTo>
                      <a:cubicBezTo>
                        <a:pt x="1576" y="2773"/>
                        <a:pt x="1828" y="2899"/>
                        <a:pt x="2111" y="2899"/>
                      </a:cubicBezTo>
                      <a:cubicBezTo>
                        <a:pt x="2395" y="2899"/>
                        <a:pt x="2678" y="2773"/>
                        <a:pt x="2867" y="2584"/>
                      </a:cubicBezTo>
                      <a:lnTo>
                        <a:pt x="2930" y="2458"/>
                      </a:lnTo>
                      <a:cubicBezTo>
                        <a:pt x="1828" y="1985"/>
                        <a:pt x="977" y="1071"/>
                        <a:pt x="504"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462" name="Google Shape;9564;p73">
                  <a:extLst>
                    <a:ext uri="{FF2B5EF4-FFF2-40B4-BE49-F238E27FC236}">
                      <a16:creationId xmlns:a16="http://schemas.microsoft.com/office/drawing/2014/main" id="{FAF4D61E-BA44-87B5-E41C-35E430BCBECB}"/>
                    </a:ext>
                  </a:extLst>
                </p:cNvPr>
                <p:cNvSpPr/>
                <p:nvPr/>
              </p:nvSpPr>
              <p:spPr>
                <a:xfrm>
                  <a:off x="2034675" y="3816425"/>
                  <a:ext cx="100050" cy="96700"/>
                </a:xfrm>
                <a:custGeom>
                  <a:avLst/>
                  <a:gdLst/>
                  <a:ahLst/>
                  <a:cxnLst/>
                  <a:rect l="l" t="t" r="r" b="b"/>
                  <a:pathLst>
                    <a:path w="4002" h="3867" extrusionOk="0">
                      <a:moveTo>
                        <a:pt x="2521" y="0"/>
                      </a:moveTo>
                      <a:lnTo>
                        <a:pt x="410" y="2111"/>
                      </a:lnTo>
                      <a:cubicBezTo>
                        <a:pt x="1" y="2520"/>
                        <a:pt x="1" y="3182"/>
                        <a:pt x="410" y="3560"/>
                      </a:cubicBezTo>
                      <a:cubicBezTo>
                        <a:pt x="599" y="3765"/>
                        <a:pt x="867" y="3867"/>
                        <a:pt x="1135" y="3867"/>
                      </a:cubicBezTo>
                      <a:cubicBezTo>
                        <a:pt x="1403" y="3867"/>
                        <a:pt x="1671" y="3765"/>
                        <a:pt x="1860" y="3560"/>
                      </a:cubicBezTo>
                      <a:lnTo>
                        <a:pt x="4002" y="1449"/>
                      </a:lnTo>
                      <a:cubicBezTo>
                        <a:pt x="3907" y="1418"/>
                        <a:pt x="3844" y="1323"/>
                        <a:pt x="3750" y="1260"/>
                      </a:cubicBezTo>
                      <a:lnTo>
                        <a:pt x="2773" y="252"/>
                      </a:lnTo>
                      <a:cubicBezTo>
                        <a:pt x="2679" y="189"/>
                        <a:pt x="2616" y="95"/>
                        <a:pt x="252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437" name="Google Shape;9565;p73">
                <a:extLst>
                  <a:ext uri="{FF2B5EF4-FFF2-40B4-BE49-F238E27FC236}">
                    <a16:creationId xmlns:a16="http://schemas.microsoft.com/office/drawing/2014/main" id="{0109F354-0D06-C008-0C34-864EAA5EAF99}"/>
                  </a:ext>
                </a:extLst>
              </p:cNvPr>
              <p:cNvGrpSpPr/>
              <p:nvPr/>
            </p:nvGrpSpPr>
            <p:grpSpPr>
              <a:xfrm>
                <a:off x="3302959" y="4985321"/>
                <a:ext cx="500612" cy="499261"/>
                <a:chOff x="2037825" y="3981825"/>
                <a:chExt cx="296175" cy="295375"/>
              </a:xfrm>
              <a:grpFill/>
            </p:grpSpPr>
            <p:sp>
              <p:nvSpPr>
                <p:cNvPr id="17455" name="Google Shape;9566;p73">
                  <a:extLst>
                    <a:ext uri="{FF2B5EF4-FFF2-40B4-BE49-F238E27FC236}">
                      <a16:creationId xmlns:a16="http://schemas.microsoft.com/office/drawing/2014/main" id="{28F6CB92-27F4-4EB3-4503-1648087F0F2D}"/>
                    </a:ext>
                  </a:extLst>
                </p:cNvPr>
                <p:cNvSpPr/>
                <p:nvPr/>
              </p:nvSpPr>
              <p:spPr>
                <a:xfrm>
                  <a:off x="2072500" y="4085775"/>
                  <a:ext cx="88225" cy="86675"/>
                </a:xfrm>
                <a:custGeom>
                  <a:avLst/>
                  <a:gdLst/>
                  <a:ahLst/>
                  <a:cxnLst/>
                  <a:rect l="l" t="t" r="r" b="b"/>
                  <a:pathLst>
                    <a:path w="3529" h="3467" extrusionOk="0">
                      <a:moveTo>
                        <a:pt x="1764" y="1"/>
                      </a:moveTo>
                      <a:cubicBezTo>
                        <a:pt x="819" y="1"/>
                        <a:pt x="0" y="788"/>
                        <a:pt x="0" y="1734"/>
                      </a:cubicBezTo>
                      <a:cubicBezTo>
                        <a:pt x="0" y="2679"/>
                        <a:pt x="819" y="3466"/>
                        <a:pt x="1764" y="3466"/>
                      </a:cubicBezTo>
                      <a:cubicBezTo>
                        <a:pt x="2709" y="3466"/>
                        <a:pt x="3529" y="2679"/>
                        <a:pt x="3529" y="1734"/>
                      </a:cubicBezTo>
                      <a:cubicBezTo>
                        <a:pt x="3529" y="788"/>
                        <a:pt x="2741" y="1"/>
                        <a:pt x="1764"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456" name="Google Shape;9567;p73">
                  <a:extLst>
                    <a:ext uri="{FF2B5EF4-FFF2-40B4-BE49-F238E27FC236}">
                      <a16:creationId xmlns:a16="http://schemas.microsoft.com/office/drawing/2014/main" id="{166F6111-CA9B-6034-1FDF-30D9C1B86579}"/>
                    </a:ext>
                  </a:extLst>
                </p:cNvPr>
                <p:cNvSpPr/>
                <p:nvPr/>
              </p:nvSpPr>
              <p:spPr>
                <a:xfrm>
                  <a:off x="2176450" y="3981825"/>
                  <a:ext cx="157550" cy="155975"/>
                </a:xfrm>
                <a:custGeom>
                  <a:avLst/>
                  <a:gdLst/>
                  <a:ahLst/>
                  <a:cxnLst/>
                  <a:rect l="l" t="t" r="r" b="b"/>
                  <a:pathLst>
                    <a:path w="6302" h="6239" extrusionOk="0">
                      <a:moveTo>
                        <a:pt x="3151" y="1733"/>
                      </a:moveTo>
                      <a:cubicBezTo>
                        <a:pt x="3372" y="1733"/>
                        <a:pt x="3529" y="1890"/>
                        <a:pt x="3529" y="2079"/>
                      </a:cubicBezTo>
                      <a:cubicBezTo>
                        <a:pt x="3529" y="2268"/>
                        <a:pt x="3372" y="2426"/>
                        <a:pt x="3151" y="2426"/>
                      </a:cubicBezTo>
                      <a:cubicBezTo>
                        <a:pt x="2962" y="2426"/>
                        <a:pt x="2805" y="2268"/>
                        <a:pt x="2805" y="2079"/>
                      </a:cubicBezTo>
                      <a:cubicBezTo>
                        <a:pt x="2805" y="1890"/>
                        <a:pt x="2962" y="1733"/>
                        <a:pt x="3151" y="1733"/>
                      </a:cubicBezTo>
                      <a:close/>
                      <a:moveTo>
                        <a:pt x="3151" y="2773"/>
                      </a:moveTo>
                      <a:cubicBezTo>
                        <a:pt x="3372" y="2773"/>
                        <a:pt x="3529" y="2930"/>
                        <a:pt x="3529" y="3151"/>
                      </a:cubicBezTo>
                      <a:lnTo>
                        <a:pt x="3529" y="4505"/>
                      </a:lnTo>
                      <a:cubicBezTo>
                        <a:pt x="3529" y="4726"/>
                        <a:pt x="3372" y="4883"/>
                        <a:pt x="3151" y="4883"/>
                      </a:cubicBezTo>
                      <a:cubicBezTo>
                        <a:pt x="2962" y="4883"/>
                        <a:pt x="2805" y="4726"/>
                        <a:pt x="2805" y="4505"/>
                      </a:cubicBezTo>
                      <a:lnTo>
                        <a:pt x="2805" y="3151"/>
                      </a:lnTo>
                      <a:cubicBezTo>
                        <a:pt x="2805" y="2930"/>
                        <a:pt x="2962" y="2773"/>
                        <a:pt x="3151" y="2773"/>
                      </a:cubicBezTo>
                      <a:close/>
                      <a:moveTo>
                        <a:pt x="3151" y="0"/>
                      </a:moveTo>
                      <a:cubicBezTo>
                        <a:pt x="1418" y="0"/>
                        <a:pt x="64" y="1418"/>
                        <a:pt x="64" y="3088"/>
                      </a:cubicBezTo>
                      <a:cubicBezTo>
                        <a:pt x="64" y="3655"/>
                        <a:pt x="158" y="4159"/>
                        <a:pt x="442" y="4631"/>
                      </a:cubicBezTo>
                      <a:lnTo>
                        <a:pt x="64" y="5765"/>
                      </a:lnTo>
                      <a:cubicBezTo>
                        <a:pt x="1" y="5892"/>
                        <a:pt x="64" y="6018"/>
                        <a:pt x="127" y="6112"/>
                      </a:cubicBezTo>
                      <a:cubicBezTo>
                        <a:pt x="190" y="6207"/>
                        <a:pt x="379" y="6238"/>
                        <a:pt x="473" y="6238"/>
                      </a:cubicBezTo>
                      <a:lnTo>
                        <a:pt x="1796" y="5923"/>
                      </a:lnTo>
                      <a:cubicBezTo>
                        <a:pt x="2206" y="6175"/>
                        <a:pt x="2679" y="6238"/>
                        <a:pt x="3214" y="6238"/>
                      </a:cubicBezTo>
                      <a:cubicBezTo>
                        <a:pt x="4947" y="6238"/>
                        <a:pt x="6302" y="4820"/>
                        <a:pt x="6302" y="3119"/>
                      </a:cubicBezTo>
                      <a:cubicBezTo>
                        <a:pt x="6270" y="1418"/>
                        <a:pt x="4884" y="0"/>
                        <a:pt x="315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457" name="Google Shape;9568;p73">
                  <a:extLst>
                    <a:ext uri="{FF2B5EF4-FFF2-40B4-BE49-F238E27FC236}">
                      <a16:creationId xmlns:a16="http://schemas.microsoft.com/office/drawing/2014/main" id="{C5C1D95E-0E14-C661-CA48-995F05F96852}"/>
                    </a:ext>
                  </a:extLst>
                </p:cNvPr>
                <p:cNvSpPr/>
                <p:nvPr/>
              </p:nvSpPr>
              <p:spPr>
                <a:xfrm>
                  <a:off x="2037825" y="4168475"/>
                  <a:ext cx="157550" cy="108725"/>
                </a:xfrm>
                <a:custGeom>
                  <a:avLst/>
                  <a:gdLst/>
                  <a:ahLst/>
                  <a:cxnLst/>
                  <a:rect l="l" t="t" r="r" b="b"/>
                  <a:pathLst>
                    <a:path w="6302" h="4349" extrusionOk="0">
                      <a:moveTo>
                        <a:pt x="1356" y="1"/>
                      </a:moveTo>
                      <a:cubicBezTo>
                        <a:pt x="568" y="568"/>
                        <a:pt x="1" y="1513"/>
                        <a:pt x="1" y="2553"/>
                      </a:cubicBezTo>
                      <a:lnTo>
                        <a:pt x="1" y="3970"/>
                      </a:lnTo>
                      <a:cubicBezTo>
                        <a:pt x="1" y="4222"/>
                        <a:pt x="158" y="4348"/>
                        <a:pt x="347" y="4348"/>
                      </a:cubicBezTo>
                      <a:lnTo>
                        <a:pt x="5955" y="4348"/>
                      </a:lnTo>
                      <a:cubicBezTo>
                        <a:pt x="6144" y="4348"/>
                        <a:pt x="6302" y="4191"/>
                        <a:pt x="6302" y="3970"/>
                      </a:cubicBezTo>
                      <a:lnTo>
                        <a:pt x="6302" y="2553"/>
                      </a:lnTo>
                      <a:cubicBezTo>
                        <a:pt x="6302" y="1513"/>
                        <a:pt x="5798" y="599"/>
                        <a:pt x="4947" y="1"/>
                      </a:cubicBezTo>
                      <a:cubicBezTo>
                        <a:pt x="4538" y="505"/>
                        <a:pt x="3844" y="820"/>
                        <a:pt x="3151" y="820"/>
                      </a:cubicBezTo>
                      <a:cubicBezTo>
                        <a:pt x="2427" y="820"/>
                        <a:pt x="1765" y="505"/>
                        <a:pt x="1356"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438" name="Google Shape;9569;p73">
                <a:extLst>
                  <a:ext uri="{FF2B5EF4-FFF2-40B4-BE49-F238E27FC236}">
                    <a16:creationId xmlns:a16="http://schemas.microsoft.com/office/drawing/2014/main" id="{610D5E38-84E4-6C6A-0F20-DDB486D6E518}"/>
                  </a:ext>
                </a:extLst>
              </p:cNvPr>
              <p:cNvGrpSpPr/>
              <p:nvPr/>
            </p:nvGrpSpPr>
            <p:grpSpPr>
              <a:xfrm>
                <a:off x="6475073" y="3793814"/>
                <a:ext cx="500612" cy="408748"/>
                <a:chOff x="3860400" y="3254050"/>
                <a:chExt cx="296175" cy="241825"/>
              </a:xfrm>
              <a:grpFill/>
            </p:grpSpPr>
            <p:sp>
              <p:nvSpPr>
                <p:cNvPr id="17448" name="Google Shape;9570;p73">
                  <a:extLst>
                    <a:ext uri="{FF2B5EF4-FFF2-40B4-BE49-F238E27FC236}">
                      <a16:creationId xmlns:a16="http://schemas.microsoft.com/office/drawing/2014/main" id="{45344967-0142-7115-F751-1D2E946B8CAD}"/>
                    </a:ext>
                  </a:extLst>
                </p:cNvPr>
                <p:cNvSpPr/>
                <p:nvPr/>
              </p:nvSpPr>
              <p:spPr>
                <a:xfrm>
                  <a:off x="4112425" y="3358025"/>
                  <a:ext cx="44150" cy="18125"/>
                </a:xfrm>
                <a:custGeom>
                  <a:avLst/>
                  <a:gdLst/>
                  <a:ahLst/>
                  <a:cxnLst/>
                  <a:rect l="l" t="t" r="r" b="b"/>
                  <a:pathLst>
                    <a:path w="1766" h="725" extrusionOk="0">
                      <a:moveTo>
                        <a:pt x="347" y="0"/>
                      </a:moveTo>
                      <a:cubicBezTo>
                        <a:pt x="158" y="0"/>
                        <a:pt x="1" y="158"/>
                        <a:pt x="1" y="378"/>
                      </a:cubicBezTo>
                      <a:cubicBezTo>
                        <a:pt x="1" y="567"/>
                        <a:pt x="158" y="725"/>
                        <a:pt x="347" y="725"/>
                      </a:cubicBezTo>
                      <a:lnTo>
                        <a:pt x="1419" y="725"/>
                      </a:lnTo>
                      <a:cubicBezTo>
                        <a:pt x="1608" y="725"/>
                        <a:pt x="1765" y="567"/>
                        <a:pt x="1765" y="378"/>
                      </a:cubicBezTo>
                      <a:cubicBezTo>
                        <a:pt x="1734" y="158"/>
                        <a:pt x="1608" y="0"/>
                        <a:pt x="1419"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449" name="Google Shape;9571;p73">
                  <a:extLst>
                    <a:ext uri="{FF2B5EF4-FFF2-40B4-BE49-F238E27FC236}">
                      <a16:creationId xmlns:a16="http://schemas.microsoft.com/office/drawing/2014/main" id="{D6B912F4-DFE5-7B9E-A2D9-AA3CBE7E9298}"/>
                    </a:ext>
                  </a:extLst>
                </p:cNvPr>
                <p:cNvSpPr/>
                <p:nvPr/>
              </p:nvSpPr>
              <p:spPr>
                <a:xfrm>
                  <a:off x="4102200" y="3393475"/>
                  <a:ext cx="37050" cy="33875"/>
                </a:xfrm>
                <a:custGeom>
                  <a:avLst/>
                  <a:gdLst/>
                  <a:ahLst/>
                  <a:cxnLst/>
                  <a:rect l="l" t="t" r="r" b="b"/>
                  <a:pathLst>
                    <a:path w="1482" h="1355" extrusionOk="0">
                      <a:moveTo>
                        <a:pt x="394" y="0"/>
                      </a:moveTo>
                      <a:cubicBezTo>
                        <a:pt x="308" y="0"/>
                        <a:pt x="221" y="32"/>
                        <a:pt x="158" y="95"/>
                      </a:cubicBezTo>
                      <a:cubicBezTo>
                        <a:pt x="0" y="221"/>
                        <a:pt x="0" y="410"/>
                        <a:pt x="158" y="567"/>
                      </a:cubicBezTo>
                      <a:lnTo>
                        <a:pt x="882" y="1260"/>
                      </a:lnTo>
                      <a:cubicBezTo>
                        <a:pt x="945" y="1323"/>
                        <a:pt x="1032" y="1355"/>
                        <a:pt x="1119" y="1355"/>
                      </a:cubicBezTo>
                      <a:cubicBezTo>
                        <a:pt x="1205" y="1355"/>
                        <a:pt x="1292" y="1323"/>
                        <a:pt x="1355" y="1260"/>
                      </a:cubicBezTo>
                      <a:cubicBezTo>
                        <a:pt x="1481" y="1134"/>
                        <a:pt x="1481" y="914"/>
                        <a:pt x="1355" y="788"/>
                      </a:cubicBezTo>
                      <a:lnTo>
                        <a:pt x="630" y="95"/>
                      </a:lnTo>
                      <a:cubicBezTo>
                        <a:pt x="567" y="32"/>
                        <a:pt x="481" y="0"/>
                        <a:pt x="394"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450" name="Google Shape;9572;p73">
                  <a:extLst>
                    <a:ext uri="{FF2B5EF4-FFF2-40B4-BE49-F238E27FC236}">
                      <a16:creationId xmlns:a16="http://schemas.microsoft.com/office/drawing/2014/main" id="{C67F2188-C1FB-2D4F-EE81-96302D56C860}"/>
                    </a:ext>
                  </a:extLst>
                </p:cNvPr>
                <p:cNvSpPr/>
                <p:nvPr/>
              </p:nvSpPr>
              <p:spPr>
                <a:xfrm>
                  <a:off x="4103775" y="3306025"/>
                  <a:ext cx="35475" cy="34500"/>
                </a:xfrm>
                <a:custGeom>
                  <a:avLst/>
                  <a:gdLst/>
                  <a:ahLst/>
                  <a:cxnLst/>
                  <a:rect l="l" t="t" r="r" b="b"/>
                  <a:pathLst>
                    <a:path w="1419" h="1380" extrusionOk="0">
                      <a:moveTo>
                        <a:pt x="1056" y="1"/>
                      </a:moveTo>
                      <a:cubicBezTo>
                        <a:pt x="969" y="1"/>
                        <a:pt x="882" y="32"/>
                        <a:pt x="819" y="96"/>
                      </a:cubicBezTo>
                      <a:lnTo>
                        <a:pt x="95" y="789"/>
                      </a:lnTo>
                      <a:cubicBezTo>
                        <a:pt x="0" y="915"/>
                        <a:pt x="0" y="1135"/>
                        <a:pt x="95" y="1261"/>
                      </a:cubicBezTo>
                      <a:cubicBezTo>
                        <a:pt x="158" y="1340"/>
                        <a:pt x="252" y="1379"/>
                        <a:pt x="343" y="1379"/>
                      </a:cubicBezTo>
                      <a:cubicBezTo>
                        <a:pt x="434" y="1379"/>
                        <a:pt x="520" y="1340"/>
                        <a:pt x="567" y="1261"/>
                      </a:cubicBezTo>
                      <a:lnTo>
                        <a:pt x="1292" y="568"/>
                      </a:lnTo>
                      <a:cubicBezTo>
                        <a:pt x="1418" y="442"/>
                        <a:pt x="1418" y="190"/>
                        <a:pt x="1292" y="96"/>
                      </a:cubicBezTo>
                      <a:cubicBezTo>
                        <a:pt x="1229" y="32"/>
                        <a:pt x="1142" y="1"/>
                        <a:pt x="1056"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451" name="Google Shape;9573;p73">
                  <a:extLst>
                    <a:ext uri="{FF2B5EF4-FFF2-40B4-BE49-F238E27FC236}">
                      <a16:creationId xmlns:a16="http://schemas.microsoft.com/office/drawing/2014/main" id="{0FB29202-4928-8EA2-7543-83E2FBAB019A}"/>
                    </a:ext>
                  </a:extLst>
                </p:cNvPr>
                <p:cNvSpPr/>
                <p:nvPr/>
              </p:nvSpPr>
              <p:spPr>
                <a:xfrm>
                  <a:off x="3860400" y="3306025"/>
                  <a:ext cx="105550" cy="104800"/>
                </a:xfrm>
                <a:custGeom>
                  <a:avLst/>
                  <a:gdLst/>
                  <a:ahLst/>
                  <a:cxnLst/>
                  <a:rect l="l" t="t" r="r" b="b"/>
                  <a:pathLst>
                    <a:path w="4222" h="4192" extrusionOk="0">
                      <a:moveTo>
                        <a:pt x="2489" y="1"/>
                      </a:moveTo>
                      <a:cubicBezTo>
                        <a:pt x="2048" y="1"/>
                        <a:pt x="1639" y="285"/>
                        <a:pt x="1481" y="726"/>
                      </a:cubicBezTo>
                      <a:lnTo>
                        <a:pt x="1418" y="726"/>
                      </a:lnTo>
                      <a:cubicBezTo>
                        <a:pt x="662" y="726"/>
                        <a:pt x="0" y="1356"/>
                        <a:pt x="0" y="2080"/>
                      </a:cubicBezTo>
                      <a:cubicBezTo>
                        <a:pt x="0" y="2836"/>
                        <a:pt x="630" y="3467"/>
                        <a:pt x="1418" y="3467"/>
                      </a:cubicBezTo>
                      <a:lnTo>
                        <a:pt x="1481" y="3467"/>
                      </a:lnTo>
                      <a:cubicBezTo>
                        <a:pt x="1639" y="3845"/>
                        <a:pt x="2017" y="4191"/>
                        <a:pt x="2489" y="4191"/>
                      </a:cubicBezTo>
                      <a:lnTo>
                        <a:pt x="4222" y="4191"/>
                      </a:lnTo>
                      <a:lnTo>
                        <a:pt x="4222"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452" name="Google Shape;9574;p73">
                  <a:extLst>
                    <a:ext uri="{FF2B5EF4-FFF2-40B4-BE49-F238E27FC236}">
                      <a16:creationId xmlns:a16="http://schemas.microsoft.com/office/drawing/2014/main" id="{2168A58E-D6BA-859C-2544-C6BDCCA9AD30}"/>
                    </a:ext>
                  </a:extLst>
                </p:cNvPr>
                <p:cNvSpPr/>
                <p:nvPr/>
              </p:nvSpPr>
              <p:spPr>
                <a:xfrm>
                  <a:off x="4050225" y="3254050"/>
                  <a:ext cx="35450" cy="208750"/>
                </a:xfrm>
                <a:custGeom>
                  <a:avLst/>
                  <a:gdLst/>
                  <a:ahLst/>
                  <a:cxnLst/>
                  <a:rect l="l" t="t" r="r" b="b"/>
                  <a:pathLst>
                    <a:path w="1418" h="8350" extrusionOk="0">
                      <a:moveTo>
                        <a:pt x="725" y="1"/>
                      </a:moveTo>
                      <a:cubicBezTo>
                        <a:pt x="315" y="1"/>
                        <a:pt x="0" y="316"/>
                        <a:pt x="0" y="694"/>
                      </a:cubicBezTo>
                      <a:lnTo>
                        <a:pt x="0" y="7625"/>
                      </a:lnTo>
                      <a:cubicBezTo>
                        <a:pt x="0" y="8034"/>
                        <a:pt x="315" y="8349"/>
                        <a:pt x="725" y="8349"/>
                      </a:cubicBezTo>
                      <a:cubicBezTo>
                        <a:pt x="1134" y="8286"/>
                        <a:pt x="1418" y="8003"/>
                        <a:pt x="1418" y="7625"/>
                      </a:cubicBezTo>
                      <a:lnTo>
                        <a:pt x="1418" y="694"/>
                      </a:lnTo>
                      <a:cubicBezTo>
                        <a:pt x="1418" y="316"/>
                        <a:pt x="1103" y="1"/>
                        <a:pt x="725"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453" name="Google Shape;9575;p73">
                  <a:extLst>
                    <a:ext uri="{FF2B5EF4-FFF2-40B4-BE49-F238E27FC236}">
                      <a16:creationId xmlns:a16="http://schemas.microsoft.com/office/drawing/2014/main" id="{1D360885-D1D6-FC61-E975-648F2E5AAC34}"/>
                    </a:ext>
                  </a:extLst>
                </p:cNvPr>
                <p:cNvSpPr/>
                <p:nvPr/>
              </p:nvSpPr>
              <p:spPr>
                <a:xfrm>
                  <a:off x="3912375" y="3426550"/>
                  <a:ext cx="51225" cy="69325"/>
                </a:xfrm>
                <a:custGeom>
                  <a:avLst/>
                  <a:gdLst/>
                  <a:ahLst/>
                  <a:cxnLst/>
                  <a:rect l="l" t="t" r="r" b="b"/>
                  <a:pathLst>
                    <a:path w="2049" h="2773" extrusionOk="0">
                      <a:moveTo>
                        <a:pt x="1" y="0"/>
                      </a:moveTo>
                      <a:lnTo>
                        <a:pt x="1" y="1764"/>
                      </a:lnTo>
                      <a:cubicBezTo>
                        <a:pt x="1" y="2363"/>
                        <a:pt x="473" y="2773"/>
                        <a:pt x="1040" y="2773"/>
                      </a:cubicBezTo>
                      <a:cubicBezTo>
                        <a:pt x="1607" y="2773"/>
                        <a:pt x="2048" y="2300"/>
                        <a:pt x="2048" y="1764"/>
                      </a:cubicBezTo>
                      <a:lnTo>
                        <a:pt x="2048" y="32"/>
                      </a:lnTo>
                      <a:lnTo>
                        <a:pt x="316" y="32"/>
                      </a:lnTo>
                      <a:cubicBezTo>
                        <a:pt x="253" y="32"/>
                        <a:pt x="127" y="32"/>
                        <a:pt x="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454" name="Google Shape;9576;p73">
                  <a:extLst>
                    <a:ext uri="{FF2B5EF4-FFF2-40B4-BE49-F238E27FC236}">
                      <a16:creationId xmlns:a16="http://schemas.microsoft.com/office/drawing/2014/main" id="{268F06D4-C9DA-61B7-C10B-7CB91E9160D6}"/>
                    </a:ext>
                  </a:extLst>
                </p:cNvPr>
                <p:cNvSpPr/>
                <p:nvPr/>
              </p:nvSpPr>
              <p:spPr>
                <a:xfrm>
                  <a:off x="3982475" y="3275325"/>
                  <a:ext cx="52000" cy="163850"/>
                </a:xfrm>
                <a:custGeom>
                  <a:avLst/>
                  <a:gdLst/>
                  <a:ahLst/>
                  <a:cxnLst/>
                  <a:rect l="l" t="t" r="r" b="b"/>
                  <a:pathLst>
                    <a:path w="2080" h="6554" extrusionOk="0">
                      <a:moveTo>
                        <a:pt x="2080" y="0"/>
                      </a:moveTo>
                      <a:lnTo>
                        <a:pt x="1765" y="315"/>
                      </a:lnTo>
                      <a:cubicBezTo>
                        <a:pt x="1292" y="788"/>
                        <a:pt x="662" y="1071"/>
                        <a:pt x="1" y="1166"/>
                      </a:cubicBezTo>
                      <a:lnTo>
                        <a:pt x="1" y="5419"/>
                      </a:lnTo>
                      <a:cubicBezTo>
                        <a:pt x="662" y="5482"/>
                        <a:pt x="1292" y="5766"/>
                        <a:pt x="1765" y="6238"/>
                      </a:cubicBezTo>
                      <a:lnTo>
                        <a:pt x="2080" y="6553"/>
                      </a:lnTo>
                      <a:lnTo>
                        <a:pt x="2080" y="0"/>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439" name="Google Shape;9577;p73">
                <a:extLst>
                  <a:ext uri="{FF2B5EF4-FFF2-40B4-BE49-F238E27FC236}">
                    <a16:creationId xmlns:a16="http://schemas.microsoft.com/office/drawing/2014/main" id="{B7CBB925-F9A1-BCB8-0DEE-AB3259A0A411}"/>
                  </a:ext>
                </a:extLst>
              </p:cNvPr>
              <p:cNvGrpSpPr/>
              <p:nvPr/>
            </p:nvGrpSpPr>
            <p:grpSpPr>
              <a:xfrm>
                <a:off x="6474397" y="4377925"/>
                <a:ext cx="501965" cy="500612"/>
                <a:chOff x="3859600" y="3591950"/>
                <a:chExt cx="296975" cy="296175"/>
              </a:xfrm>
              <a:grpFill/>
            </p:grpSpPr>
            <p:sp>
              <p:nvSpPr>
                <p:cNvPr id="17445" name="Google Shape;9578;p73">
                  <a:extLst>
                    <a:ext uri="{FF2B5EF4-FFF2-40B4-BE49-F238E27FC236}">
                      <a16:creationId xmlns:a16="http://schemas.microsoft.com/office/drawing/2014/main" id="{B6600A9F-561D-C193-7A31-026EAB7F7B36}"/>
                    </a:ext>
                  </a:extLst>
                </p:cNvPr>
                <p:cNvSpPr/>
                <p:nvPr/>
              </p:nvSpPr>
              <p:spPr>
                <a:xfrm>
                  <a:off x="4034450" y="3766000"/>
                  <a:ext cx="122125" cy="122125"/>
                </a:xfrm>
                <a:custGeom>
                  <a:avLst/>
                  <a:gdLst/>
                  <a:ahLst/>
                  <a:cxnLst/>
                  <a:rect l="l" t="t" r="r" b="b"/>
                  <a:pathLst>
                    <a:path w="4885" h="4885" extrusionOk="0">
                      <a:moveTo>
                        <a:pt x="2395" y="1324"/>
                      </a:moveTo>
                      <a:cubicBezTo>
                        <a:pt x="2616" y="1324"/>
                        <a:pt x="2773" y="1482"/>
                        <a:pt x="2773" y="1702"/>
                      </a:cubicBezTo>
                      <a:lnTo>
                        <a:pt x="2773" y="2049"/>
                      </a:lnTo>
                      <a:lnTo>
                        <a:pt x="3120" y="2049"/>
                      </a:lnTo>
                      <a:cubicBezTo>
                        <a:pt x="3309" y="2049"/>
                        <a:pt x="3466" y="2206"/>
                        <a:pt x="3466" y="2395"/>
                      </a:cubicBezTo>
                      <a:cubicBezTo>
                        <a:pt x="3466" y="2584"/>
                        <a:pt x="3309" y="2742"/>
                        <a:pt x="3120" y="2742"/>
                      </a:cubicBezTo>
                      <a:lnTo>
                        <a:pt x="2395" y="2742"/>
                      </a:lnTo>
                      <a:cubicBezTo>
                        <a:pt x="2206" y="2742"/>
                        <a:pt x="2049" y="2584"/>
                        <a:pt x="2049" y="2395"/>
                      </a:cubicBezTo>
                      <a:lnTo>
                        <a:pt x="2049" y="1702"/>
                      </a:lnTo>
                      <a:cubicBezTo>
                        <a:pt x="2049" y="1482"/>
                        <a:pt x="2206" y="1324"/>
                        <a:pt x="2395" y="1324"/>
                      </a:cubicBezTo>
                      <a:close/>
                      <a:moveTo>
                        <a:pt x="2458" y="1"/>
                      </a:moveTo>
                      <a:cubicBezTo>
                        <a:pt x="1104" y="1"/>
                        <a:pt x="1" y="1103"/>
                        <a:pt x="1" y="2427"/>
                      </a:cubicBezTo>
                      <a:cubicBezTo>
                        <a:pt x="1" y="3781"/>
                        <a:pt x="1104" y="4884"/>
                        <a:pt x="2458" y="4884"/>
                      </a:cubicBezTo>
                      <a:cubicBezTo>
                        <a:pt x="3782" y="4884"/>
                        <a:pt x="4884" y="3781"/>
                        <a:pt x="4884" y="2427"/>
                      </a:cubicBezTo>
                      <a:cubicBezTo>
                        <a:pt x="4853" y="1072"/>
                        <a:pt x="3782" y="1"/>
                        <a:pt x="2458"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446" name="Google Shape;9579;p73">
                  <a:extLst>
                    <a:ext uri="{FF2B5EF4-FFF2-40B4-BE49-F238E27FC236}">
                      <a16:creationId xmlns:a16="http://schemas.microsoft.com/office/drawing/2014/main" id="{BDA409DC-B596-0B04-18C7-F52246FF36AC}"/>
                    </a:ext>
                  </a:extLst>
                </p:cNvPr>
                <p:cNvSpPr/>
                <p:nvPr/>
              </p:nvSpPr>
              <p:spPr>
                <a:xfrm>
                  <a:off x="3860400" y="3679375"/>
                  <a:ext cx="260725" cy="173300"/>
                </a:xfrm>
                <a:custGeom>
                  <a:avLst/>
                  <a:gdLst/>
                  <a:ahLst/>
                  <a:cxnLst/>
                  <a:rect l="l" t="t" r="r" b="b"/>
                  <a:pathLst>
                    <a:path w="10429" h="6932" extrusionOk="0">
                      <a:moveTo>
                        <a:pt x="2426" y="662"/>
                      </a:moveTo>
                      <a:cubicBezTo>
                        <a:pt x="2647" y="662"/>
                        <a:pt x="2804" y="819"/>
                        <a:pt x="2804" y="1008"/>
                      </a:cubicBezTo>
                      <a:cubicBezTo>
                        <a:pt x="2804" y="1197"/>
                        <a:pt x="2647" y="1355"/>
                        <a:pt x="2426" y="1355"/>
                      </a:cubicBezTo>
                      <a:lnTo>
                        <a:pt x="1733" y="1355"/>
                      </a:lnTo>
                      <a:cubicBezTo>
                        <a:pt x="1544" y="1355"/>
                        <a:pt x="1387" y="1197"/>
                        <a:pt x="1387" y="1008"/>
                      </a:cubicBezTo>
                      <a:cubicBezTo>
                        <a:pt x="1387" y="819"/>
                        <a:pt x="1544" y="662"/>
                        <a:pt x="1733" y="662"/>
                      </a:cubicBezTo>
                      <a:close/>
                      <a:moveTo>
                        <a:pt x="4537" y="662"/>
                      </a:moveTo>
                      <a:cubicBezTo>
                        <a:pt x="4726" y="662"/>
                        <a:pt x="4884" y="819"/>
                        <a:pt x="4884" y="1008"/>
                      </a:cubicBezTo>
                      <a:cubicBezTo>
                        <a:pt x="4884" y="1197"/>
                        <a:pt x="4695" y="1355"/>
                        <a:pt x="4537" y="1355"/>
                      </a:cubicBezTo>
                      <a:lnTo>
                        <a:pt x="3812" y="1355"/>
                      </a:lnTo>
                      <a:cubicBezTo>
                        <a:pt x="3623" y="1355"/>
                        <a:pt x="3466" y="1197"/>
                        <a:pt x="3466" y="1008"/>
                      </a:cubicBezTo>
                      <a:cubicBezTo>
                        <a:pt x="3466" y="819"/>
                        <a:pt x="3623" y="662"/>
                        <a:pt x="3812" y="662"/>
                      </a:cubicBezTo>
                      <a:close/>
                      <a:moveTo>
                        <a:pt x="6648" y="662"/>
                      </a:moveTo>
                      <a:cubicBezTo>
                        <a:pt x="6837" y="662"/>
                        <a:pt x="6994" y="819"/>
                        <a:pt x="6994" y="1008"/>
                      </a:cubicBezTo>
                      <a:cubicBezTo>
                        <a:pt x="6994" y="1197"/>
                        <a:pt x="6837" y="1355"/>
                        <a:pt x="6648" y="1355"/>
                      </a:cubicBezTo>
                      <a:lnTo>
                        <a:pt x="5955" y="1355"/>
                      </a:lnTo>
                      <a:cubicBezTo>
                        <a:pt x="5734" y="1355"/>
                        <a:pt x="5577" y="1197"/>
                        <a:pt x="5577" y="1008"/>
                      </a:cubicBezTo>
                      <a:cubicBezTo>
                        <a:pt x="5577" y="819"/>
                        <a:pt x="5734" y="662"/>
                        <a:pt x="5955" y="662"/>
                      </a:cubicBezTo>
                      <a:close/>
                      <a:moveTo>
                        <a:pt x="8727" y="662"/>
                      </a:moveTo>
                      <a:cubicBezTo>
                        <a:pt x="8948" y="662"/>
                        <a:pt x="9105" y="819"/>
                        <a:pt x="9105" y="1008"/>
                      </a:cubicBezTo>
                      <a:cubicBezTo>
                        <a:pt x="9105" y="1197"/>
                        <a:pt x="8948" y="1355"/>
                        <a:pt x="8727" y="1355"/>
                      </a:cubicBezTo>
                      <a:lnTo>
                        <a:pt x="8034" y="1355"/>
                      </a:lnTo>
                      <a:cubicBezTo>
                        <a:pt x="7845" y="1355"/>
                        <a:pt x="7688" y="1197"/>
                        <a:pt x="7688" y="1008"/>
                      </a:cubicBezTo>
                      <a:cubicBezTo>
                        <a:pt x="7688" y="819"/>
                        <a:pt x="7845" y="662"/>
                        <a:pt x="8034" y="662"/>
                      </a:cubicBezTo>
                      <a:close/>
                      <a:moveTo>
                        <a:pt x="2426" y="2080"/>
                      </a:moveTo>
                      <a:cubicBezTo>
                        <a:pt x="2647" y="2080"/>
                        <a:pt x="2804" y="2237"/>
                        <a:pt x="2804" y="2426"/>
                      </a:cubicBezTo>
                      <a:cubicBezTo>
                        <a:pt x="2804" y="2647"/>
                        <a:pt x="2647" y="2773"/>
                        <a:pt x="2426" y="2773"/>
                      </a:cubicBezTo>
                      <a:lnTo>
                        <a:pt x="1733" y="2773"/>
                      </a:lnTo>
                      <a:cubicBezTo>
                        <a:pt x="1544" y="2773"/>
                        <a:pt x="1387" y="2647"/>
                        <a:pt x="1387" y="2426"/>
                      </a:cubicBezTo>
                      <a:cubicBezTo>
                        <a:pt x="1387" y="2206"/>
                        <a:pt x="1544" y="2080"/>
                        <a:pt x="1733" y="2080"/>
                      </a:cubicBezTo>
                      <a:close/>
                      <a:moveTo>
                        <a:pt x="4537" y="2080"/>
                      </a:moveTo>
                      <a:cubicBezTo>
                        <a:pt x="4726" y="2080"/>
                        <a:pt x="4884" y="2237"/>
                        <a:pt x="4884" y="2426"/>
                      </a:cubicBezTo>
                      <a:cubicBezTo>
                        <a:pt x="4884" y="2647"/>
                        <a:pt x="4695" y="2773"/>
                        <a:pt x="4537" y="2773"/>
                      </a:cubicBezTo>
                      <a:lnTo>
                        <a:pt x="3812" y="2773"/>
                      </a:lnTo>
                      <a:cubicBezTo>
                        <a:pt x="3623" y="2773"/>
                        <a:pt x="3466" y="2647"/>
                        <a:pt x="3466" y="2426"/>
                      </a:cubicBezTo>
                      <a:cubicBezTo>
                        <a:pt x="3466" y="2206"/>
                        <a:pt x="3623" y="2080"/>
                        <a:pt x="3812" y="2080"/>
                      </a:cubicBezTo>
                      <a:close/>
                      <a:moveTo>
                        <a:pt x="6648" y="2080"/>
                      </a:moveTo>
                      <a:cubicBezTo>
                        <a:pt x="6837" y="2080"/>
                        <a:pt x="6994" y="2237"/>
                        <a:pt x="6994" y="2426"/>
                      </a:cubicBezTo>
                      <a:cubicBezTo>
                        <a:pt x="6994" y="2647"/>
                        <a:pt x="6837" y="2773"/>
                        <a:pt x="6648" y="2773"/>
                      </a:cubicBezTo>
                      <a:lnTo>
                        <a:pt x="5955" y="2773"/>
                      </a:lnTo>
                      <a:cubicBezTo>
                        <a:pt x="5734" y="2773"/>
                        <a:pt x="5577" y="2647"/>
                        <a:pt x="5577" y="2426"/>
                      </a:cubicBezTo>
                      <a:cubicBezTo>
                        <a:pt x="5577" y="2206"/>
                        <a:pt x="5734" y="2080"/>
                        <a:pt x="5955" y="2080"/>
                      </a:cubicBezTo>
                      <a:close/>
                      <a:moveTo>
                        <a:pt x="8727" y="2080"/>
                      </a:moveTo>
                      <a:cubicBezTo>
                        <a:pt x="8948" y="2080"/>
                        <a:pt x="9105" y="2237"/>
                        <a:pt x="9105" y="2426"/>
                      </a:cubicBezTo>
                      <a:cubicBezTo>
                        <a:pt x="9105" y="2647"/>
                        <a:pt x="8948" y="2773"/>
                        <a:pt x="8727" y="2773"/>
                      </a:cubicBezTo>
                      <a:lnTo>
                        <a:pt x="8034" y="2773"/>
                      </a:lnTo>
                      <a:cubicBezTo>
                        <a:pt x="7845" y="2773"/>
                        <a:pt x="7688" y="2647"/>
                        <a:pt x="7688" y="2426"/>
                      </a:cubicBezTo>
                      <a:cubicBezTo>
                        <a:pt x="7688" y="2206"/>
                        <a:pt x="7845" y="2080"/>
                        <a:pt x="8034" y="2080"/>
                      </a:cubicBezTo>
                      <a:close/>
                      <a:moveTo>
                        <a:pt x="2426" y="3466"/>
                      </a:moveTo>
                      <a:cubicBezTo>
                        <a:pt x="2647" y="3466"/>
                        <a:pt x="2804" y="3623"/>
                        <a:pt x="2804" y="3812"/>
                      </a:cubicBezTo>
                      <a:cubicBezTo>
                        <a:pt x="2804" y="4001"/>
                        <a:pt x="2647" y="4159"/>
                        <a:pt x="2426" y="4159"/>
                      </a:cubicBezTo>
                      <a:lnTo>
                        <a:pt x="1733" y="4159"/>
                      </a:lnTo>
                      <a:cubicBezTo>
                        <a:pt x="1544" y="4159"/>
                        <a:pt x="1387" y="4001"/>
                        <a:pt x="1387" y="3812"/>
                      </a:cubicBezTo>
                      <a:cubicBezTo>
                        <a:pt x="1387" y="3623"/>
                        <a:pt x="1544" y="3466"/>
                        <a:pt x="1733" y="3466"/>
                      </a:cubicBezTo>
                      <a:close/>
                      <a:moveTo>
                        <a:pt x="4537" y="3466"/>
                      </a:moveTo>
                      <a:cubicBezTo>
                        <a:pt x="4726" y="3466"/>
                        <a:pt x="4884" y="3623"/>
                        <a:pt x="4884" y="3812"/>
                      </a:cubicBezTo>
                      <a:cubicBezTo>
                        <a:pt x="4884" y="4001"/>
                        <a:pt x="4695" y="4159"/>
                        <a:pt x="4537" y="4159"/>
                      </a:cubicBezTo>
                      <a:lnTo>
                        <a:pt x="3812" y="4159"/>
                      </a:lnTo>
                      <a:cubicBezTo>
                        <a:pt x="3623" y="4159"/>
                        <a:pt x="3466" y="4001"/>
                        <a:pt x="3466" y="3812"/>
                      </a:cubicBezTo>
                      <a:cubicBezTo>
                        <a:pt x="3466" y="3623"/>
                        <a:pt x="3623" y="3466"/>
                        <a:pt x="3812" y="3466"/>
                      </a:cubicBezTo>
                      <a:close/>
                      <a:moveTo>
                        <a:pt x="6648" y="3466"/>
                      </a:moveTo>
                      <a:cubicBezTo>
                        <a:pt x="6837" y="3466"/>
                        <a:pt x="6994" y="3623"/>
                        <a:pt x="6994" y="3812"/>
                      </a:cubicBezTo>
                      <a:cubicBezTo>
                        <a:pt x="6994" y="4001"/>
                        <a:pt x="6837" y="4159"/>
                        <a:pt x="6648" y="4159"/>
                      </a:cubicBezTo>
                      <a:lnTo>
                        <a:pt x="5955" y="4159"/>
                      </a:lnTo>
                      <a:cubicBezTo>
                        <a:pt x="5734" y="4159"/>
                        <a:pt x="5577" y="4001"/>
                        <a:pt x="5577" y="3812"/>
                      </a:cubicBezTo>
                      <a:cubicBezTo>
                        <a:pt x="5577" y="3623"/>
                        <a:pt x="5734" y="3466"/>
                        <a:pt x="5955" y="3466"/>
                      </a:cubicBezTo>
                      <a:close/>
                      <a:moveTo>
                        <a:pt x="2426" y="4852"/>
                      </a:moveTo>
                      <a:cubicBezTo>
                        <a:pt x="2647" y="4852"/>
                        <a:pt x="2804" y="5010"/>
                        <a:pt x="2804" y="5199"/>
                      </a:cubicBezTo>
                      <a:cubicBezTo>
                        <a:pt x="2804" y="5388"/>
                        <a:pt x="2647" y="5545"/>
                        <a:pt x="2426" y="5545"/>
                      </a:cubicBezTo>
                      <a:lnTo>
                        <a:pt x="1733" y="5545"/>
                      </a:lnTo>
                      <a:cubicBezTo>
                        <a:pt x="1544" y="5545"/>
                        <a:pt x="1387" y="5388"/>
                        <a:pt x="1387" y="5199"/>
                      </a:cubicBezTo>
                      <a:cubicBezTo>
                        <a:pt x="1387" y="5010"/>
                        <a:pt x="1544" y="4852"/>
                        <a:pt x="1733" y="4852"/>
                      </a:cubicBezTo>
                      <a:close/>
                      <a:moveTo>
                        <a:pt x="4537" y="4852"/>
                      </a:moveTo>
                      <a:cubicBezTo>
                        <a:pt x="4726" y="4852"/>
                        <a:pt x="4884" y="5010"/>
                        <a:pt x="4884" y="5199"/>
                      </a:cubicBezTo>
                      <a:cubicBezTo>
                        <a:pt x="4884" y="5388"/>
                        <a:pt x="4695" y="5545"/>
                        <a:pt x="4537" y="5545"/>
                      </a:cubicBezTo>
                      <a:lnTo>
                        <a:pt x="3812" y="5545"/>
                      </a:lnTo>
                      <a:cubicBezTo>
                        <a:pt x="3623" y="5545"/>
                        <a:pt x="3466" y="5388"/>
                        <a:pt x="3466" y="5199"/>
                      </a:cubicBezTo>
                      <a:cubicBezTo>
                        <a:pt x="3466" y="5010"/>
                        <a:pt x="3623" y="4852"/>
                        <a:pt x="3812" y="4852"/>
                      </a:cubicBezTo>
                      <a:close/>
                      <a:moveTo>
                        <a:pt x="0" y="0"/>
                      </a:moveTo>
                      <a:lnTo>
                        <a:pt x="0" y="5892"/>
                      </a:lnTo>
                      <a:cubicBezTo>
                        <a:pt x="0" y="6459"/>
                        <a:pt x="473" y="6931"/>
                        <a:pt x="1071" y="6931"/>
                      </a:cubicBezTo>
                      <a:lnTo>
                        <a:pt x="6490" y="6931"/>
                      </a:lnTo>
                      <a:cubicBezTo>
                        <a:pt x="6364" y="6616"/>
                        <a:pt x="6301" y="6270"/>
                        <a:pt x="6301" y="5892"/>
                      </a:cubicBezTo>
                      <a:cubicBezTo>
                        <a:pt x="6301" y="5797"/>
                        <a:pt x="6333" y="5671"/>
                        <a:pt x="6333" y="5545"/>
                      </a:cubicBezTo>
                      <a:lnTo>
                        <a:pt x="5955" y="5545"/>
                      </a:lnTo>
                      <a:cubicBezTo>
                        <a:pt x="5734" y="5545"/>
                        <a:pt x="5577" y="5388"/>
                        <a:pt x="5577" y="5199"/>
                      </a:cubicBezTo>
                      <a:cubicBezTo>
                        <a:pt x="5577" y="5010"/>
                        <a:pt x="5734" y="4852"/>
                        <a:pt x="5955" y="4852"/>
                      </a:cubicBezTo>
                      <a:lnTo>
                        <a:pt x="6490" y="4852"/>
                      </a:lnTo>
                      <a:cubicBezTo>
                        <a:pt x="6931" y="3623"/>
                        <a:pt x="8066" y="2741"/>
                        <a:pt x="9420" y="2741"/>
                      </a:cubicBezTo>
                      <a:cubicBezTo>
                        <a:pt x="9767" y="2741"/>
                        <a:pt x="10113" y="2836"/>
                        <a:pt x="10428" y="2962"/>
                      </a:cubicBezTo>
                      <a:lnTo>
                        <a:pt x="10428" y="0"/>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447" name="Google Shape;9580;p73">
                  <a:extLst>
                    <a:ext uri="{FF2B5EF4-FFF2-40B4-BE49-F238E27FC236}">
                      <a16:creationId xmlns:a16="http://schemas.microsoft.com/office/drawing/2014/main" id="{9770E3E5-3B9F-8360-D5D6-ED802A133C2E}"/>
                    </a:ext>
                  </a:extLst>
                </p:cNvPr>
                <p:cNvSpPr/>
                <p:nvPr/>
              </p:nvSpPr>
              <p:spPr>
                <a:xfrm>
                  <a:off x="3859600" y="3591950"/>
                  <a:ext cx="261525" cy="70900"/>
                </a:xfrm>
                <a:custGeom>
                  <a:avLst/>
                  <a:gdLst/>
                  <a:ahLst/>
                  <a:cxnLst/>
                  <a:rect l="l" t="t" r="r" b="b"/>
                  <a:pathLst>
                    <a:path w="10461" h="2836" extrusionOk="0">
                      <a:moveTo>
                        <a:pt x="1734" y="0"/>
                      </a:moveTo>
                      <a:cubicBezTo>
                        <a:pt x="1513" y="0"/>
                        <a:pt x="1356" y="158"/>
                        <a:pt x="1356" y="347"/>
                      </a:cubicBezTo>
                      <a:lnTo>
                        <a:pt x="1356" y="693"/>
                      </a:lnTo>
                      <a:lnTo>
                        <a:pt x="1009" y="693"/>
                      </a:lnTo>
                      <a:cubicBezTo>
                        <a:pt x="410" y="693"/>
                        <a:pt x="1" y="1166"/>
                        <a:pt x="1" y="1733"/>
                      </a:cubicBezTo>
                      <a:lnTo>
                        <a:pt x="1" y="2836"/>
                      </a:lnTo>
                      <a:lnTo>
                        <a:pt x="10429" y="2836"/>
                      </a:lnTo>
                      <a:lnTo>
                        <a:pt x="10429" y="1733"/>
                      </a:lnTo>
                      <a:lnTo>
                        <a:pt x="10460" y="1733"/>
                      </a:lnTo>
                      <a:cubicBezTo>
                        <a:pt x="10460" y="1134"/>
                        <a:pt x="9988" y="693"/>
                        <a:pt x="9421" y="693"/>
                      </a:cubicBezTo>
                      <a:lnTo>
                        <a:pt x="9074" y="693"/>
                      </a:lnTo>
                      <a:lnTo>
                        <a:pt x="9074" y="347"/>
                      </a:lnTo>
                      <a:cubicBezTo>
                        <a:pt x="9074" y="158"/>
                        <a:pt x="8917" y="0"/>
                        <a:pt x="8728" y="0"/>
                      </a:cubicBezTo>
                      <a:cubicBezTo>
                        <a:pt x="8539" y="0"/>
                        <a:pt x="8381" y="158"/>
                        <a:pt x="8381" y="347"/>
                      </a:cubicBezTo>
                      <a:lnTo>
                        <a:pt x="8381" y="693"/>
                      </a:lnTo>
                      <a:lnTo>
                        <a:pt x="6995" y="693"/>
                      </a:lnTo>
                      <a:lnTo>
                        <a:pt x="6995" y="347"/>
                      </a:lnTo>
                      <a:cubicBezTo>
                        <a:pt x="6995" y="158"/>
                        <a:pt x="6837" y="0"/>
                        <a:pt x="6648" y="0"/>
                      </a:cubicBezTo>
                      <a:cubicBezTo>
                        <a:pt x="6459" y="0"/>
                        <a:pt x="6302" y="158"/>
                        <a:pt x="6302" y="347"/>
                      </a:cubicBezTo>
                      <a:lnTo>
                        <a:pt x="6302" y="693"/>
                      </a:lnTo>
                      <a:lnTo>
                        <a:pt x="4159" y="693"/>
                      </a:lnTo>
                      <a:lnTo>
                        <a:pt x="4159" y="347"/>
                      </a:lnTo>
                      <a:cubicBezTo>
                        <a:pt x="4159" y="158"/>
                        <a:pt x="4002" y="0"/>
                        <a:pt x="3813" y="0"/>
                      </a:cubicBezTo>
                      <a:cubicBezTo>
                        <a:pt x="3624" y="0"/>
                        <a:pt x="3466" y="158"/>
                        <a:pt x="3466" y="347"/>
                      </a:cubicBezTo>
                      <a:lnTo>
                        <a:pt x="3466" y="693"/>
                      </a:lnTo>
                      <a:lnTo>
                        <a:pt x="2080" y="693"/>
                      </a:lnTo>
                      <a:lnTo>
                        <a:pt x="2080" y="347"/>
                      </a:lnTo>
                      <a:cubicBezTo>
                        <a:pt x="2080" y="158"/>
                        <a:pt x="1923" y="0"/>
                        <a:pt x="1734"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92" name="Google Shape;9581;p73">
                <a:extLst>
                  <a:ext uri="{FF2B5EF4-FFF2-40B4-BE49-F238E27FC236}">
                    <a16:creationId xmlns:a16="http://schemas.microsoft.com/office/drawing/2014/main" id="{84C74058-7D7B-F0F2-B002-23BD0C89892A}"/>
                  </a:ext>
                </a:extLst>
              </p:cNvPr>
              <p:cNvGrpSpPr/>
              <p:nvPr/>
            </p:nvGrpSpPr>
            <p:grpSpPr>
              <a:xfrm>
                <a:off x="6475073" y="4984646"/>
                <a:ext cx="500612" cy="500612"/>
                <a:chOff x="3860400" y="3955025"/>
                <a:chExt cx="296175" cy="296175"/>
              </a:xfrm>
              <a:grpFill/>
            </p:grpSpPr>
            <p:sp>
              <p:nvSpPr>
                <p:cNvPr id="17440" name="Google Shape;9582;p73">
                  <a:extLst>
                    <a:ext uri="{FF2B5EF4-FFF2-40B4-BE49-F238E27FC236}">
                      <a16:creationId xmlns:a16="http://schemas.microsoft.com/office/drawing/2014/main" id="{8010354F-F06D-F9A0-E9C6-E856951E1278}"/>
                    </a:ext>
                  </a:extLst>
                </p:cNvPr>
                <p:cNvSpPr/>
                <p:nvPr/>
              </p:nvSpPr>
              <p:spPr>
                <a:xfrm>
                  <a:off x="3973825" y="3955025"/>
                  <a:ext cx="68525" cy="68550"/>
                </a:xfrm>
                <a:custGeom>
                  <a:avLst/>
                  <a:gdLst/>
                  <a:ahLst/>
                  <a:cxnLst/>
                  <a:rect l="l" t="t" r="r" b="b"/>
                  <a:pathLst>
                    <a:path w="2741" h="2742" extrusionOk="0">
                      <a:moveTo>
                        <a:pt x="1355" y="1"/>
                      </a:moveTo>
                      <a:cubicBezTo>
                        <a:pt x="630" y="1"/>
                        <a:pt x="0" y="631"/>
                        <a:pt x="0" y="1387"/>
                      </a:cubicBezTo>
                      <a:cubicBezTo>
                        <a:pt x="0" y="2112"/>
                        <a:pt x="630" y="2742"/>
                        <a:pt x="1355" y="2742"/>
                      </a:cubicBezTo>
                      <a:cubicBezTo>
                        <a:pt x="2111" y="2742"/>
                        <a:pt x="2741" y="2112"/>
                        <a:pt x="2741" y="1387"/>
                      </a:cubicBezTo>
                      <a:cubicBezTo>
                        <a:pt x="2741" y="631"/>
                        <a:pt x="2142" y="1"/>
                        <a:pt x="1355"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441" name="Google Shape;9583;p73">
                  <a:extLst>
                    <a:ext uri="{FF2B5EF4-FFF2-40B4-BE49-F238E27FC236}">
                      <a16:creationId xmlns:a16="http://schemas.microsoft.com/office/drawing/2014/main" id="{58401B3C-739C-EA76-4908-5F9A15B270E2}"/>
                    </a:ext>
                  </a:extLst>
                </p:cNvPr>
                <p:cNvSpPr/>
                <p:nvPr/>
              </p:nvSpPr>
              <p:spPr>
                <a:xfrm>
                  <a:off x="3947025" y="4021975"/>
                  <a:ext cx="122125" cy="71700"/>
                </a:xfrm>
                <a:custGeom>
                  <a:avLst/>
                  <a:gdLst/>
                  <a:ahLst/>
                  <a:cxnLst/>
                  <a:rect l="l" t="t" r="r" b="b"/>
                  <a:pathLst>
                    <a:path w="4885" h="2868" extrusionOk="0">
                      <a:moveTo>
                        <a:pt x="820" y="1"/>
                      </a:moveTo>
                      <a:cubicBezTo>
                        <a:pt x="316" y="442"/>
                        <a:pt x="1" y="1104"/>
                        <a:pt x="1" y="1797"/>
                      </a:cubicBezTo>
                      <a:lnTo>
                        <a:pt x="1" y="2521"/>
                      </a:lnTo>
                      <a:cubicBezTo>
                        <a:pt x="1" y="2710"/>
                        <a:pt x="158" y="2868"/>
                        <a:pt x="347" y="2868"/>
                      </a:cubicBezTo>
                      <a:lnTo>
                        <a:pt x="4506" y="2868"/>
                      </a:lnTo>
                      <a:cubicBezTo>
                        <a:pt x="4727" y="2868"/>
                        <a:pt x="4884" y="2710"/>
                        <a:pt x="4884" y="2521"/>
                      </a:cubicBezTo>
                      <a:lnTo>
                        <a:pt x="4884" y="1860"/>
                      </a:lnTo>
                      <a:cubicBezTo>
                        <a:pt x="4884" y="1135"/>
                        <a:pt x="4569" y="473"/>
                        <a:pt x="4034" y="32"/>
                      </a:cubicBezTo>
                      <a:cubicBezTo>
                        <a:pt x="3655" y="473"/>
                        <a:pt x="3120" y="788"/>
                        <a:pt x="2427" y="788"/>
                      </a:cubicBezTo>
                      <a:cubicBezTo>
                        <a:pt x="1797" y="788"/>
                        <a:pt x="1198" y="473"/>
                        <a:pt x="820"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442" name="Google Shape;9584;p73">
                  <a:extLst>
                    <a:ext uri="{FF2B5EF4-FFF2-40B4-BE49-F238E27FC236}">
                      <a16:creationId xmlns:a16="http://schemas.microsoft.com/office/drawing/2014/main" id="{742BDA9C-ACDE-70AD-7C82-595AB1231A81}"/>
                    </a:ext>
                  </a:extLst>
                </p:cNvPr>
                <p:cNvSpPr/>
                <p:nvPr/>
              </p:nvSpPr>
              <p:spPr>
                <a:xfrm>
                  <a:off x="4086450" y="4145650"/>
                  <a:ext cx="70125" cy="104775"/>
                </a:xfrm>
                <a:custGeom>
                  <a:avLst/>
                  <a:gdLst/>
                  <a:ahLst/>
                  <a:cxnLst/>
                  <a:rect l="l" t="t" r="r" b="b"/>
                  <a:pathLst>
                    <a:path w="2805" h="4191" extrusionOk="0">
                      <a:moveTo>
                        <a:pt x="0" y="0"/>
                      </a:moveTo>
                      <a:lnTo>
                        <a:pt x="0" y="4190"/>
                      </a:lnTo>
                      <a:lnTo>
                        <a:pt x="2458" y="4190"/>
                      </a:lnTo>
                      <a:cubicBezTo>
                        <a:pt x="2647" y="4190"/>
                        <a:pt x="2804" y="4033"/>
                        <a:pt x="2804" y="3844"/>
                      </a:cubicBezTo>
                      <a:lnTo>
                        <a:pt x="2804" y="315"/>
                      </a:lnTo>
                      <a:cubicBezTo>
                        <a:pt x="2773" y="158"/>
                        <a:pt x="2647" y="0"/>
                        <a:pt x="2458"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443" name="Google Shape;9585;p73">
                  <a:extLst>
                    <a:ext uri="{FF2B5EF4-FFF2-40B4-BE49-F238E27FC236}">
                      <a16:creationId xmlns:a16="http://schemas.microsoft.com/office/drawing/2014/main" id="{832070B4-D6BC-4EB2-AF33-6DD95B2A9EA4}"/>
                    </a:ext>
                  </a:extLst>
                </p:cNvPr>
                <p:cNvSpPr/>
                <p:nvPr/>
              </p:nvSpPr>
              <p:spPr>
                <a:xfrm>
                  <a:off x="3860400" y="4180300"/>
                  <a:ext cx="70125" cy="70125"/>
                </a:xfrm>
                <a:custGeom>
                  <a:avLst/>
                  <a:gdLst/>
                  <a:ahLst/>
                  <a:cxnLst/>
                  <a:rect l="l" t="t" r="r" b="b"/>
                  <a:pathLst>
                    <a:path w="2805" h="2805" extrusionOk="0">
                      <a:moveTo>
                        <a:pt x="347" y="0"/>
                      </a:moveTo>
                      <a:cubicBezTo>
                        <a:pt x="158" y="0"/>
                        <a:pt x="0" y="189"/>
                        <a:pt x="0" y="347"/>
                      </a:cubicBezTo>
                      <a:lnTo>
                        <a:pt x="0" y="2458"/>
                      </a:lnTo>
                      <a:cubicBezTo>
                        <a:pt x="0" y="2678"/>
                        <a:pt x="158" y="2804"/>
                        <a:pt x="347" y="2804"/>
                      </a:cubicBezTo>
                      <a:lnTo>
                        <a:pt x="2804" y="2804"/>
                      </a:lnTo>
                      <a:lnTo>
                        <a:pt x="2804" y="0"/>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444" name="Google Shape;9586;p73">
                  <a:extLst>
                    <a:ext uri="{FF2B5EF4-FFF2-40B4-BE49-F238E27FC236}">
                      <a16:creationId xmlns:a16="http://schemas.microsoft.com/office/drawing/2014/main" id="{2BADB560-B07B-56AC-C1D4-E9E6B253426C}"/>
                    </a:ext>
                  </a:extLst>
                </p:cNvPr>
                <p:cNvSpPr/>
                <p:nvPr/>
              </p:nvSpPr>
              <p:spPr>
                <a:xfrm>
                  <a:off x="3947025" y="4111775"/>
                  <a:ext cx="122125" cy="139425"/>
                </a:xfrm>
                <a:custGeom>
                  <a:avLst/>
                  <a:gdLst/>
                  <a:ahLst/>
                  <a:cxnLst/>
                  <a:rect l="l" t="t" r="r" b="b"/>
                  <a:pathLst>
                    <a:path w="4885" h="5577" extrusionOk="0">
                      <a:moveTo>
                        <a:pt x="2466" y="1377"/>
                      </a:moveTo>
                      <a:cubicBezTo>
                        <a:pt x="2522" y="1377"/>
                        <a:pt x="2582" y="1392"/>
                        <a:pt x="2647" y="1418"/>
                      </a:cubicBezTo>
                      <a:cubicBezTo>
                        <a:pt x="2742" y="1450"/>
                        <a:pt x="2836" y="1607"/>
                        <a:pt x="2836" y="1733"/>
                      </a:cubicBezTo>
                      <a:lnTo>
                        <a:pt x="2836" y="3497"/>
                      </a:lnTo>
                      <a:lnTo>
                        <a:pt x="3183" y="3497"/>
                      </a:lnTo>
                      <a:cubicBezTo>
                        <a:pt x="3372" y="3497"/>
                        <a:pt x="3529" y="3655"/>
                        <a:pt x="3529" y="3844"/>
                      </a:cubicBezTo>
                      <a:cubicBezTo>
                        <a:pt x="3529" y="4033"/>
                        <a:pt x="3340" y="4159"/>
                        <a:pt x="3151" y="4159"/>
                      </a:cubicBezTo>
                      <a:lnTo>
                        <a:pt x="1765" y="4159"/>
                      </a:lnTo>
                      <a:cubicBezTo>
                        <a:pt x="1576" y="4159"/>
                        <a:pt x="1419" y="4002"/>
                        <a:pt x="1419" y="3812"/>
                      </a:cubicBezTo>
                      <a:cubicBezTo>
                        <a:pt x="1419" y="3623"/>
                        <a:pt x="1576" y="3466"/>
                        <a:pt x="1765" y="3466"/>
                      </a:cubicBezTo>
                      <a:lnTo>
                        <a:pt x="2112" y="3466"/>
                      </a:lnTo>
                      <a:lnTo>
                        <a:pt x="2112" y="2552"/>
                      </a:lnTo>
                      <a:lnTo>
                        <a:pt x="1986" y="2678"/>
                      </a:lnTo>
                      <a:cubicBezTo>
                        <a:pt x="1938" y="2726"/>
                        <a:pt x="1852" y="2749"/>
                        <a:pt x="1765" y="2749"/>
                      </a:cubicBezTo>
                      <a:cubicBezTo>
                        <a:pt x="1679" y="2749"/>
                        <a:pt x="1592" y="2726"/>
                        <a:pt x="1545" y="2678"/>
                      </a:cubicBezTo>
                      <a:cubicBezTo>
                        <a:pt x="1419" y="2552"/>
                        <a:pt x="1419" y="2300"/>
                        <a:pt x="1545" y="2206"/>
                      </a:cubicBezTo>
                      <a:lnTo>
                        <a:pt x="2238" y="1481"/>
                      </a:lnTo>
                      <a:cubicBezTo>
                        <a:pt x="2312" y="1407"/>
                        <a:pt x="2385" y="1377"/>
                        <a:pt x="2466" y="1377"/>
                      </a:cubicBezTo>
                      <a:close/>
                      <a:moveTo>
                        <a:pt x="347" y="0"/>
                      </a:moveTo>
                      <a:cubicBezTo>
                        <a:pt x="158" y="0"/>
                        <a:pt x="1" y="158"/>
                        <a:pt x="1" y="347"/>
                      </a:cubicBezTo>
                      <a:lnTo>
                        <a:pt x="1" y="5577"/>
                      </a:lnTo>
                      <a:lnTo>
                        <a:pt x="4853" y="5577"/>
                      </a:lnTo>
                      <a:cubicBezTo>
                        <a:pt x="4884" y="3245"/>
                        <a:pt x="4884" y="2678"/>
                        <a:pt x="4884" y="347"/>
                      </a:cubicBezTo>
                      <a:cubicBezTo>
                        <a:pt x="4884" y="158"/>
                        <a:pt x="4727" y="0"/>
                        <a:pt x="4538"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93" name="Google Shape;9587;p73">
                <a:extLst>
                  <a:ext uri="{FF2B5EF4-FFF2-40B4-BE49-F238E27FC236}">
                    <a16:creationId xmlns:a16="http://schemas.microsoft.com/office/drawing/2014/main" id="{3C7CB3A3-FD9E-D005-DCC3-EBD9B5B1D1AC}"/>
                  </a:ext>
                </a:extLst>
              </p:cNvPr>
              <p:cNvGrpSpPr/>
              <p:nvPr/>
            </p:nvGrpSpPr>
            <p:grpSpPr>
              <a:xfrm>
                <a:off x="9642831" y="3748557"/>
                <a:ext cx="508599" cy="499261"/>
                <a:chOff x="5716825" y="3235950"/>
                <a:chExt cx="300900" cy="295375"/>
              </a:xfrm>
              <a:grpFill/>
            </p:grpSpPr>
            <p:sp>
              <p:nvSpPr>
                <p:cNvPr id="220" name="Google Shape;9588;p73">
                  <a:extLst>
                    <a:ext uri="{FF2B5EF4-FFF2-40B4-BE49-F238E27FC236}">
                      <a16:creationId xmlns:a16="http://schemas.microsoft.com/office/drawing/2014/main" id="{2C30F6E9-CCA4-D61F-855F-5582737EF866}"/>
                    </a:ext>
                  </a:extLst>
                </p:cNvPr>
                <p:cNvSpPr/>
                <p:nvPr/>
              </p:nvSpPr>
              <p:spPr>
                <a:xfrm>
                  <a:off x="5716825" y="3309975"/>
                  <a:ext cx="137075" cy="146525"/>
                </a:xfrm>
                <a:custGeom>
                  <a:avLst/>
                  <a:gdLst/>
                  <a:ahLst/>
                  <a:cxnLst/>
                  <a:rect l="l" t="t" r="r" b="b"/>
                  <a:pathLst>
                    <a:path w="5483" h="5861" extrusionOk="0">
                      <a:moveTo>
                        <a:pt x="2584" y="1"/>
                      </a:moveTo>
                      <a:lnTo>
                        <a:pt x="410" y="2206"/>
                      </a:lnTo>
                      <a:cubicBezTo>
                        <a:pt x="1" y="2615"/>
                        <a:pt x="1" y="3277"/>
                        <a:pt x="410" y="3655"/>
                      </a:cubicBezTo>
                      <a:lnTo>
                        <a:pt x="2584" y="5860"/>
                      </a:lnTo>
                      <a:lnTo>
                        <a:pt x="3781" y="4632"/>
                      </a:lnTo>
                      <a:cubicBezTo>
                        <a:pt x="3844" y="4584"/>
                        <a:pt x="3939" y="4561"/>
                        <a:pt x="4029" y="4561"/>
                      </a:cubicBezTo>
                      <a:cubicBezTo>
                        <a:pt x="4120" y="4561"/>
                        <a:pt x="4206" y="4584"/>
                        <a:pt x="4254" y="4632"/>
                      </a:cubicBezTo>
                      <a:lnTo>
                        <a:pt x="4726" y="5104"/>
                      </a:lnTo>
                      <a:cubicBezTo>
                        <a:pt x="4789" y="5167"/>
                        <a:pt x="4884" y="5199"/>
                        <a:pt x="4974" y="5199"/>
                      </a:cubicBezTo>
                      <a:cubicBezTo>
                        <a:pt x="5065" y="5199"/>
                        <a:pt x="5152" y="5167"/>
                        <a:pt x="5199" y="5104"/>
                      </a:cubicBezTo>
                      <a:cubicBezTo>
                        <a:pt x="5325" y="5010"/>
                        <a:pt x="5325" y="4758"/>
                        <a:pt x="5199" y="4632"/>
                      </a:cubicBezTo>
                      <a:lnTo>
                        <a:pt x="4726" y="4159"/>
                      </a:lnTo>
                      <a:cubicBezTo>
                        <a:pt x="4632" y="4065"/>
                        <a:pt x="4632" y="3813"/>
                        <a:pt x="4726" y="3687"/>
                      </a:cubicBezTo>
                      <a:lnTo>
                        <a:pt x="5482" y="2962"/>
                      </a:lnTo>
                      <a:lnTo>
                        <a:pt x="5010" y="2489"/>
                      </a:lnTo>
                      <a:lnTo>
                        <a:pt x="4789" y="2710"/>
                      </a:lnTo>
                      <a:cubicBezTo>
                        <a:pt x="4584" y="2915"/>
                        <a:pt x="4317" y="3017"/>
                        <a:pt x="4049" y="3017"/>
                      </a:cubicBezTo>
                      <a:cubicBezTo>
                        <a:pt x="3781" y="3017"/>
                        <a:pt x="3513" y="2915"/>
                        <a:pt x="3309" y="2710"/>
                      </a:cubicBezTo>
                      <a:cubicBezTo>
                        <a:pt x="2930" y="2332"/>
                        <a:pt x="2930" y="1670"/>
                        <a:pt x="3309" y="1261"/>
                      </a:cubicBezTo>
                      <a:lnTo>
                        <a:pt x="3561" y="1040"/>
                      </a:lnTo>
                      <a:lnTo>
                        <a:pt x="2584"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21" name="Google Shape;9589;p73">
                  <a:extLst>
                    <a:ext uri="{FF2B5EF4-FFF2-40B4-BE49-F238E27FC236}">
                      <a16:creationId xmlns:a16="http://schemas.microsoft.com/office/drawing/2014/main" id="{9D874D8C-7231-BEF0-5509-B69C71948FAE}"/>
                    </a:ext>
                  </a:extLst>
                </p:cNvPr>
                <p:cNvSpPr/>
                <p:nvPr/>
              </p:nvSpPr>
              <p:spPr>
                <a:xfrm>
                  <a:off x="5794025" y="3235950"/>
                  <a:ext cx="145725" cy="133900"/>
                </a:xfrm>
                <a:custGeom>
                  <a:avLst/>
                  <a:gdLst/>
                  <a:ahLst/>
                  <a:cxnLst/>
                  <a:rect l="l" t="t" r="r" b="b"/>
                  <a:pathLst>
                    <a:path w="5829" h="5356" extrusionOk="0">
                      <a:moveTo>
                        <a:pt x="2926" y="0"/>
                      </a:moveTo>
                      <a:cubicBezTo>
                        <a:pt x="2662" y="0"/>
                        <a:pt x="2394" y="95"/>
                        <a:pt x="2205" y="284"/>
                      </a:cubicBezTo>
                      <a:lnTo>
                        <a:pt x="0" y="2457"/>
                      </a:lnTo>
                      <a:lnTo>
                        <a:pt x="1229" y="3686"/>
                      </a:lnTo>
                      <a:cubicBezTo>
                        <a:pt x="1323" y="3781"/>
                        <a:pt x="1323" y="4033"/>
                        <a:pt x="1229" y="4127"/>
                      </a:cubicBezTo>
                      <a:lnTo>
                        <a:pt x="725" y="4600"/>
                      </a:lnTo>
                      <a:cubicBezTo>
                        <a:pt x="630" y="4726"/>
                        <a:pt x="630" y="4978"/>
                        <a:pt x="725" y="5072"/>
                      </a:cubicBezTo>
                      <a:cubicBezTo>
                        <a:pt x="788" y="5135"/>
                        <a:pt x="882" y="5167"/>
                        <a:pt x="977" y="5167"/>
                      </a:cubicBezTo>
                      <a:cubicBezTo>
                        <a:pt x="1071" y="5167"/>
                        <a:pt x="1166" y="5135"/>
                        <a:pt x="1229" y="5072"/>
                      </a:cubicBezTo>
                      <a:lnTo>
                        <a:pt x="1701" y="4600"/>
                      </a:lnTo>
                      <a:cubicBezTo>
                        <a:pt x="1749" y="4553"/>
                        <a:pt x="1835" y="4529"/>
                        <a:pt x="1926" y="4529"/>
                      </a:cubicBezTo>
                      <a:cubicBezTo>
                        <a:pt x="2016" y="4529"/>
                        <a:pt x="2111" y="4553"/>
                        <a:pt x="2174" y="4600"/>
                      </a:cubicBezTo>
                      <a:lnTo>
                        <a:pt x="2898" y="5356"/>
                      </a:lnTo>
                      <a:lnTo>
                        <a:pt x="3371" y="4883"/>
                      </a:lnTo>
                      <a:lnTo>
                        <a:pt x="3151" y="4663"/>
                      </a:lnTo>
                      <a:cubicBezTo>
                        <a:pt x="2741" y="4253"/>
                        <a:pt x="2741" y="3592"/>
                        <a:pt x="3151" y="3214"/>
                      </a:cubicBezTo>
                      <a:cubicBezTo>
                        <a:pt x="3340" y="3009"/>
                        <a:pt x="3607" y="2906"/>
                        <a:pt x="3875" y="2906"/>
                      </a:cubicBezTo>
                      <a:cubicBezTo>
                        <a:pt x="4143" y="2906"/>
                        <a:pt x="4411" y="3009"/>
                        <a:pt x="4600" y="3214"/>
                      </a:cubicBezTo>
                      <a:lnTo>
                        <a:pt x="4852" y="3434"/>
                      </a:lnTo>
                      <a:lnTo>
                        <a:pt x="5828" y="2457"/>
                      </a:lnTo>
                      <a:lnTo>
                        <a:pt x="3623" y="284"/>
                      </a:lnTo>
                      <a:cubicBezTo>
                        <a:pt x="3450" y="95"/>
                        <a:pt x="3190" y="0"/>
                        <a:pt x="2926"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22" name="Google Shape;9590;p73">
                  <a:extLst>
                    <a:ext uri="{FF2B5EF4-FFF2-40B4-BE49-F238E27FC236}">
                      <a16:creationId xmlns:a16="http://schemas.microsoft.com/office/drawing/2014/main" id="{5779D0CB-FA23-772B-2228-2176DC1605EB}"/>
                    </a:ext>
                  </a:extLst>
                </p:cNvPr>
                <p:cNvSpPr/>
                <p:nvPr/>
              </p:nvSpPr>
              <p:spPr>
                <a:xfrm>
                  <a:off x="5880650" y="3309975"/>
                  <a:ext cx="137075" cy="145725"/>
                </a:xfrm>
                <a:custGeom>
                  <a:avLst/>
                  <a:gdLst/>
                  <a:ahLst/>
                  <a:cxnLst/>
                  <a:rect l="l" t="t" r="r" b="b"/>
                  <a:pathLst>
                    <a:path w="5483" h="5829" extrusionOk="0">
                      <a:moveTo>
                        <a:pt x="2899" y="1"/>
                      </a:moveTo>
                      <a:lnTo>
                        <a:pt x="1702" y="1229"/>
                      </a:lnTo>
                      <a:cubicBezTo>
                        <a:pt x="1639" y="1292"/>
                        <a:pt x="1544" y="1324"/>
                        <a:pt x="1450" y="1324"/>
                      </a:cubicBezTo>
                      <a:cubicBezTo>
                        <a:pt x="1355" y="1324"/>
                        <a:pt x="1261" y="1292"/>
                        <a:pt x="1198" y="1229"/>
                      </a:cubicBezTo>
                      <a:lnTo>
                        <a:pt x="725" y="757"/>
                      </a:lnTo>
                      <a:cubicBezTo>
                        <a:pt x="678" y="694"/>
                        <a:pt x="591" y="662"/>
                        <a:pt x="501" y="662"/>
                      </a:cubicBezTo>
                      <a:cubicBezTo>
                        <a:pt x="410" y="662"/>
                        <a:pt x="316" y="694"/>
                        <a:pt x="253" y="757"/>
                      </a:cubicBezTo>
                      <a:cubicBezTo>
                        <a:pt x="158" y="883"/>
                        <a:pt x="158" y="1103"/>
                        <a:pt x="253" y="1229"/>
                      </a:cubicBezTo>
                      <a:lnTo>
                        <a:pt x="725" y="1702"/>
                      </a:lnTo>
                      <a:cubicBezTo>
                        <a:pt x="851" y="1828"/>
                        <a:pt x="851" y="2048"/>
                        <a:pt x="725" y="2174"/>
                      </a:cubicBezTo>
                      <a:lnTo>
                        <a:pt x="1" y="2899"/>
                      </a:lnTo>
                      <a:lnTo>
                        <a:pt x="473" y="3372"/>
                      </a:lnTo>
                      <a:lnTo>
                        <a:pt x="694" y="3151"/>
                      </a:lnTo>
                      <a:cubicBezTo>
                        <a:pt x="898" y="2946"/>
                        <a:pt x="1166" y="2844"/>
                        <a:pt x="1434" y="2844"/>
                      </a:cubicBezTo>
                      <a:cubicBezTo>
                        <a:pt x="1702" y="2844"/>
                        <a:pt x="1970" y="2946"/>
                        <a:pt x="2174" y="3151"/>
                      </a:cubicBezTo>
                      <a:cubicBezTo>
                        <a:pt x="2552" y="3529"/>
                        <a:pt x="2552" y="4222"/>
                        <a:pt x="2174" y="4600"/>
                      </a:cubicBezTo>
                      <a:lnTo>
                        <a:pt x="1922" y="4852"/>
                      </a:lnTo>
                      <a:lnTo>
                        <a:pt x="2899" y="5829"/>
                      </a:lnTo>
                      <a:lnTo>
                        <a:pt x="5073" y="3655"/>
                      </a:lnTo>
                      <a:cubicBezTo>
                        <a:pt x="5482" y="3277"/>
                        <a:pt x="5482" y="2615"/>
                        <a:pt x="5073" y="2206"/>
                      </a:cubicBezTo>
                      <a:lnTo>
                        <a:pt x="2899"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23" name="Google Shape;9591;p73">
                  <a:extLst>
                    <a:ext uri="{FF2B5EF4-FFF2-40B4-BE49-F238E27FC236}">
                      <a16:creationId xmlns:a16="http://schemas.microsoft.com/office/drawing/2014/main" id="{1C4B7C79-889F-BCBD-0AAD-E8635E196AA7}"/>
                    </a:ext>
                  </a:extLst>
                </p:cNvPr>
                <p:cNvSpPr/>
                <p:nvPr/>
              </p:nvSpPr>
              <p:spPr>
                <a:xfrm>
                  <a:off x="5794025" y="3396625"/>
                  <a:ext cx="147300" cy="134700"/>
                </a:xfrm>
                <a:custGeom>
                  <a:avLst/>
                  <a:gdLst/>
                  <a:ahLst/>
                  <a:cxnLst/>
                  <a:rect l="l" t="t" r="r" b="b"/>
                  <a:pathLst>
                    <a:path w="5892" h="5388" extrusionOk="0">
                      <a:moveTo>
                        <a:pt x="2993" y="0"/>
                      </a:moveTo>
                      <a:lnTo>
                        <a:pt x="2520" y="473"/>
                      </a:lnTo>
                      <a:lnTo>
                        <a:pt x="2741" y="725"/>
                      </a:lnTo>
                      <a:cubicBezTo>
                        <a:pt x="3151" y="1103"/>
                        <a:pt x="3151" y="1764"/>
                        <a:pt x="2741" y="2174"/>
                      </a:cubicBezTo>
                      <a:cubicBezTo>
                        <a:pt x="2505" y="2363"/>
                        <a:pt x="2221" y="2457"/>
                        <a:pt x="1949" y="2457"/>
                      </a:cubicBezTo>
                      <a:cubicBezTo>
                        <a:pt x="1678" y="2457"/>
                        <a:pt x="1418" y="2363"/>
                        <a:pt x="1229" y="2174"/>
                      </a:cubicBezTo>
                      <a:lnTo>
                        <a:pt x="977" y="1922"/>
                      </a:lnTo>
                      <a:lnTo>
                        <a:pt x="0" y="2930"/>
                      </a:lnTo>
                      <a:lnTo>
                        <a:pt x="2205" y="5072"/>
                      </a:lnTo>
                      <a:cubicBezTo>
                        <a:pt x="2394" y="5293"/>
                        <a:pt x="2678" y="5387"/>
                        <a:pt x="2930" y="5387"/>
                      </a:cubicBezTo>
                      <a:cubicBezTo>
                        <a:pt x="3214" y="5387"/>
                        <a:pt x="3497" y="5293"/>
                        <a:pt x="3686" y="5072"/>
                      </a:cubicBezTo>
                      <a:lnTo>
                        <a:pt x="5891" y="2930"/>
                      </a:lnTo>
                      <a:lnTo>
                        <a:pt x="4663" y="1701"/>
                      </a:lnTo>
                      <a:cubicBezTo>
                        <a:pt x="4568" y="1575"/>
                        <a:pt x="4568" y="1355"/>
                        <a:pt x="4663" y="1229"/>
                      </a:cubicBezTo>
                      <a:lnTo>
                        <a:pt x="5167" y="756"/>
                      </a:lnTo>
                      <a:cubicBezTo>
                        <a:pt x="5261" y="630"/>
                        <a:pt x="5261" y="410"/>
                        <a:pt x="5167" y="284"/>
                      </a:cubicBezTo>
                      <a:cubicBezTo>
                        <a:pt x="5104" y="221"/>
                        <a:pt x="5009" y="189"/>
                        <a:pt x="4915" y="189"/>
                      </a:cubicBezTo>
                      <a:cubicBezTo>
                        <a:pt x="4820" y="189"/>
                        <a:pt x="4726" y="221"/>
                        <a:pt x="4663" y="284"/>
                      </a:cubicBezTo>
                      <a:lnTo>
                        <a:pt x="4190" y="756"/>
                      </a:lnTo>
                      <a:cubicBezTo>
                        <a:pt x="4143" y="819"/>
                        <a:pt x="4056" y="851"/>
                        <a:pt x="3966" y="851"/>
                      </a:cubicBezTo>
                      <a:cubicBezTo>
                        <a:pt x="3875" y="851"/>
                        <a:pt x="3781" y="819"/>
                        <a:pt x="3718" y="756"/>
                      </a:cubicBezTo>
                      <a:lnTo>
                        <a:pt x="2993" y="0"/>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94" name="Google Shape;9592;p73">
                <a:extLst>
                  <a:ext uri="{FF2B5EF4-FFF2-40B4-BE49-F238E27FC236}">
                    <a16:creationId xmlns:a16="http://schemas.microsoft.com/office/drawing/2014/main" id="{590310F4-29A2-59CF-3A64-3E276F7426F8}"/>
                  </a:ext>
                </a:extLst>
              </p:cNvPr>
              <p:cNvGrpSpPr/>
              <p:nvPr/>
            </p:nvGrpSpPr>
            <p:grpSpPr>
              <a:xfrm>
                <a:off x="9661466" y="4393899"/>
                <a:ext cx="471329" cy="468667"/>
                <a:chOff x="5727850" y="3609275"/>
                <a:chExt cx="278850" cy="277275"/>
              </a:xfrm>
              <a:grpFill/>
            </p:grpSpPr>
            <p:sp>
              <p:nvSpPr>
                <p:cNvPr id="210" name="Google Shape;9593;p73">
                  <a:extLst>
                    <a:ext uri="{FF2B5EF4-FFF2-40B4-BE49-F238E27FC236}">
                      <a16:creationId xmlns:a16="http://schemas.microsoft.com/office/drawing/2014/main" id="{AB0207E7-B2D5-8098-FDEF-A06A220B1A0E}"/>
                    </a:ext>
                  </a:extLst>
                </p:cNvPr>
                <p:cNvSpPr/>
                <p:nvPr/>
              </p:nvSpPr>
              <p:spPr>
                <a:xfrm>
                  <a:off x="5884600" y="3765225"/>
                  <a:ext cx="122100" cy="121325"/>
                </a:xfrm>
                <a:custGeom>
                  <a:avLst/>
                  <a:gdLst/>
                  <a:ahLst/>
                  <a:cxnLst/>
                  <a:rect l="l" t="t" r="r" b="b"/>
                  <a:pathLst>
                    <a:path w="4884" h="4853" extrusionOk="0">
                      <a:moveTo>
                        <a:pt x="2426" y="662"/>
                      </a:moveTo>
                      <a:cubicBezTo>
                        <a:pt x="2646" y="662"/>
                        <a:pt x="2804" y="819"/>
                        <a:pt x="2804" y="1008"/>
                      </a:cubicBezTo>
                      <a:cubicBezTo>
                        <a:pt x="2804" y="1197"/>
                        <a:pt x="2646" y="1355"/>
                        <a:pt x="2426" y="1355"/>
                      </a:cubicBezTo>
                      <a:cubicBezTo>
                        <a:pt x="2237" y="1355"/>
                        <a:pt x="2079" y="1197"/>
                        <a:pt x="2079" y="1008"/>
                      </a:cubicBezTo>
                      <a:cubicBezTo>
                        <a:pt x="2079" y="819"/>
                        <a:pt x="2237" y="662"/>
                        <a:pt x="2426" y="662"/>
                      </a:cubicBezTo>
                      <a:close/>
                      <a:moveTo>
                        <a:pt x="2426" y="1670"/>
                      </a:moveTo>
                      <a:cubicBezTo>
                        <a:pt x="2646" y="1670"/>
                        <a:pt x="2804" y="1828"/>
                        <a:pt x="2804" y="2048"/>
                      </a:cubicBezTo>
                      <a:lnTo>
                        <a:pt x="2804" y="3781"/>
                      </a:lnTo>
                      <a:cubicBezTo>
                        <a:pt x="2804" y="3970"/>
                        <a:pt x="2646" y="4127"/>
                        <a:pt x="2426" y="4127"/>
                      </a:cubicBezTo>
                      <a:cubicBezTo>
                        <a:pt x="2237" y="4127"/>
                        <a:pt x="2079" y="3970"/>
                        <a:pt x="2079" y="3781"/>
                      </a:cubicBezTo>
                      <a:lnTo>
                        <a:pt x="2079" y="2048"/>
                      </a:lnTo>
                      <a:cubicBezTo>
                        <a:pt x="2079" y="1828"/>
                        <a:pt x="2237" y="1670"/>
                        <a:pt x="2426" y="1670"/>
                      </a:cubicBezTo>
                      <a:close/>
                      <a:moveTo>
                        <a:pt x="2426" y="0"/>
                      </a:moveTo>
                      <a:cubicBezTo>
                        <a:pt x="1103" y="0"/>
                        <a:pt x="0" y="1103"/>
                        <a:pt x="0" y="2426"/>
                      </a:cubicBezTo>
                      <a:cubicBezTo>
                        <a:pt x="0" y="3749"/>
                        <a:pt x="1103" y="4852"/>
                        <a:pt x="2426" y="4852"/>
                      </a:cubicBezTo>
                      <a:cubicBezTo>
                        <a:pt x="3781" y="4852"/>
                        <a:pt x="4883" y="3749"/>
                        <a:pt x="4883" y="2426"/>
                      </a:cubicBezTo>
                      <a:cubicBezTo>
                        <a:pt x="4883" y="1040"/>
                        <a:pt x="3781" y="0"/>
                        <a:pt x="2426"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11" name="Google Shape;9594;p73">
                  <a:extLst>
                    <a:ext uri="{FF2B5EF4-FFF2-40B4-BE49-F238E27FC236}">
                      <a16:creationId xmlns:a16="http://schemas.microsoft.com/office/drawing/2014/main" id="{B590856B-17CD-396A-D9B1-CF93A07427AE}"/>
                    </a:ext>
                  </a:extLst>
                </p:cNvPr>
                <p:cNvSpPr/>
                <p:nvPr/>
              </p:nvSpPr>
              <p:spPr>
                <a:xfrm>
                  <a:off x="5727850" y="3669125"/>
                  <a:ext cx="35475" cy="216625"/>
                </a:xfrm>
                <a:custGeom>
                  <a:avLst/>
                  <a:gdLst/>
                  <a:ahLst/>
                  <a:cxnLst/>
                  <a:rect l="l" t="t" r="r" b="b"/>
                  <a:pathLst>
                    <a:path w="1419" h="8665" extrusionOk="0">
                      <a:moveTo>
                        <a:pt x="32" y="1"/>
                      </a:moveTo>
                      <a:lnTo>
                        <a:pt x="32" y="7310"/>
                      </a:lnTo>
                      <a:cubicBezTo>
                        <a:pt x="1" y="8034"/>
                        <a:pt x="631" y="8665"/>
                        <a:pt x="1418" y="8665"/>
                      </a:cubicBezTo>
                      <a:lnTo>
                        <a:pt x="1418" y="347"/>
                      </a:lnTo>
                      <a:lnTo>
                        <a:pt x="1072" y="347"/>
                      </a:lnTo>
                      <a:cubicBezTo>
                        <a:pt x="662" y="347"/>
                        <a:pt x="316" y="253"/>
                        <a:pt x="3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12" name="Google Shape;9595;p73">
                  <a:extLst>
                    <a:ext uri="{FF2B5EF4-FFF2-40B4-BE49-F238E27FC236}">
                      <a16:creationId xmlns:a16="http://schemas.microsoft.com/office/drawing/2014/main" id="{43FE57BD-8CE7-B5DC-E815-1B5F3A45B769}"/>
                    </a:ext>
                  </a:extLst>
                </p:cNvPr>
                <p:cNvSpPr/>
                <p:nvPr/>
              </p:nvSpPr>
              <p:spPr>
                <a:xfrm>
                  <a:off x="5779825" y="3677800"/>
                  <a:ext cx="174900" cy="207950"/>
                </a:xfrm>
                <a:custGeom>
                  <a:avLst/>
                  <a:gdLst/>
                  <a:ahLst/>
                  <a:cxnLst/>
                  <a:rect l="l" t="t" r="r" b="b"/>
                  <a:pathLst>
                    <a:path w="6996" h="8318" extrusionOk="0">
                      <a:moveTo>
                        <a:pt x="5262" y="693"/>
                      </a:moveTo>
                      <a:cubicBezTo>
                        <a:pt x="5451" y="693"/>
                        <a:pt x="5609" y="851"/>
                        <a:pt x="5609" y="1040"/>
                      </a:cubicBezTo>
                      <a:cubicBezTo>
                        <a:pt x="5609" y="1229"/>
                        <a:pt x="5451" y="1386"/>
                        <a:pt x="5262" y="1386"/>
                      </a:cubicBezTo>
                      <a:lnTo>
                        <a:pt x="1072" y="1386"/>
                      </a:lnTo>
                      <a:cubicBezTo>
                        <a:pt x="883" y="1386"/>
                        <a:pt x="726" y="1229"/>
                        <a:pt x="726" y="1040"/>
                      </a:cubicBezTo>
                      <a:cubicBezTo>
                        <a:pt x="726" y="851"/>
                        <a:pt x="883" y="693"/>
                        <a:pt x="1072" y="693"/>
                      </a:cubicBezTo>
                      <a:close/>
                      <a:moveTo>
                        <a:pt x="5262" y="2080"/>
                      </a:moveTo>
                      <a:cubicBezTo>
                        <a:pt x="5451" y="2080"/>
                        <a:pt x="5609" y="2237"/>
                        <a:pt x="5609" y="2426"/>
                      </a:cubicBezTo>
                      <a:cubicBezTo>
                        <a:pt x="5609" y="2615"/>
                        <a:pt x="5451" y="2773"/>
                        <a:pt x="5262" y="2773"/>
                      </a:cubicBezTo>
                      <a:lnTo>
                        <a:pt x="1072" y="2773"/>
                      </a:lnTo>
                      <a:cubicBezTo>
                        <a:pt x="883" y="2773"/>
                        <a:pt x="726" y="2615"/>
                        <a:pt x="726" y="2426"/>
                      </a:cubicBezTo>
                      <a:cubicBezTo>
                        <a:pt x="726" y="2237"/>
                        <a:pt x="883" y="2080"/>
                        <a:pt x="1072" y="2080"/>
                      </a:cubicBezTo>
                      <a:close/>
                      <a:moveTo>
                        <a:pt x="1" y="0"/>
                      </a:moveTo>
                      <a:lnTo>
                        <a:pt x="1" y="8318"/>
                      </a:lnTo>
                      <a:lnTo>
                        <a:pt x="4695" y="8318"/>
                      </a:lnTo>
                      <a:cubicBezTo>
                        <a:pt x="4002" y="7750"/>
                        <a:pt x="3498" y="6868"/>
                        <a:pt x="3498" y="5892"/>
                      </a:cubicBezTo>
                      <a:cubicBezTo>
                        <a:pt x="3498" y="5766"/>
                        <a:pt x="3561" y="5640"/>
                        <a:pt x="3561" y="5545"/>
                      </a:cubicBezTo>
                      <a:lnTo>
                        <a:pt x="1072" y="5545"/>
                      </a:lnTo>
                      <a:cubicBezTo>
                        <a:pt x="883" y="5545"/>
                        <a:pt x="726" y="5388"/>
                        <a:pt x="726" y="5167"/>
                      </a:cubicBezTo>
                      <a:lnTo>
                        <a:pt x="726" y="3812"/>
                      </a:lnTo>
                      <a:cubicBezTo>
                        <a:pt x="726" y="3592"/>
                        <a:pt x="883" y="3434"/>
                        <a:pt x="1072" y="3434"/>
                      </a:cubicBezTo>
                      <a:lnTo>
                        <a:pt x="4695" y="3434"/>
                      </a:lnTo>
                      <a:cubicBezTo>
                        <a:pt x="5199" y="3056"/>
                        <a:pt x="5861" y="2773"/>
                        <a:pt x="6617" y="2773"/>
                      </a:cubicBezTo>
                      <a:cubicBezTo>
                        <a:pt x="6743" y="2773"/>
                        <a:pt x="6869" y="2804"/>
                        <a:pt x="6995" y="2804"/>
                      </a:cubicBezTo>
                      <a:lnTo>
                        <a:pt x="6995" y="0"/>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13" name="Google Shape;9596;p73">
                  <a:extLst>
                    <a:ext uri="{FF2B5EF4-FFF2-40B4-BE49-F238E27FC236}">
                      <a16:creationId xmlns:a16="http://schemas.microsoft.com/office/drawing/2014/main" id="{A2B58CDB-2D8D-FF16-5713-F82BA0F9EDA3}"/>
                    </a:ext>
                  </a:extLst>
                </p:cNvPr>
                <p:cNvSpPr/>
                <p:nvPr/>
              </p:nvSpPr>
              <p:spPr>
                <a:xfrm>
                  <a:off x="5815275" y="3781750"/>
                  <a:ext cx="66200" cy="17350"/>
                </a:xfrm>
                <a:custGeom>
                  <a:avLst/>
                  <a:gdLst/>
                  <a:ahLst/>
                  <a:cxnLst/>
                  <a:rect l="l" t="t" r="r" b="b"/>
                  <a:pathLst>
                    <a:path w="2648" h="694" extrusionOk="0">
                      <a:moveTo>
                        <a:pt x="1" y="1"/>
                      </a:moveTo>
                      <a:lnTo>
                        <a:pt x="1" y="694"/>
                      </a:lnTo>
                      <a:lnTo>
                        <a:pt x="2301" y="694"/>
                      </a:lnTo>
                      <a:cubicBezTo>
                        <a:pt x="2364" y="473"/>
                        <a:pt x="2490" y="221"/>
                        <a:pt x="2647"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19" name="Google Shape;9597;p73">
                  <a:extLst>
                    <a:ext uri="{FF2B5EF4-FFF2-40B4-BE49-F238E27FC236}">
                      <a16:creationId xmlns:a16="http://schemas.microsoft.com/office/drawing/2014/main" id="{4EB9D4F8-0744-A53B-D6E4-8AE947889291}"/>
                    </a:ext>
                  </a:extLst>
                </p:cNvPr>
                <p:cNvSpPr/>
                <p:nvPr/>
              </p:nvSpPr>
              <p:spPr>
                <a:xfrm>
                  <a:off x="5727850" y="3609275"/>
                  <a:ext cx="226075" cy="51225"/>
                </a:xfrm>
                <a:custGeom>
                  <a:avLst/>
                  <a:gdLst/>
                  <a:ahLst/>
                  <a:cxnLst/>
                  <a:rect l="l" t="t" r="r" b="b"/>
                  <a:pathLst>
                    <a:path w="9043" h="2049" extrusionOk="0">
                      <a:moveTo>
                        <a:pt x="1072" y="0"/>
                      </a:moveTo>
                      <a:cubicBezTo>
                        <a:pt x="473" y="0"/>
                        <a:pt x="32" y="473"/>
                        <a:pt x="32" y="1040"/>
                      </a:cubicBezTo>
                      <a:cubicBezTo>
                        <a:pt x="1" y="1576"/>
                        <a:pt x="473" y="2048"/>
                        <a:pt x="1072" y="2048"/>
                      </a:cubicBezTo>
                      <a:lnTo>
                        <a:pt x="9043" y="2048"/>
                      </a:lnTo>
                      <a:cubicBezTo>
                        <a:pt x="8475" y="2048"/>
                        <a:pt x="8034" y="1576"/>
                        <a:pt x="8034" y="1040"/>
                      </a:cubicBezTo>
                      <a:cubicBezTo>
                        <a:pt x="8034" y="441"/>
                        <a:pt x="8507" y="0"/>
                        <a:pt x="904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95" name="Google Shape;9598;p73">
                <a:extLst>
                  <a:ext uri="{FF2B5EF4-FFF2-40B4-BE49-F238E27FC236}">
                    <a16:creationId xmlns:a16="http://schemas.microsoft.com/office/drawing/2014/main" id="{1F99D43B-E1EF-2C58-D360-579A70FCCB05}"/>
                  </a:ext>
                </a:extLst>
              </p:cNvPr>
              <p:cNvGrpSpPr/>
              <p:nvPr/>
            </p:nvGrpSpPr>
            <p:grpSpPr>
              <a:xfrm>
                <a:off x="9677461" y="4985321"/>
                <a:ext cx="439341" cy="499261"/>
                <a:chOff x="5736525" y="3963700"/>
                <a:chExt cx="259925" cy="295375"/>
              </a:xfrm>
              <a:grpFill/>
            </p:grpSpPr>
            <p:sp>
              <p:nvSpPr>
                <p:cNvPr id="203" name="Google Shape;9599;p73">
                  <a:extLst>
                    <a:ext uri="{FF2B5EF4-FFF2-40B4-BE49-F238E27FC236}">
                      <a16:creationId xmlns:a16="http://schemas.microsoft.com/office/drawing/2014/main" id="{CC95C0FD-2CAA-7F60-589B-587719179ADA}"/>
                    </a:ext>
                  </a:extLst>
                </p:cNvPr>
                <p:cNvSpPr/>
                <p:nvPr/>
              </p:nvSpPr>
              <p:spPr>
                <a:xfrm>
                  <a:off x="5736525" y="4153525"/>
                  <a:ext cx="121300" cy="105550"/>
                </a:xfrm>
                <a:custGeom>
                  <a:avLst/>
                  <a:gdLst/>
                  <a:ahLst/>
                  <a:cxnLst/>
                  <a:rect l="l" t="t" r="r" b="b"/>
                  <a:pathLst>
                    <a:path w="4852" h="4222" extrusionOk="0">
                      <a:moveTo>
                        <a:pt x="1733" y="0"/>
                      </a:moveTo>
                      <a:cubicBezTo>
                        <a:pt x="788" y="0"/>
                        <a:pt x="0" y="788"/>
                        <a:pt x="0" y="1733"/>
                      </a:cubicBezTo>
                      <a:lnTo>
                        <a:pt x="0" y="3875"/>
                      </a:lnTo>
                      <a:cubicBezTo>
                        <a:pt x="0" y="4064"/>
                        <a:pt x="158" y="4222"/>
                        <a:pt x="378" y="4222"/>
                      </a:cubicBezTo>
                      <a:lnTo>
                        <a:pt x="4852" y="4222"/>
                      </a:lnTo>
                      <a:lnTo>
                        <a:pt x="4852" y="2584"/>
                      </a:lnTo>
                      <a:lnTo>
                        <a:pt x="2300" y="0"/>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04" name="Google Shape;9600;p73">
                  <a:extLst>
                    <a:ext uri="{FF2B5EF4-FFF2-40B4-BE49-F238E27FC236}">
                      <a16:creationId xmlns:a16="http://schemas.microsoft.com/office/drawing/2014/main" id="{CEF62F2E-10EB-5C97-BEE3-C783CC595881}"/>
                    </a:ext>
                  </a:extLst>
                </p:cNvPr>
                <p:cNvSpPr/>
                <p:nvPr/>
              </p:nvSpPr>
              <p:spPr>
                <a:xfrm>
                  <a:off x="5833400" y="4168475"/>
                  <a:ext cx="66975" cy="33900"/>
                </a:xfrm>
                <a:custGeom>
                  <a:avLst/>
                  <a:gdLst/>
                  <a:ahLst/>
                  <a:cxnLst/>
                  <a:rect l="l" t="t" r="r" b="b"/>
                  <a:pathLst>
                    <a:path w="2679" h="1356" extrusionOk="0">
                      <a:moveTo>
                        <a:pt x="2678" y="1"/>
                      </a:moveTo>
                      <a:lnTo>
                        <a:pt x="2678" y="1"/>
                      </a:lnTo>
                      <a:cubicBezTo>
                        <a:pt x="2458" y="32"/>
                        <a:pt x="2237" y="127"/>
                        <a:pt x="1985" y="127"/>
                      </a:cubicBezTo>
                      <a:lnTo>
                        <a:pt x="662" y="127"/>
                      </a:lnTo>
                      <a:cubicBezTo>
                        <a:pt x="441" y="127"/>
                        <a:pt x="221" y="95"/>
                        <a:pt x="0" y="1"/>
                      </a:cubicBezTo>
                      <a:lnTo>
                        <a:pt x="0" y="1"/>
                      </a:lnTo>
                      <a:lnTo>
                        <a:pt x="1323" y="1355"/>
                      </a:lnTo>
                      <a:lnTo>
                        <a:pt x="2678"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05" name="Google Shape;9601;p73">
                  <a:extLst>
                    <a:ext uri="{FF2B5EF4-FFF2-40B4-BE49-F238E27FC236}">
                      <a16:creationId xmlns:a16="http://schemas.microsoft.com/office/drawing/2014/main" id="{94FE924A-2ECE-D624-A911-060E5BB28546}"/>
                    </a:ext>
                  </a:extLst>
                </p:cNvPr>
                <p:cNvSpPr/>
                <p:nvPr/>
              </p:nvSpPr>
              <p:spPr>
                <a:xfrm>
                  <a:off x="5875925" y="4153525"/>
                  <a:ext cx="120525" cy="105550"/>
                </a:xfrm>
                <a:custGeom>
                  <a:avLst/>
                  <a:gdLst/>
                  <a:ahLst/>
                  <a:cxnLst/>
                  <a:rect l="l" t="t" r="r" b="b"/>
                  <a:pathLst>
                    <a:path w="4821" h="4222" extrusionOk="0">
                      <a:moveTo>
                        <a:pt x="2426" y="2048"/>
                      </a:moveTo>
                      <a:cubicBezTo>
                        <a:pt x="2615" y="2048"/>
                        <a:pt x="2773" y="2205"/>
                        <a:pt x="2773" y="2426"/>
                      </a:cubicBezTo>
                      <a:cubicBezTo>
                        <a:pt x="2773" y="2615"/>
                        <a:pt x="2615" y="2773"/>
                        <a:pt x="2426" y="2773"/>
                      </a:cubicBezTo>
                      <a:lnTo>
                        <a:pt x="1733" y="2773"/>
                      </a:lnTo>
                      <a:cubicBezTo>
                        <a:pt x="1513" y="2773"/>
                        <a:pt x="1355" y="2615"/>
                        <a:pt x="1355" y="2426"/>
                      </a:cubicBezTo>
                      <a:cubicBezTo>
                        <a:pt x="1355" y="2205"/>
                        <a:pt x="1513" y="2048"/>
                        <a:pt x="1733" y="2048"/>
                      </a:cubicBezTo>
                      <a:close/>
                      <a:moveTo>
                        <a:pt x="2552" y="0"/>
                      </a:moveTo>
                      <a:lnTo>
                        <a:pt x="1" y="2584"/>
                      </a:lnTo>
                      <a:lnTo>
                        <a:pt x="1" y="4222"/>
                      </a:lnTo>
                      <a:lnTo>
                        <a:pt x="4474" y="4222"/>
                      </a:lnTo>
                      <a:cubicBezTo>
                        <a:pt x="4663" y="4222"/>
                        <a:pt x="4821" y="4064"/>
                        <a:pt x="4821" y="3875"/>
                      </a:cubicBezTo>
                      <a:lnTo>
                        <a:pt x="4821" y="1733"/>
                      </a:lnTo>
                      <a:cubicBezTo>
                        <a:pt x="4821" y="788"/>
                        <a:pt x="4033" y="0"/>
                        <a:pt x="3088"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06" name="Google Shape;9602;p73">
                  <a:extLst>
                    <a:ext uri="{FF2B5EF4-FFF2-40B4-BE49-F238E27FC236}">
                      <a16:creationId xmlns:a16="http://schemas.microsoft.com/office/drawing/2014/main" id="{DA08378F-0ADB-BAC9-BC87-3D27A44AEA57}"/>
                    </a:ext>
                  </a:extLst>
                </p:cNvPr>
                <p:cNvSpPr/>
                <p:nvPr/>
              </p:nvSpPr>
              <p:spPr>
                <a:xfrm>
                  <a:off x="5754625" y="3963700"/>
                  <a:ext cx="224500" cy="154400"/>
                </a:xfrm>
                <a:custGeom>
                  <a:avLst/>
                  <a:gdLst/>
                  <a:ahLst/>
                  <a:cxnLst/>
                  <a:rect l="l" t="t" r="r" b="b"/>
                  <a:pathLst>
                    <a:path w="8980" h="6176" extrusionOk="0">
                      <a:moveTo>
                        <a:pt x="3120" y="1"/>
                      </a:moveTo>
                      <a:cubicBezTo>
                        <a:pt x="1387" y="1"/>
                        <a:pt x="1" y="1418"/>
                        <a:pt x="1" y="3119"/>
                      </a:cubicBezTo>
                      <a:lnTo>
                        <a:pt x="1" y="4506"/>
                      </a:lnTo>
                      <a:cubicBezTo>
                        <a:pt x="1" y="5325"/>
                        <a:pt x="568" y="6018"/>
                        <a:pt x="1355" y="6175"/>
                      </a:cubicBezTo>
                      <a:lnTo>
                        <a:pt x="1355" y="2773"/>
                      </a:lnTo>
                      <a:lnTo>
                        <a:pt x="1009" y="2773"/>
                      </a:lnTo>
                      <a:cubicBezTo>
                        <a:pt x="914" y="2773"/>
                        <a:pt x="820" y="2804"/>
                        <a:pt x="694" y="2804"/>
                      </a:cubicBezTo>
                      <a:cubicBezTo>
                        <a:pt x="851" y="1607"/>
                        <a:pt x="1860" y="662"/>
                        <a:pt x="3120" y="662"/>
                      </a:cubicBezTo>
                      <a:lnTo>
                        <a:pt x="5861" y="662"/>
                      </a:lnTo>
                      <a:cubicBezTo>
                        <a:pt x="7089" y="662"/>
                        <a:pt x="8098" y="1607"/>
                        <a:pt x="8255" y="2804"/>
                      </a:cubicBezTo>
                      <a:cubicBezTo>
                        <a:pt x="8161" y="2773"/>
                        <a:pt x="8066" y="2773"/>
                        <a:pt x="7940" y="2773"/>
                      </a:cubicBezTo>
                      <a:lnTo>
                        <a:pt x="7593" y="2773"/>
                      </a:lnTo>
                      <a:lnTo>
                        <a:pt x="7593" y="6175"/>
                      </a:lnTo>
                      <a:cubicBezTo>
                        <a:pt x="8381" y="6018"/>
                        <a:pt x="8980" y="5325"/>
                        <a:pt x="8980" y="4506"/>
                      </a:cubicBezTo>
                      <a:lnTo>
                        <a:pt x="8980" y="3119"/>
                      </a:lnTo>
                      <a:cubicBezTo>
                        <a:pt x="8980" y="1387"/>
                        <a:pt x="7562" y="1"/>
                        <a:pt x="5861"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07" name="Google Shape;9603;p73">
                  <a:extLst>
                    <a:ext uri="{FF2B5EF4-FFF2-40B4-BE49-F238E27FC236}">
                      <a16:creationId xmlns:a16="http://schemas.microsoft.com/office/drawing/2014/main" id="{D06A2799-E6C2-FBB5-A3F7-3ECA9C28DCC2}"/>
                    </a:ext>
                  </a:extLst>
                </p:cNvPr>
                <p:cNvSpPr/>
                <p:nvPr/>
              </p:nvSpPr>
              <p:spPr>
                <a:xfrm>
                  <a:off x="5806625" y="3998350"/>
                  <a:ext cx="69325" cy="52025"/>
                </a:xfrm>
                <a:custGeom>
                  <a:avLst/>
                  <a:gdLst/>
                  <a:ahLst/>
                  <a:cxnLst/>
                  <a:rect l="l" t="t" r="r" b="b"/>
                  <a:pathLst>
                    <a:path w="2773" h="2081" extrusionOk="0">
                      <a:moveTo>
                        <a:pt x="1733" y="1"/>
                      </a:moveTo>
                      <a:cubicBezTo>
                        <a:pt x="788" y="1"/>
                        <a:pt x="0" y="788"/>
                        <a:pt x="0" y="1733"/>
                      </a:cubicBezTo>
                      <a:lnTo>
                        <a:pt x="0" y="2080"/>
                      </a:lnTo>
                      <a:lnTo>
                        <a:pt x="1733" y="2080"/>
                      </a:lnTo>
                      <a:cubicBezTo>
                        <a:pt x="2300" y="2049"/>
                        <a:pt x="2773" y="1607"/>
                        <a:pt x="2773" y="1009"/>
                      </a:cubicBezTo>
                      <a:lnTo>
                        <a:pt x="2773"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08" name="Google Shape;9604;p73">
                  <a:extLst>
                    <a:ext uri="{FF2B5EF4-FFF2-40B4-BE49-F238E27FC236}">
                      <a16:creationId xmlns:a16="http://schemas.microsoft.com/office/drawing/2014/main" id="{302F0DFC-1AA1-954A-7951-1E49902C16AF}"/>
                    </a:ext>
                  </a:extLst>
                </p:cNvPr>
                <p:cNvSpPr/>
                <p:nvPr/>
              </p:nvSpPr>
              <p:spPr>
                <a:xfrm>
                  <a:off x="5893250" y="3999150"/>
                  <a:ext cx="34675" cy="51225"/>
                </a:xfrm>
                <a:custGeom>
                  <a:avLst/>
                  <a:gdLst/>
                  <a:ahLst/>
                  <a:cxnLst/>
                  <a:rect l="l" t="t" r="r" b="b"/>
                  <a:pathLst>
                    <a:path w="1387" h="2049" extrusionOk="0">
                      <a:moveTo>
                        <a:pt x="1" y="0"/>
                      </a:moveTo>
                      <a:lnTo>
                        <a:pt x="1" y="1040"/>
                      </a:lnTo>
                      <a:cubicBezTo>
                        <a:pt x="1" y="1607"/>
                        <a:pt x="473" y="2048"/>
                        <a:pt x="1040" y="2048"/>
                      </a:cubicBezTo>
                      <a:lnTo>
                        <a:pt x="1387" y="2048"/>
                      </a:lnTo>
                      <a:lnTo>
                        <a:pt x="1387" y="1701"/>
                      </a:lnTo>
                      <a:cubicBezTo>
                        <a:pt x="1387" y="882"/>
                        <a:pt x="788" y="158"/>
                        <a:pt x="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09" name="Google Shape;9605;p73">
                  <a:extLst>
                    <a:ext uri="{FF2B5EF4-FFF2-40B4-BE49-F238E27FC236}">
                      <a16:creationId xmlns:a16="http://schemas.microsoft.com/office/drawing/2014/main" id="{D4A1F93D-ACD3-017C-59C9-D041D3E0B53E}"/>
                    </a:ext>
                  </a:extLst>
                </p:cNvPr>
                <p:cNvSpPr/>
                <p:nvPr/>
              </p:nvSpPr>
              <p:spPr>
                <a:xfrm>
                  <a:off x="5806625" y="4049550"/>
                  <a:ext cx="121300" cy="104000"/>
                </a:xfrm>
                <a:custGeom>
                  <a:avLst/>
                  <a:gdLst/>
                  <a:ahLst/>
                  <a:cxnLst/>
                  <a:rect l="l" t="t" r="r" b="b"/>
                  <a:pathLst>
                    <a:path w="4852" h="4160" extrusionOk="0">
                      <a:moveTo>
                        <a:pt x="3119" y="1"/>
                      </a:moveTo>
                      <a:cubicBezTo>
                        <a:pt x="2804" y="442"/>
                        <a:pt x="2300" y="694"/>
                        <a:pt x="1733" y="694"/>
                      </a:cubicBezTo>
                      <a:lnTo>
                        <a:pt x="0" y="694"/>
                      </a:lnTo>
                      <a:lnTo>
                        <a:pt x="0" y="2426"/>
                      </a:lnTo>
                      <a:cubicBezTo>
                        <a:pt x="0" y="3372"/>
                        <a:pt x="788" y="4159"/>
                        <a:pt x="1733" y="4159"/>
                      </a:cubicBezTo>
                      <a:lnTo>
                        <a:pt x="3119" y="4159"/>
                      </a:lnTo>
                      <a:cubicBezTo>
                        <a:pt x="4064" y="4159"/>
                        <a:pt x="4852" y="3372"/>
                        <a:pt x="4852" y="2426"/>
                      </a:cubicBezTo>
                      <a:lnTo>
                        <a:pt x="4852" y="694"/>
                      </a:lnTo>
                      <a:lnTo>
                        <a:pt x="4505" y="694"/>
                      </a:lnTo>
                      <a:cubicBezTo>
                        <a:pt x="3938" y="694"/>
                        <a:pt x="3434" y="442"/>
                        <a:pt x="3119"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96" name="Google Shape;9606;p73">
                <a:extLst>
                  <a:ext uri="{FF2B5EF4-FFF2-40B4-BE49-F238E27FC236}">
                    <a16:creationId xmlns:a16="http://schemas.microsoft.com/office/drawing/2014/main" id="{CAD86A38-7B71-79A1-8332-07AD365E77B3}"/>
                  </a:ext>
                </a:extLst>
              </p:cNvPr>
              <p:cNvGrpSpPr/>
              <p:nvPr/>
            </p:nvGrpSpPr>
            <p:grpSpPr>
              <a:xfrm>
                <a:off x="10925482" y="4377925"/>
                <a:ext cx="501965" cy="500612"/>
                <a:chOff x="6553275" y="3604550"/>
                <a:chExt cx="296975" cy="296175"/>
              </a:xfrm>
              <a:grpFill/>
            </p:grpSpPr>
            <p:sp>
              <p:nvSpPr>
                <p:cNvPr id="197" name="Google Shape;9607;p73">
                  <a:extLst>
                    <a:ext uri="{FF2B5EF4-FFF2-40B4-BE49-F238E27FC236}">
                      <a16:creationId xmlns:a16="http://schemas.microsoft.com/office/drawing/2014/main" id="{1733F7A6-6FCD-F5F5-47FC-051C6B69EE21}"/>
                    </a:ext>
                  </a:extLst>
                </p:cNvPr>
                <p:cNvSpPr/>
                <p:nvPr/>
              </p:nvSpPr>
              <p:spPr>
                <a:xfrm>
                  <a:off x="6657250" y="3604550"/>
                  <a:ext cx="86650" cy="86650"/>
                </a:xfrm>
                <a:custGeom>
                  <a:avLst/>
                  <a:gdLst/>
                  <a:ahLst/>
                  <a:cxnLst/>
                  <a:rect l="l" t="t" r="r" b="b"/>
                  <a:pathLst>
                    <a:path w="3466" h="3466" extrusionOk="0">
                      <a:moveTo>
                        <a:pt x="1733" y="0"/>
                      </a:moveTo>
                      <a:cubicBezTo>
                        <a:pt x="788" y="0"/>
                        <a:pt x="0" y="788"/>
                        <a:pt x="0" y="1733"/>
                      </a:cubicBezTo>
                      <a:cubicBezTo>
                        <a:pt x="0" y="2678"/>
                        <a:pt x="788" y="3466"/>
                        <a:pt x="1733" y="3466"/>
                      </a:cubicBezTo>
                      <a:cubicBezTo>
                        <a:pt x="2678" y="3466"/>
                        <a:pt x="3466" y="2678"/>
                        <a:pt x="3466" y="1733"/>
                      </a:cubicBezTo>
                      <a:cubicBezTo>
                        <a:pt x="3466" y="788"/>
                        <a:pt x="2678" y="0"/>
                        <a:pt x="173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98" name="Google Shape;9608;p73">
                  <a:extLst>
                    <a:ext uri="{FF2B5EF4-FFF2-40B4-BE49-F238E27FC236}">
                      <a16:creationId xmlns:a16="http://schemas.microsoft.com/office/drawing/2014/main" id="{0B1A0D9C-6DC1-E7B4-3048-2E6F8C741E4C}"/>
                    </a:ext>
                  </a:extLst>
                </p:cNvPr>
                <p:cNvSpPr/>
                <p:nvPr/>
              </p:nvSpPr>
              <p:spPr>
                <a:xfrm>
                  <a:off x="6553275" y="3777825"/>
                  <a:ext cx="296975" cy="122900"/>
                </a:xfrm>
                <a:custGeom>
                  <a:avLst/>
                  <a:gdLst/>
                  <a:ahLst/>
                  <a:cxnLst/>
                  <a:rect l="l" t="t" r="r" b="b"/>
                  <a:pathLst>
                    <a:path w="11879" h="4916" extrusionOk="0">
                      <a:moveTo>
                        <a:pt x="694" y="0"/>
                      </a:moveTo>
                      <a:cubicBezTo>
                        <a:pt x="316" y="0"/>
                        <a:pt x="1" y="315"/>
                        <a:pt x="1" y="693"/>
                      </a:cubicBezTo>
                      <a:cubicBezTo>
                        <a:pt x="1" y="1103"/>
                        <a:pt x="316" y="1418"/>
                        <a:pt x="694" y="1418"/>
                      </a:cubicBezTo>
                      <a:lnTo>
                        <a:pt x="694" y="4569"/>
                      </a:lnTo>
                      <a:cubicBezTo>
                        <a:pt x="694" y="4758"/>
                        <a:pt x="851" y="4915"/>
                        <a:pt x="1040" y="4915"/>
                      </a:cubicBezTo>
                      <a:lnTo>
                        <a:pt x="10807" y="4915"/>
                      </a:lnTo>
                      <a:cubicBezTo>
                        <a:pt x="11028" y="4915"/>
                        <a:pt x="11185" y="4758"/>
                        <a:pt x="11185" y="4569"/>
                      </a:cubicBezTo>
                      <a:lnTo>
                        <a:pt x="11185" y="1418"/>
                      </a:lnTo>
                      <a:cubicBezTo>
                        <a:pt x="11563" y="1418"/>
                        <a:pt x="11878" y="1103"/>
                        <a:pt x="11878" y="693"/>
                      </a:cubicBezTo>
                      <a:cubicBezTo>
                        <a:pt x="11815" y="315"/>
                        <a:pt x="11500" y="0"/>
                        <a:pt x="1112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99" name="Google Shape;9609;p73">
                  <a:extLst>
                    <a:ext uri="{FF2B5EF4-FFF2-40B4-BE49-F238E27FC236}">
                      <a16:creationId xmlns:a16="http://schemas.microsoft.com/office/drawing/2014/main" id="{0B1165AD-2D3D-5173-601A-0859F79D0659}"/>
                    </a:ext>
                  </a:extLst>
                </p:cNvPr>
                <p:cNvSpPr/>
                <p:nvPr/>
              </p:nvSpPr>
              <p:spPr>
                <a:xfrm>
                  <a:off x="6755700" y="3640000"/>
                  <a:ext cx="74850" cy="121300"/>
                </a:xfrm>
                <a:custGeom>
                  <a:avLst/>
                  <a:gdLst/>
                  <a:ahLst/>
                  <a:cxnLst/>
                  <a:rect l="l" t="t" r="r" b="b"/>
                  <a:pathLst>
                    <a:path w="2994" h="4852" extrusionOk="0">
                      <a:moveTo>
                        <a:pt x="190" y="0"/>
                      </a:moveTo>
                      <a:cubicBezTo>
                        <a:pt x="190" y="126"/>
                        <a:pt x="253" y="221"/>
                        <a:pt x="253" y="347"/>
                      </a:cubicBezTo>
                      <a:cubicBezTo>
                        <a:pt x="253" y="693"/>
                        <a:pt x="158" y="1071"/>
                        <a:pt x="1" y="1386"/>
                      </a:cubicBezTo>
                      <a:cubicBezTo>
                        <a:pt x="977" y="2079"/>
                        <a:pt x="1607" y="3182"/>
                        <a:pt x="1607" y="4474"/>
                      </a:cubicBezTo>
                      <a:lnTo>
                        <a:pt x="1607" y="4852"/>
                      </a:lnTo>
                      <a:lnTo>
                        <a:pt x="2994" y="4852"/>
                      </a:lnTo>
                      <a:lnTo>
                        <a:pt x="2489" y="756"/>
                      </a:lnTo>
                      <a:cubicBezTo>
                        <a:pt x="2363" y="315"/>
                        <a:pt x="1922" y="0"/>
                        <a:pt x="1450"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00" name="Google Shape;9610;p73">
                  <a:extLst>
                    <a:ext uri="{FF2B5EF4-FFF2-40B4-BE49-F238E27FC236}">
                      <a16:creationId xmlns:a16="http://schemas.microsoft.com/office/drawing/2014/main" id="{1949162F-FA86-A66F-A5F1-71DE55439AA9}"/>
                    </a:ext>
                  </a:extLst>
                </p:cNvPr>
                <p:cNvSpPr/>
                <p:nvPr/>
              </p:nvSpPr>
              <p:spPr>
                <a:xfrm>
                  <a:off x="6570600" y="3640000"/>
                  <a:ext cx="74850" cy="121300"/>
                </a:xfrm>
                <a:custGeom>
                  <a:avLst/>
                  <a:gdLst/>
                  <a:ahLst/>
                  <a:cxnLst/>
                  <a:rect l="l" t="t" r="r" b="b"/>
                  <a:pathLst>
                    <a:path w="2994" h="4852" extrusionOk="0">
                      <a:moveTo>
                        <a:pt x="1545" y="0"/>
                      </a:moveTo>
                      <a:cubicBezTo>
                        <a:pt x="1072" y="0"/>
                        <a:pt x="663" y="315"/>
                        <a:pt x="505" y="788"/>
                      </a:cubicBezTo>
                      <a:lnTo>
                        <a:pt x="1" y="4852"/>
                      </a:lnTo>
                      <a:lnTo>
                        <a:pt x="1356" y="4852"/>
                      </a:lnTo>
                      <a:lnTo>
                        <a:pt x="1356" y="4474"/>
                      </a:lnTo>
                      <a:lnTo>
                        <a:pt x="1387" y="4474"/>
                      </a:lnTo>
                      <a:cubicBezTo>
                        <a:pt x="1387" y="3182"/>
                        <a:pt x="2017" y="2048"/>
                        <a:pt x="2994" y="1386"/>
                      </a:cubicBezTo>
                      <a:cubicBezTo>
                        <a:pt x="2836" y="1071"/>
                        <a:pt x="2773" y="693"/>
                        <a:pt x="2773" y="347"/>
                      </a:cubicBezTo>
                      <a:cubicBezTo>
                        <a:pt x="2773" y="221"/>
                        <a:pt x="2773" y="95"/>
                        <a:pt x="2805"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01" name="Google Shape;9611;p73">
                  <a:extLst>
                    <a:ext uri="{FF2B5EF4-FFF2-40B4-BE49-F238E27FC236}">
                      <a16:creationId xmlns:a16="http://schemas.microsoft.com/office/drawing/2014/main" id="{E5EA8356-CF01-6645-B9EC-DD0A793EEF50}"/>
                    </a:ext>
                  </a:extLst>
                </p:cNvPr>
                <p:cNvSpPr/>
                <p:nvPr/>
              </p:nvSpPr>
              <p:spPr>
                <a:xfrm>
                  <a:off x="6707650" y="3688025"/>
                  <a:ext cx="70925" cy="70925"/>
                </a:xfrm>
                <a:custGeom>
                  <a:avLst/>
                  <a:gdLst/>
                  <a:ahLst/>
                  <a:cxnLst/>
                  <a:rect l="l" t="t" r="r" b="b"/>
                  <a:pathLst>
                    <a:path w="2837" h="2837" extrusionOk="0">
                      <a:moveTo>
                        <a:pt x="1482" y="1"/>
                      </a:moveTo>
                      <a:cubicBezTo>
                        <a:pt x="1450" y="32"/>
                        <a:pt x="1418" y="64"/>
                        <a:pt x="1324" y="127"/>
                      </a:cubicBezTo>
                      <a:cubicBezTo>
                        <a:pt x="1324" y="190"/>
                        <a:pt x="1292" y="253"/>
                        <a:pt x="1261" y="284"/>
                      </a:cubicBezTo>
                      <a:lnTo>
                        <a:pt x="1" y="1923"/>
                      </a:lnTo>
                      <a:lnTo>
                        <a:pt x="1" y="2836"/>
                      </a:lnTo>
                      <a:lnTo>
                        <a:pt x="2742" y="2836"/>
                      </a:lnTo>
                      <a:lnTo>
                        <a:pt x="2742" y="2553"/>
                      </a:lnTo>
                      <a:lnTo>
                        <a:pt x="2836" y="2553"/>
                      </a:lnTo>
                      <a:cubicBezTo>
                        <a:pt x="2836" y="1513"/>
                        <a:pt x="2332" y="599"/>
                        <a:pt x="148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02" name="Google Shape;9612;p73">
                  <a:extLst>
                    <a:ext uri="{FF2B5EF4-FFF2-40B4-BE49-F238E27FC236}">
                      <a16:creationId xmlns:a16="http://schemas.microsoft.com/office/drawing/2014/main" id="{5A40A9B1-4C2F-3FE3-F31D-6155E10222B3}"/>
                    </a:ext>
                  </a:extLst>
                </p:cNvPr>
                <p:cNvSpPr/>
                <p:nvPr/>
              </p:nvSpPr>
              <p:spPr>
                <a:xfrm>
                  <a:off x="6621025" y="3688825"/>
                  <a:ext cx="70900" cy="73275"/>
                </a:xfrm>
                <a:custGeom>
                  <a:avLst/>
                  <a:gdLst/>
                  <a:ahLst/>
                  <a:cxnLst/>
                  <a:rect l="l" t="t" r="r" b="b"/>
                  <a:pathLst>
                    <a:path w="2836" h="2931" extrusionOk="0">
                      <a:moveTo>
                        <a:pt x="1323" y="0"/>
                      </a:moveTo>
                      <a:cubicBezTo>
                        <a:pt x="536" y="567"/>
                        <a:pt x="0" y="1513"/>
                        <a:pt x="0" y="2584"/>
                      </a:cubicBezTo>
                      <a:lnTo>
                        <a:pt x="0" y="2930"/>
                      </a:lnTo>
                      <a:lnTo>
                        <a:pt x="2741" y="2930"/>
                      </a:lnTo>
                      <a:lnTo>
                        <a:pt x="2741" y="1922"/>
                      </a:lnTo>
                      <a:lnTo>
                        <a:pt x="2836" y="1922"/>
                      </a:lnTo>
                      <a:lnTo>
                        <a:pt x="1575" y="284"/>
                      </a:lnTo>
                      <a:cubicBezTo>
                        <a:pt x="1512" y="252"/>
                        <a:pt x="1512" y="158"/>
                        <a:pt x="1481" y="126"/>
                      </a:cubicBezTo>
                      <a:cubicBezTo>
                        <a:pt x="1449" y="95"/>
                        <a:pt x="1355" y="63"/>
                        <a:pt x="132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grpSp>
      <p:sp>
        <p:nvSpPr>
          <p:cNvPr id="17834" name="TextBox 17833">
            <a:extLst>
              <a:ext uri="{FF2B5EF4-FFF2-40B4-BE49-F238E27FC236}">
                <a16:creationId xmlns:a16="http://schemas.microsoft.com/office/drawing/2014/main" id="{C2D33961-80B6-A009-7B65-FD5B6CB3820D}"/>
              </a:ext>
            </a:extLst>
          </p:cNvPr>
          <p:cNvSpPr txBox="1"/>
          <p:nvPr/>
        </p:nvSpPr>
        <p:spPr>
          <a:xfrm>
            <a:off x="0" y="313639"/>
            <a:ext cx="12192000" cy="707886"/>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sz="4000" b="1" i="0" u="none" strike="noStrike" kern="1200" cap="none" spc="0" normalizeH="0" baseline="0" noProof="0" dirty="0">
                <a:ln>
                  <a:noFill/>
                </a:ln>
                <a:solidFill>
                  <a:schemeClr val="bg1"/>
                </a:solidFill>
                <a:effectLst/>
                <a:uLnTx/>
                <a:uFillTx/>
                <a:latin typeface="Lora" pitchFamily="2" charset="0"/>
                <a:ea typeface="Cambria" panose="02040503050406030204" pitchFamily="18" charset="0"/>
              </a:rPr>
              <a:t>Icons</a:t>
            </a:r>
          </a:p>
        </p:txBody>
      </p:sp>
    </p:spTree>
    <p:extLst>
      <p:ext uri="{BB962C8B-B14F-4D97-AF65-F5344CB8AC3E}">
        <p14:creationId xmlns:p14="http://schemas.microsoft.com/office/powerpoint/2010/main" val="3843617374"/>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p15="http://schemas.microsoft.com/office/powerpoint/2012/main" xmlns:p159="http://schemas.microsoft.com/office/powerpoint/2015/09/main">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834" name="TextBox 17833">
            <a:extLst>
              <a:ext uri="{FF2B5EF4-FFF2-40B4-BE49-F238E27FC236}">
                <a16:creationId xmlns:a16="http://schemas.microsoft.com/office/drawing/2014/main" id="{C2D33961-80B6-A009-7B65-FD5B6CB3820D}"/>
              </a:ext>
            </a:extLst>
          </p:cNvPr>
          <p:cNvSpPr txBox="1"/>
          <p:nvPr/>
        </p:nvSpPr>
        <p:spPr>
          <a:xfrm>
            <a:off x="0" y="313639"/>
            <a:ext cx="12192000" cy="707886"/>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sz="4000" b="1" i="0" u="none" strike="noStrike" kern="1200" cap="none" spc="0" normalizeH="0" baseline="0" noProof="0">
                <a:ln>
                  <a:noFill/>
                </a:ln>
                <a:solidFill>
                  <a:schemeClr val="bg1"/>
                </a:solidFill>
                <a:effectLst/>
                <a:uLnTx/>
                <a:uFillTx/>
                <a:latin typeface="Lora" pitchFamily="2" charset="0"/>
                <a:ea typeface="Cambria" panose="02040503050406030204" pitchFamily="18" charset="0"/>
              </a:rPr>
              <a:t>Icons</a:t>
            </a:r>
          </a:p>
        </p:txBody>
      </p:sp>
      <p:grpSp>
        <p:nvGrpSpPr>
          <p:cNvPr id="3" name="Group 2">
            <a:extLst>
              <a:ext uri="{FF2B5EF4-FFF2-40B4-BE49-F238E27FC236}">
                <a16:creationId xmlns:a16="http://schemas.microsoft.com/office/drawing/2014/main" id="{E5E0D878-C180-3421-6E4C-EC4403F50108}"/>
              </a:ext>
            </a:extLst>
          </p:cNvPr>
          <p:cNvGrpSpPr/>
          <p:nvPr/>
        </p:nvGrpSpPr>
        <p:grpSpPr>
          <a:xfrm>
            <a:off x="397192" y="1476392"/>
            <a:ext cx="11397616" cy="4614289"/>
            <a:chOff x="397192" y="1548962"/>
            <a:chExt cx="11397616" cy="4614289"/>
          </a:xfrm>
          <a:solidFill>
            <a:schemeClr val="bg1"/>
          </a:solidFill>
        </p:grpSpPr>
        <p:grpSp>
          <p:nvGrpSpPr>
            <p:cNvPr id="5" name="Group 4">
              <a:extLst>
                <a:ext uri="{FF2B5EF4-FFF2-40B4-BE49-F238E27FC236}">
                  <a16:creationId xmlns:a16="http://schemas.microsoft.com/office/drawing/2014/main" id="{262BF839-C42C-F9C7-25E5-5E23EB9145DD}"/>
                </a:ext>
              </a:extLst>
            </p:cNvPr>
            <p:cNvGrpSpPr/>
            <p:nvPr/>
          </p:nvGrpSpPr>
          <p:grpSpPr>
            <a:xfrm>
              <a:off x="420547" y="3548838"/>
              <a:ext cx="11373408" cy="644982"/>
              <a:chOff x="420547" y="3453239"/>
              <a:chExt cx="11373408" cy="644982"/>
            </a:xfrm>
            <a:grpFill/>
          </p:grpSpPr>
          <p:sp>
            <p:nvSpPr>
              <p:cNvPr id="18004" name="Google Shape;12426;p89">
                <a:extLst>
                  <a:ext uri="{FF2B5EF4-FFF2-40B4-BE49-F238E27FC236}">
                    <a16:creationId xmlns:a16="http://schemas.microsoft.com/office/drawing/2014/main" id="{FBAD5839-800F-CD81-60D8-F557E27D74B8}"/>
                  </a:ext>
                </a:extLst>
              </p:cNvPr>
              <p:cNvSpPr/>
              <p:nvPr/>
            </p:nvSpPr>
            <p:spPr>
              <a:xfrm>
                <a:off x="420547" y="3454119"/>
                <a:ext cx="649979" cy="642992"/>
              </a:xfrm>
              <a:custGeom>
                <a:avLst/>
                <a:gdLst/>
                <a:ahLst/>
                <a:cxnLst/>
                <a:rect l="l" t="t" r="r" b="b"/>
                <a:pathLst>
                  <a:path w="11816" h="11689" extrusionOk="0">
                    <a:moveTo>
                      <a:pt x="7026" y="757"/>
                    </a:moveTo>
                    <a:lnTo>
                      <a:pt x="7026" y="2710"/>
                    </a:lnTo>
                    <a:lnTo>
                      <a:pt x="5829" y="2710"/>
                    </a:lnTo>
                    <a:cubicBezTo>
                      <a:pt x="5924" y="2332"/>
                      <a:pt x="6081" y="1954"/>
                      <a:pt x="6176" y="1702"/>
                    </a:cubicBezTo>
                    <a:cubicBezTo>
                      <a:pt x="6428" y="1229"/>
                      <a:pt x="6711" y="914"/>
                      <a:pt x="7026" y="757"/>
                    </a:cubicBezTo>
                    <a:close/>
                    <a:moveTo>
                      <a:pt x="7688" y="757"/>
                    </a:moveTo>
                    <a:cubicBezTo>
                      <a:pt x="8003" y="914"/>
                      <a:pt x="8287" y="1229"/>
                      <a:pt x="8507" y="1702"/>
                    </a:cubicBezTo>
                    <a:cubicBezTo>
                      <a:pt x="8665" y="2017"/>
                      <a:pt x="8791" y="2364"/>
                      <a:pt x="8854" y="2710"/>
                    </a:cubicBezTo>
                    <a:lnTo>
                      <a:pt x="7688" y="2710"/>
                    </a:lnTo>
                    <a:lnTo>
                      <a:pt x="7688" y="757"/>
                    </a:lnTo>
                    <a:close/>
                    <a:moveTo>
                      <a:pt x="8917" y="977"/>
                    </a:moveTo>
                    <a:cubicBezTo>
                      <a:pt x="9704" y="1387"/>
                      <a:pt x="10334" y="1954"/>
                      <a:pt x="10712" y="2710"/>
                    </a:cubicBezTo>
                    <a:lnTo>
                      <a:pt x="9578" y="2710"/>
                    </a:lnTo>
                    <a:cubicBezTo>
                      <a:pt x="9452" y="2206"/>
                      <a:pt x="9295" y="1765"/>
                      <a:pt x="9106" y="1387"/>
                    </a:cubicBezTo>
                    <a:cubicBezTo>
                      <a:pt x="9011" y="1261"/>
                      <a:pt x="8948" y="1103"/>
                      <a:pt x="8917" y="977"/>
                    </a:cubicBezTo>
                    <a:close/>
                    <a:moveTo>
                      <a:pt x="5798" y="1009"/>
                    </a:moveTo>
                    <a:lnTo>
                      <a:pt x="5798" y="1009"/>
                    </a:lnTo>
                    <a:cubicBezTo>
                      <a:pt x="5703" y="1135"/>
                      <a:pt x="5640" y="1261"/>
                      <a:pt x="5609" y="1418"/>
                    </a:cubicBezTo>
                    <a:cubicBezTo>
                      <a:pt x="5388" y="1796"/>
                      <a:pt x="5231" y="2269"/>
                      <a:pt x="5136" y="2742"/>
                    </a:cubicBezTo>
                    <a:lnTo>
                      <a:pt x="3970" y="2742"/>
                    </a:lnTo>
                    <a:cubicBezTo>
                      <a:pt x="4380" y="1954"/>
                      <a:pt x="5042" y="1387"/>
                      <a:pt x="5798" y="1009"/>
                    </a:cubicBezTo>
                    <a:close/>
                    <a:moveTo>
                      <a:pt x="5010" y="3435"/>
                    </a:moveTo>
                    <a:cubicBezTo>
                      <a:pt x="4978" y="3750"/>
                      <a:pt x="4915" y="4096"/>
                      <a:pt x="4915" y="4443"/>
                    </a:cubicBezTo>
                    <a:cubicBezTo>
                      <a:pt x="4978" y="4789"/>
                      <a:pt x="4978" y="5167"/>
                      <a:pt x="5010" y="5482"/>
                    </a:cubicBezTo>
                    <a:lnTo>
                      <a:pt x="3718" y="5482"/>
                    </a:lnTo>
                    <a:cubicBezTo>
                      <a:pt x="3624" y="5167"/>
                      <a:pt x="3561" y="4789"/>
                      <a:pt x="3561" y="4443"/>
                    </a:cubicBezTo>
                    <a:cubicBezTo>
                      <a:pt x="3561" y="4096"/>
                      <a:pt x="3592" y="3750"/>
                      <a:pt x="3718" y="3435"/>
                    </a:cubicBezTo>
                    <a:close/>
                    <a:moveTo>
                      <a:pt x="7026" y="3435"/>
                    </a:moveTo>
                    <a:lnTo>
                      <a:pt x="7026" y="5482"/>
                    </a:lnTo>
                    <a:lnTo>
                      <a:pt x="5703" y="5482"/>
                    </a:lnTo>
                    <a:cubicBezTo>
                      <a:pt x="5672" y="5136"/>
                      <a:pt x="5640" y="4789"/>
                      <a:pt x="5640" y="4443"/>
                    </a:cubicBezTo>
                    <a:cubicBezTo>
                      <a:pt x="5640" y="4096"/>
                      <a:pt x="5672" y="3718"/>
                      <a:pt x="5703" y="3435"/>
                    </a:cubicBezTo>
                    <a:close/>
                    <a:moveTo>
                      <a:pt x="8980" y="3435"/>
                    </a:moveTo>
                    <a:cubicBezTo>
                      <a:pt x="9011" y="3750"/>
                      <a:pt x="9074" y="4096"/>
                      <a:pt x="9074" y="4443"/>
                    </a:cubicBezTo>
                    <a:cubicBezTo>
                      <a:pt x="9074" y="4789"/>
                      <a:pt x="9011" y="5167"/>
                      <a:pt x="8980" y="5482"/>
                    </a:cubicBezTo>
                    <a:lnTo>
                      <a:pt x="7688" y="5482"/>
                    </a:lnTo>
                    <a:lnTo>
                      <a:pt x="7688" y="3435"/>
                    </a:lnTo>
                    <a:close/>
                    <a:moveTo>
                      <a:pt x="10996" y="3435"/>
                    </a:moveTo>
                    <a:cubicBezTo>
                      <a:pt x="11059" y="3750"/>
                      <a:pt x="11153" y="4096"/>
                      <a:pt x="11153" y="4443"/>
                    </a:cubicBezTo>
                    <a:cubicBezTo>
                      <a:pt x="11153" y="4789"/>
                      <a:pt x="11122" y="5167"/>
                      <a:pt x="10996" y="5482"/>
                    </a:cubicBezTo>
                    <a:lnTo>
                      <a:pt x="9704" y="5482"/>
                    </a:lnTo>
                    <a:cubicBezTo>
                      <a:pt x="9736" y="5136"/>
                      <a:pt x="9767" y="4789"/>
                      <a:pt x="9767" y="4443"/>
                    </a:cubicBezTo>
                    <a:cubicBezTo>
                      <a:pt x="9736" y="4096"/>
                      <a:pt x="9736" y="3750"/>
                      <a:pt x="9704" y="3435"/>
                    </a:cubicBezTo>
                    <a:close/>
                    <a:moveTo>
                      <a:pt x="5136" y="6144"/>
                    </a:moveTo>
                    <a:cubicBezTo>
                      <a:pt x="5231" y="6648"/>
                      <a:pt x="5388" y="7089"/>
                      <a:pt x="5609" y="7467"/>
                    </a:cubicBezTo>
                    <a:cubicBezTo>
                      <a:pt x="5672" y="7593"/>
                      <a:pt x="5766" y="7751"/>
                      <a:pt x="5798" y="7877"/>
                    </a:cubicBezTo>
                    <a:cubicBezTo>
                      <a:pt x="5042" y="7530"/>
                      <a:pt x="4380" y="6932"/>
                      <a:pt x="3970" y="6144"/>
                    </a:cubicBezTo>
                    <a:close/>
                    <a:moveTo>
                      <a:pt x="10712" y="6144"/>
                    </a:moveTo>
                    <a:cubicBezTo>
                      <a:pt x="10334" y="6932"/>
                      <a:pt x="9704" y="7530"/>
                      <a:pt x="8917" y="7877"/>
                    </a:cubicBezTo>
                    <a:cubicBezTo>
                      <a:pt x="8980" y="7751"/>
                      <a:pt x="9074" y="7625"/>
                      <a:pt x="9106" y="7467"/>
                    </a:cubicBezTo>
                    <a:cubicBezTo>
                      <a:pt x="9295" y="7089"/>
                      <a:pt x="9452" y="6617"/>
                      <a:pt x="9578" y="6144"/>
                    </a:cubicBezTo>
                    <a:close/>
                    <a:moveTo>
                      <a:pt x="7026" y="6144"/>
                    </a:moveTo>
                    <a:lnTo>
                      <a:pt x="7026" y="8097"/>
                    </a:lnTo>
                    <a:cubicBezTo>
                      <a:pt x="6743" y="7940"/>
                      <a:pt x="6428" y="7625"/>
                      <a:pt x="6239" y="7152"/>
                    </a:cubicBezTo>
                    <a:cubicBezTo>
                      <a:pt x="6081" y="6837"/>
                      <a:pt x="5955" y="6491"/>
                      <a:pt x="5861" y="6144"/>
                    </a:cubicBezTo>
                    <a:close/>
                    <a:moveTo>
                      <a:pt x="8854" y="6144"/>
                    </a:moveTo>
                    <a:cubicBezTo>
                      <a:pt x="8791" y="6522"/>
                      <a:pt x="8633" y="6900"/>
                      <a:pt x="8507" y="7152"/>
                    </a:cubicBezTo>
                    <a:cubicBezTo>
                      <a:pt x="8287" y="7688"/>
                      <a:pt x="8003" y="8003"/>
                      <a:pt x="7688" y="8097"/>
                    </a:cubicBezTo>
                    <a:lnTo>
                      <a:pt x="7688" y="6144"/>
                    </a:lnTo>
                    <a:close/>
                    <a:moveTo>
                      <a:pt x="2726" y="8759"/>
                    </a:moveTo>
                    <a:cubicBezTo>
                      <a:pt x="2813" y="8759"/>
                      <a:pt x="2899" y="8790"/>
                      <a:pt x="2962" y="8853"/>
                    </a:cubicBezTo>
                    <a:cubicBezTo>
                      <a:pt x="3088" y="8980"/>
                      <a:pt x="3088" y="9169"/>
                      <a:pt x="2962" y="9326"/>
                    </a:cubicBezTo>
                    <a:lnTo>
                      <a:pt x="1387" y="10901"/>
                    </a:lnTo>
                    <a:cubicBezTo>
                      <a:pt x="1324" y="10964"/>
                      <a:pt x="1237" y="10996"/>
                      <a:pt x="1151" y="10996"/>
                    </a:cubicBezTo>
                    <a:cubicBezTo>
                      <a:pt x="1064" y="10996"/>
                      <a:pt x="977" y="10964"/>
                      <a:pt x="914" y="10901"/>
                    </a:cubicBezTo>
                    <a:cubicBezTo>
                      <a:pt x="788" y="10775"/>
                      <a:pt x="788" y="10555"/>
                      <a:pt x="914" y="10429"/>
                    </a:cubicBezTo>
                    <a:lnTo>
                      <a:pt x="2490" y="8853"/>
                    </a:lnTo>
                    <a:cubicBezTo>
                      <a:pt x="2553" y="8790"/>
                      <a:pt x="2639" y="8759"/>
                      <a:pt x="2726" y="8759"/>
                    </a:cubicBezTo>
                    <a:close/>
                    <a:moveTo>
                      <a:pt x="7373" y="1"/>
                    </a:moveTo>
                    <a:cubicBezTo>
                      <a:pt x="4915" y="1"/>
                      <a:pt x="2931" y="1985"/>
                      <a:pt x="2931" y="4443"/>
                    </a:cubicBezTo>
                    <a:cubicBezTo>
                      <a:pt x="2931" y="5514"/>
                      <a:pt x="3309" y="6522"/>
                      <a:pt x="4002" y="7310"/>
                    </a:cubicBezTo>
                    <a:lnTo>
                      <a:pt x="3151" y="8160"/>
                    </a:lnTo>
                    <a:cubicBezTo>
                      <a:pt x="3011" y="8079"/>
                      <a:pt x="2858" y="8040"/>
                      <a:pt x="2705" y="8040"/>
                    </a:cubicBezTo>
                    <a:cubicBezTo>
                      <a:pt x="2445" y="8040"/>
                      <a:pt x="2184" y="8151"/>
                      <a:pt x="1986" y="8349"/>
                    </a:cubicBezTo>
                    <a:lnTo>
                      <a:pt x="410" y="9925"/>
                    </a:lnTo>
                    <a:cubicBezTo>
                      <a:pt x="1" y="10303"/>
                      <a:pt x="1" y="10996"/>
                      <a:pt x="410" y="11374"/>
                    </a:cubicBezTo>
                    <a:cubicBezTo>
                      <a:pt x="599" y="11563"/>
                      <a:pt x="883" y="11689"/>
                      <a:pt x="1103" y="11689"/>
                    </a:cubicBezTo>
                    <a:cubicBezTo>
                      <a:pt x="1387" y="11689"/>
                      <a:pt x="1607" y="11563"/>
                      <a:pt x="1828" y="11374"/>
                    </a:cubicBezTo>
                    <a:lnTo>
                      <a:pt x="3403" y="9799"/>
                    </a:lnTo>
                    <a:cubicBezTo>
                      <a:pt x="3718" y="9484"/>
                      <a:pt x="3781" y="9011"/>
                      <a:pt x="3592" y="8633"/>
                    </a:cubicBezTo>
                    <a:lnTo>
                      <a:pt x="4411" y="7782"/>
                    </a:lnTo>
                    <a:cubicBezTo>
                      <a:pt x="5199" y="8444"/>
                      <a:pt x="6207" y="8853"/>
                      <a:pt x="7278" y="8853"/>
                    </a:cubicBezTo>
                    <a:cubicBezTo>
                      <a:pt x="7298" y="8854"/>
                      <a:pt x="7318" y="8854"/>
                      <a:pt x="7338" y="8854"/>
                    </a:cubicBezTo>
                    <a:cubicBezTo>
                      <a:pt x="9830" y="8854"/>
                      <a:pt x="11815" y="6881"/>
                      <a:pt x="11815" y="4443"/>
                    </a:cubicBezTo>
                    <a:cubicBezTo>
                      <a:pt x="11815" y="2017"/>
                      <a:pt x="9799" y="1"/>
                      <a:pt x="7373"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a:ea typeface="+mn-ea"/>
                  <a:cs typeface="+mn-cs"/>
                </a:endParaRPr>
              </a:p>
            </p:txBody>
          </p:sp>
          <p:grpSp>
            <p:nvGrpSpPr>
              <p:cNvPr id="18005" name="Google Shape;12431;p89">
                <a:extLst>
                  <a:ext uri="{FF2B5EF4-FFF2-40B4-BE49-F238E27FC236}">
                    <a16:creationId xmlns:a16="http://schemas.microsoft.com/office/drawing/2014/main" id="{9A10DD3B-8A4D-509F-3013-8E9D74CCF30A}"/>
                  </a:ext>
                </a:extLst>
              </p:cNvPr>
              <p:cNvGrpSpPr/>
              <p:nvPr/>
            </p:nvGrpSpPr>
            <p:grpSpPr>
              <a:xfrm>
                <a:off x="4541947" y="3455229"/>
                <a:ext cx="644752" cy="641288"/>
                <a:chOff x="-4931075" y="2765725"/>
                <a:chExt cx="293025" cy="291450"/>
              </a:xfrm>
              <a:grpFill/>
            </p:grpSpPr>
            <p:sp>
              <p:nvSpPr>
                <p:cNvPr id="18060" name="Google Shape;12432;p89">
                  <a:extLst>
                    <a:ext uri="{FF2B5EF4-FFF2-40B4-BE49-F238E27FC236}">
                      <a16:creationId xmlns:a16="http://schemas.microsoft.com/office/drawing/2014/main" id="{3C460379-0A0F-3010-87EF-518B9514B6AC}"/>
                    </a:ext>
                  </a:extLst>
                </p:cNvPr>
                <p:cNvSpPr/>
                <p:nvPr/>
              </p:nvSpPr>
              <p:spPr>
                <a:xfrm>
                  <a:off x="-4810550" y="2884650"/>
                  <a:ext cx="51225" cy="51225"/>
                </a:xfrm>
                <a:custGeom>
                  <a:avLst/>
                  <a:gdLst/>
                  <a:ahLst/>
                  <a:cxnLst/>
                  <a:rect l="l" t="t" r="r" b="b"/>
                  <a:pathLst>
                    <a:path w="2049" h="2049" extrusionOk="0">
                      <a:moveTo>
                        <a:pt x="1008" y="663"/>
                      </a:moveTo>
                      <a:cubicBezTo>
                        <a:pt x="1229" y="663"/>
                        <a:pt x="1386" y="820"/>
                        <a:pt x="1386" y="1041"/>
                      </a:cubicBezTo>
                      <a:cubicBezTo>
                        <a:pt x="1386" y="1230"/>
                        <a:pt x="1229" y="1387"/>
                        <a:pt x="1008" y="1387"/>
                      </a:cubicBezTo>
                      <a:cubicBezTo>
                        <a:pt x="819" y="1387"/>
                        <a:pt x="662" y="1230"/>
                        <a:pt x="662" y="1041"/>
                      </a:cubicBezTo>
                      <a:cubicBezTo>
                        <a:pt x="662" y="820"/>
                        <a:pt x="819" y="663"/>
                        <a:pt x="1008" y="663"/>
                      </a:cubicBezTo>
                      <a:close/>
                      <a:moveTo>
                        <a:pt x="1008" y="1"/>
                      </a:moveTo>
                      <a:cubicBezTo>
                        <a:pt x="473" y="1"/>
                        <a:pt x="0" y="473"/>
                        <a:pt x="0" y="1041"/>
                      </a:cubicBezTo>
                      <a:cubicBezTo>
                        <a:pt x="0" y="1576"/>
                        <a:pt x="473" y="2049"/>
                        <a:pt x="1040" y="2049"/>
                      </a:cubicBezTo>
                      <a:cubicBezTo>
                        <a:pt x="1575" y="2049"/>
                        <a:pt x="2048" y="1576"/>
                        <a:pt x="2048" y="1041"/>
                      </a:cubicBezTo>
                      <a:cubicBezTo>
                        <a:pt x="2048" y="473"/>
                        <a:pt x="1607" y="1"/>
                        <a:pt x="1008"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061" name="Google Shape;12433;p89">
                  <a:extLst>
                    <a:ext uri="{FF2B5EF4-FFF2-40B4-BE49-F238E27FC236}">
                      <a16:creationId xmlns:a16="http://schemas.microsoft.com/office/drawing/2014/main" id="{57172864-8473-2BA2-5B77-C3C364C81FE7}"/>
                    </a:ext>
                  </a:extLst>
                </p:cNvPr>
                <p:cNvSpPr/>
                <p:nvPr/>
              </p:nvSpPr>
              <p:spPr>
                <a:xfrm>
                  <a:off x="-4931075" y="2765725"/>
                  <a:ext cx="293025" cy="291450"/>
                </a:xfrm>
                <a:custGeom>
                  <a:avLst/>
                  <a:gdLst/>
                  <a:ahLst/>
                  <a:cxnLst/>
                  <a:rect l="l" t="t" r="r" b="b"/>
                  <a:pathLst>
                    <a:path w="11721" h="11658" extrusionOk="0">
                      <a:moveTo>
                        <a:pt x="3214" y="1387"/>
                      </a:moveTo>
                      <a:lnTo>
                        <a:pt x="4475" y="3844"/>
                      </a:lnTo>
                      <a:cubicBezTo>
                        <a:pt x="4223" y="4002"/>
                        <a:pt x="4034" y="4222"/>
                        <a:pt x="3876" y="4443"/>
                      </a:cubicBezTo>
                      <a:lnTo>
                        <a:pt x="1356" y="3214"/>
                      </a:lnTo>
                      <a:cubicBezTo>
                        <a:pt x="1828" y="2427"/>
                        <a:pt x="2458" y="1796"/>
                        <a:pt x="3214" y="1387"/>
                      </a:cubicBezTo>
                      <a:close/>
                      <a:moveTo>
                        <a:pt x="5829" y="4128"/>
                      </a:moveTo>
                      <a:cubicBezTo>
                        <a:pt x="6775" y="4128"/>
                        <a:pt x="7531" y="4884"/>
                        <a:pt x="7531" y="5829"/>
                      </a:cubicBezTo>
                      <a:cubicBezTo>
                        <a:pt x="7562" y="6743"/>
                        <a:pt x="6775" y="7530"/>
                        <a:pt x="5829" y="7530"/>
                      </a:cubicBezTo>
                      <a:cubicBezTo>
                        <a:pt x="4884" y="7530"/>
                        <a:pt x="4160" y="6774"/>
                        <a:pt x="4160" y="5829"/>
                      </a:cubicBezTo>
                      <a:cubicBezTo>
                        <a:pt x="4160" y="4884"/>
                        <a:pt x="4884" y="4128"/>
                        <a:pt x="5829" y="4128"/>
                      </a:cubicBezTo>
                      <a:close/>
                      <a:moveTo>
                        <a:pt x="5798" y="662"/>
                      </a:moveTo>
                      <a:cubicBezTo>
                        <a:pt x="8665" y="662"/>
                        <a:pt x="10996" y="2994"/>
                        <a:pt x="10996" y="5861"/>
                      </a:cubicBezTo>
                      <a:cubicBezTo>
                        <a:pt x="10996" y="6585"/>
                        <a:pt x="10839" y="7247"/>
                        <a:pt x="10618" y="7845"/>
                      </a:cubicBezTo>
                      <a:lnTo>
                        <a:pt x="8129" y="6585"/>
                      </a:lnTo>
                      <a:cubicBezTo>
                        <a:pt x="8192" y="6333"/>
                        <a:pt x="8255" y="6050"/>
                        <a:pt x="8255" y="5829"/>
                      </a:cubicBezTo>
                      <a:cubicBezTo>
                        <a:pt x="8255" y="4474"/>
                        <a:pt x="7184" y="3435"/>
                        <a:pt x="5829" y="3435"/>
                      </a:cubicBezTo>
                      <a:cubicBezTo>
                        <a:pt x="5577" y="3435"/>
                        <a:pt x="5325" y="3466"/>
                        <a:pt x="5105" y="3529"/>
                      </a:cubicBezTo>
                      <a:lnTo>
                        <a:pt x="3845" y="1072"/>
                      </a:lnTo>
                      <a:cubicBezTo>
                        <a:pt x="4412" y="820"/>
                        <a:pt x="5105" y="662"/>
                        <a:pt x="5798" y="662"/>
                      </a:cubicBezTo>
                      <a:close/>
                      <a:moveTo>
                        <a:pt x="7814" y="7152"/>
                      </a:moveTo>
                      <a:lnTo>
                        <a:pt x="10303" y="8412"/>
                      </a:lnTo>
                      <a:cubicBezTo>
                        <a:pt x="9862" y="9200"/>
                        <a:pt x="9232" y="9830"/>
                        <a:pt x="8444" y="10271"/>
                      </a:cubicBezTo>
                      <a:lnTo>
                        <a:pt x="7216" y="7751"/>
                      </a:lnTo>
                      <a:cubicBezTo>
                        <a:pt x="7468" y="7593"/>
                        <a:pt x="7657" y="7404"/>
                        <a:pt x="7814" y="7152"/>
                      </a:cubicBezTo>
                      <a:close/>
                      <a:moveTo>
                        <a:pt x="1072" y="3844"/>
                      </a:moveTo>
                      <a:lnTo>
                        <a:pt x="3593" y="5073"/>
                      </a:lnTo>
                      <a:cubicBezTo>
                        <a:pt x="3530" y="5325"/>
                        <a:pt x="3498" y="5546"/>
                        <a:pt x="3498" y="5829"/>
                      </a:cubicBezTo>
                      <a:cubicBezTo>
                        <a:pt x="3498" y="7152"/>
                        <a:pt x="4538" y="8223"/>
                        <a:pt x="5892" y="8223"/>
                      </a:cubicBezTo>
                      <a:cubicBezTo>
                        <a:pt x="6176" y="8223"/>
                        <a:pt x="6396" y="8192"/>
                        <a:pt x="6648" y="8097"/>
                      </a:cubicBezTo>
                      <a:lnTo>
                        <a:pt x="7846" y="10618"/>
                      </a:lnTo>
                      <a:cubicBezTo>
                        <a:pt x="7216" y="10901"/>
                        <a:pt x="6554" y="11027"/>
                        <a:pt x="5892" y="11027"/>
                      </a:cubicBezTo>
                      <a:cubicBezTo>
                        <a:pt x="2994" y="10996"/>
                        <a:pt x="694" y="8665"/>
                        <a:pt x="694" y="5829"/>
                      </a:cubicBezTo>
                      <a:cubicBezTo>
                        <a:pt x="694" y="5104"/>
                        <a:pt x="852" y="4443"/>
                        <a:pt x="1072" y="3844"/>
                      </a:cubicBezTo>
                      <a:close/>
                      <a:moveTo>
                        <a:pt x="5798" y="1"/>
                      </a:moveTo>
                      <a:cubicBezTo>
                        <a:pt x="4254" y="1"/>
                        <a:pt x="2773" y="599"/>
                        <a:pt x="1702" y="1702"/>
                      </a:cubicBezTo>
                      <a:cubicBezTo>
                        <a:pt x="600" y="2805"/>
                        <a:pt x="1" y="4254"/>
                        <a:pt x="1" y="5798"/>
                      </a:cubicBezTo>
                      <a:cubicBezTo>
                        <a:pt x="1" y="8980"/>
                        <a:pt x="2647" y="11657"/>
                        <a:pt x="5892" y="11657"/>
                      </a:cubicBezTo>
                      <a:cubicBezTo>
                        <a:pt x="9106" y="11657"/>
                        <a:pt x="11721" y="9043"/>
                        <a:pt x="11721" y="5829"/>
                      </a:cubicBezTo>
                      <a:cubicBezTo>
                        <a:pt x="11658" y="2647"/>
                        <a:pt x="9043" y="1"/>
                        <a:pt x="5798"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8006" name="Google Shape;12444;p89">
                <a:extLst>
                  <a:ext uri="{FF2B5EF4-FFF2-40B4-BE49-F238E27FC236}">
                    <a16:creationId xmlns:a16="http://schemas.microsoft.com/office/drawing/2014/main" id="{C53AC2AF-4780-868E-88CF-1A8DBED798E5}"/>
                  </a:ext>
                </a:extLst>
              </p:cNvPr>
              <p:cNvGrpSpPr/>
              <p:nvPr/>
            </p:nvGrpSpPr>
            <p:grpSpPr>
              <a:xfrm>
                <a:off x="8683385" y="3492498"/>
                <a:ext cx="641288" cy="566751"/>
                <a:chOff x="-3137650" y="2787000"/>
                <a:chExt cx="291450" cy="257575"/>
              </a:xfrm>
              <a:grpFill/>
            </p:grpSpPr>
            <p:sp>
              <p:nvSpPr>
                <p:cNvPr id="18052" name="Google Shape;12445;p89">
                  <a:extLst>
                    <a:ext uri="{FF2B5EF4-FFF2-40B4-BE49-F238E27FC236}">
                      <a16:creationId xmlns:a16="http://schemas.microsoft.com/office/drawing/2014/main" id="{6F3FED06-EE94-94F5-01D1-7B077FEF1B7B}"/>
                    </a:ext>
                  </a:extLst>
                </p:cNvPr>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053" name="Google Shape;12446;p89">
                  <a:extLst>
                    <a:ext uri="{FF2B5EF4-FFF2-40B4-BE49-F238E27FC236}">
                      <a16:creationId xmlns:a16="http://schemas.microsoft.com/office/drawing/2014/main" id="{8913422F-594D-A2DA-B4C7-1611B5349B23}"/>
                    </a:ext>
                  </a:extLst>
                </p:cNvPr>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054" name="Google Shape;12447;p89">
                  <a:extLst>
                    <a:ext uri="{FF2B5EF4-FFF2-40B4-BE49-F238E27FC236}">
                      <a16:creationId xmlns:a16="http://schemas.microsoft.com/office/drawing/2014/main" id="{F2502AD4-6DCB-1DF0-22AE-7D07D27BBA39}"/>
                    </a:ext>
                  </a:extLst>
                </p:cNvPr>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055" name="Google Shape;12448;p89">
                  <a:extLst>
                    <a:ext uri="{FF2B5EF4-FFF2-40B4-BE49-F238E27FC236}">
                      <a16:creationId xmlns:a16="http://schemas.microsoft.com/office/drawing/2014/main" id="{B994D15C-5A30-89E5-763C-1A63EAC789E9}"/>
                    </a:ext>
                  </a:extLst>
                </p:cNvPr>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056" name="Google Shape;12449;p89">
                  <a:extLst>
                    <a:ext uri="{FF2B5EF4-FFF2-40B4-BE49-F238E27FC236}">
                      <a16:creationId xmlns:a16="http://schemas.microsoft.com/office/drawing/2014/main" id="{6268C75C-C03C-84C7-67C5-60357EE7A949}"/>
                    </a:ext>
                  </a:extLst>
                </p:cNvPr>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057" name="Google Shape;12450;p89">
                  <a:extLst>
                    <a:ext uri="{FF2B5EF4-FFF2-40B4-BE49-F238E27FC236}">
                      <a16:creationId xmlns:a16="http://schemas.microsoft.com/office/drawing/2014/main" id="{78C49049-4CBB-B176-7676-FABEE681C75A}"/>
                    </a:ext>
                  </a:extLst>
                </p:cNvPr>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058" name="Google Shape;12451;p89">
                  <a:extLst>
                    <a:ext uri="{FF2B5EF4-FFF2-40B4-BE49-F238E27FC236}">
                      <a16:creationId xmlns:a16="http://schemas.microsoft.com/office/drawing/2014/main" id="{B5E5D2EF-362E-36D2-0121-A36426AD26AD}"/>
                    </a:ext>
                  </a:extLst>
                </p:cNvPr>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059" name="Google Shape;12452;p89">
                  <a:extLst>
                    <a:ext uri="{FF2B5EF4-FFF2-40B4-BE49-F238E27FC236}">
                      <a16:creationId xmlns:a16="http://schemas.microsoft.com/office/drawing/2014/main" id="{03D027CD-0572-70F8-BD7A-2EA28AC61116}"/>
                    </a:ext>
                  </a:extLst>
                </p:cNvPr>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8007" name="Google Shape;12456;p89">
                <a:extLst>
                  <a:ext uri="{FF2B5EF4-FFF2-40B4-BE49-F238E27FC236}">
                    <a16:creationId xmlns:a16="http://schemas.microsoft.com/office/drawing/2014/main" id="{801ACCAD-EB53-3406-C169-7BBC07AC642B}"/>
                  </a:ext>
                </a:extLst>
              </p:cNvPr>
              <p:cNvGrpSpPr/>
              <p:nvPr/>
            </p:nvGrpSpPr>
            <p:grpSpPr>
              <a:xfrm>
                <a:off x="1243541" y="3454375"/>
                <a:ext cx="642992" cy="642992"/>
                <a:chOff x="-6354300" y="2757075"/>
                <a:chExt cx="292225" cy="292225"/>
              </a:xfrm>
              <a:grpFill/>
            </p:grpSpPr>
            <p:sp>
              <p:nvSpPr>
                <p:cNvPr id="18048" name="Google Shape;12457;p89">
                  <a:extLst>
                    <a:ext uri="{FF2B5EF4-FFF2-40B4-BE49-F238E27FC236}">
                      <a16:creationId xmlns:a16="http://schemas.microsoft.com/office/drawing/2014/main" id="{AE141DBC-F85C-578E-BC6C-2B17768125DF}"/>
                    </a:ext>
                  </a:extLst>
                </p:cNvPr>
                <p:cNvSpPr/>
                <p:nvPr/>
              </p:nvSpPr>
              <p:spPr>
                <a:xfrm>
                  <a:off x="-6354300" y="2757075"/>
                  <a:ext cx="292225" cy="292225"/>
                </a:xfrm>
                <a:custGeom>
                  <a:avLst/>
                  <a:gdLst/>
                  <a:ahLst/>
                  <a:cxnLst/>
                  <a:rect l="l" t="t" r="r" b="b"/>
                  <a:pathLst>
                    <a:path w="11689" h="11689" extrusionOk="0">
                      <a:moveTo>
                        <a:pt x="10681" y="4159"/>
                      </a:moveTo>
                      <a:cubicBezTo>
                        <a:pt x="10870" y="4159"/>
                        <a:pt x="11027" y="4316"/>
                        <a:pt x="11027" y="4505"/>
                      </a:cubicBezTo>
                      <a:lnTo>
                        <a:pt x="11027" y="4915"/>
                      </a:lnTo>
                      <a:cubicBezTo>
                        <a:pt x="10901" y="4883"/>
                        <a:pt x="10775" y="4883"/>
                        <a:pt x="10681" y="4883"/>
                      </a:cubicBezTo>
                      <a:lnTo>
                        <a:pt x="9609" y="4883"/>
                      </a:lnTo>
                      <a:lnTo>
                        <a:pt x="9609" y="4190"/>
                      </a:lnTo>
                      <a:lnTo>
                        <a:pt x="10681" y="4190"/>
                      </a:lnTo>
                      <a:lnTo>
                        <a:pt x="10681" y="4159"/>
                      </a:lnTo>
                      <a:close/>
                      <a:moveTo>
                        <a:pt x="2048" y="2773"/>
                      </a:moveTo>
                      <a:lnTo>
                        <a:pt x="2048" y="6207"/>
                      </a:lnTo>
                      <a:lnTo>
                        <a:pt x="662" y="6207"/>
                      </a:lnTo>
                      <a:lnTo>
                        <a:pt x="662" y="3151"/>
                      </a:lnTo>
                      <a:cubicBezTo>
                        <a:pt x="694" y="2930"/>
                        <a:pt x="851" y="2773"/>
                        <a:pt x="1009" y="2773"/>
                      </a:cubicBezTo>
                      <a:close/>
                      <a:moveTo>
                        <a:pt x="8885" y="693"/>
                      </a:moveTo>
                      <a:lnTo>
                        <a:pt x="8885" y="4883"/>
                      </a:lnTo>
                      <a:cubicBezTo>
                        <a:pt x="8538" y="4915"/>
                        <a:pt x="8223" y="5104"/>
                        <a:pt x="8066" y="5419"/>
                      </a:cubicBezTo>
                      <a:lnTo>
                        <a:pt x="7751" y="6049"/>
                      </a:lnTo>
                      <a:cubicBezTo>
                        <a:pt x="7719" y="6175"/>
                        <a:pt x="7593" y="6238"/>
                        <a:pt x="7436" y="6238"/>
                      </a:cubicBezTo>
                      <a:lnTo>
                        <a:pt x="2710" y="6238"/>
                      </a:lnTo>
                      <a:lnTo>
                        <a:pt x="2710" y="693"/>
                      </a:lnTo>
                      <a:close/>
                      <a:moveTo>
                        <a:pt x="10681" y="5513"/>
                      </a:moveTo>
                      <a:cubicBezTo>
                        <a:pt x="10870" y="5513"/>
                        <a:pt x="11027" y="5671"/>
                        <a:pt x="11027" y="5860"/>
                      </a:cubicBezTo>
                      <a:lnTo>
                        <a:pt x="11027" y="10649"/>
                      </a:lnTo>
                      <a:cubicBezTo>
                        <a:pt x="11027" y="10869"/>
                        <a:pt x="10870" y="11027"/>
                        <a:pt x="10681" y="11027"/>
                      </a:cubicBezTo>
                      <a:lnTo>
                        <a:pt x="1009" y="11027"/>
                      </a:lnTo>
                      <a:cubicBezTo>
                        <a:pt x="820" y="11027"/>
                        <a:pt x="662" y="10869"/>
                        <a:pt x="662" y="10649"/>
                      </a:cubicBezTo>
                      <a:lnTo>
                        <a:pt x="662" y="6868"/>
                      </a:lnTo>
                      <a:lnTo>
                        <a:pt x="7436" y="6868"/>
                      </a:lnTo>
                      <a:cubicBezTo>
                        <a:pt x="7845" y="6868"/>
                        <a:pt x="8192" y="6648"/>
                        <a:pt x="8349" y="6333"/>
                      </a:cubicBezTo>
                      <a:lnTo>
                        <a:pt x="8664" y="5703"/>
                      </a:lnTo>
                      <a:cubicBezTo>
                        <a:pt x="8696" y="5576"/>
                        <a:pt x="8822" y="5513"/>
                        <a:pt x="8979" y="5513"/>
                      </a:cubicBezTo>
                      <a:close/>
                      <a:moveTo>
                        <a:pt x="2395" y="0"/>
                      </a:moveTo>
                      <a:cubicBezTo>
                        <a:pt x="2206" y="0"/>
                        <a:pt x="2048" y="158"/>
                        <a:pt x="2048" y="347"/>
                      </a:cubicBezTo>
                      <a:lnTo>
                        <a:pt x="2048" y="2111"/>
                      </a:lnTo>
                      <a:lnTo>
                        <a:pt x="1009" y="2111"/>
                      </a:lnTo>
                      <a:cubicBezTo>
                        <a:pt x="473" y="2111"/>
                        <a:pt x="0" y="2584"/>
                        <a:pt x="0" y="3151"/>
                      </a:cubicBezTo>
                      <a:lnTo>
                        <a:pt x="0" y="10649"/>
                      </a:lnTo>
                      <a:cubicBezTo>
                        <a:pt x="0" y="11216"/>
                        <a:pt x="473" y="11688"/>
                        <a:pt x="1009" y="11688"/>
                      </a:cubicBezTo>
                      <a:lnTo>
                        <a:pt x="10618" y="11688"/>
                      </a:lnTo>
                      <a:cubicBezTo>
                        <a:pt x="11185" y="11688"/>
                        <a:pt x="11657" y="11216"/>
                        <a:pt x="11657" y="10649"/>
                      </a:cubicBezTo>
                      <a:lnTo>
                        <a:pt x="11657" y="4505"/>
                      </a:lnTo>
                      <a:cubicBezTo>
                        <a:pt x="11689" y="3938"/>
                        <a:pt x="11216" y="3466"/>
                        <a:pt x="10681" y="3466"/>
                      </a:cubicBezTo>
                      <a:lnTo>
                        <a:pt x="9609" y="3466"/>
                      </a:lnTo>
                      <a:lnTo>
                        <a:pt x="9609" y="347"/>
                      </a:lnTo>
                      <a:cubicBezTo>
                        <a:pt x="9609" y="158"/>
                        <a:pt x="9452" y="0"/>
                        <a:pt x="9263"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049" name="Google Shape;12458;p89">
                  <a:extLst>
                    <a:ext uri="{FF2B5EF4-FFF2-40B4-BE49-F238E27FC236}">
                      <a16:creationId xmlns:a16="http://schemas.microsoft.com/office/drawing/2014/main" id="{DF2AF500-55D4-D5AD-ED02-0F94CA73037F}"/>
                    </a:ext>
                  </a:extLst>
                </p:cNvPr>
                <p:cNvSpPr/>
                <p:nvPr/>
              </p:nvSpPr>
              <p:spPr>
                <a:xfrm>
                  <a:off x="-6268450" y="2790150"/>
                  <a:ext cx="119750" cy="18125"/>
                </a:xfrm>
                <a:custGeom>
                  <a:avLst/>
                  <a:gdLst/>
                  <a:ahLst/>
                  <a:cxnLst/>
                  <a:rect l="l" t="t" r="r" b="b"/>
                  <a:pathLst>
                    <a:path w="4790" h="725" extrusionOk="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050" name="Google Shape;12459;p89">
                  <a:extLst>
                    <a:ext uri="{FF2B5EF4-FFF2-40B4-BE49-F238E27FC236}">
                      <a16:creationId xmlns:a16="http://schemas.microsoft.com/office/drawing/2014/main" id="{D685856E-AE70-CCFC-0028-F8307B1CA3D4}"/>
                    </a:ext>
                  </a:extLst>
                </p:cNvPr>
                <p:cNvSpPr/>
                <p:nvPr/>
              </p:nvSpPr>
              <p:spPr>
                <a:xfrm>
                  <a:off x="-6268450" y="2825600"/>
                  <a:ext cx="119750" cy="18125"/>
                </a:xfrm>
                <a:custGeom>
                  <a:avLst/>
                  <a:gdLst/>
                  <a:ahLst/>
                  <a:cxnLst/>
                  <a:rect l="l" t="t" r="r" b="b"/>
                  <a:pathLst>
                    <a:path w="4790" h="725" extrusionOk="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051" name="Google Shape;12460;p89">
                  <a:extLst>
                    <a:ext uri="{FF2B5EF4-FFF2-40B4-BE49-F238E27FC236}">
                      <a16:creationId xmlns:a16="http://schemas.microsoft.com/office/drawing/2014/main" id="{CE0EC2FB-2FBD-7E82-653B-319554437645}"/>
                    </a:ext>
                  </a:extLst>
                </p:cNvPr>
                <p:cNvSpPr/>
                <p:nvPr/>
              </p:nvSpPr>
              <p:spPr>
                <a:xfrm>
                  <a:off x="-6268450" y="2860250"/>
                  <a:ext cx="119750" cy="17350"/>
                </a:xfrm>
                <a:custGeom>
                  <a:avLst/>
                  <a:gdLst/>
                  <a:ahLst/>
                  <a:cxnLst/>
                  <a:rect l="l" t="t" r="r" b="b"/>
                  <a:pathLst>
                    <a:path w="4790" h="694" extrusionOk="0">
                      <a:moveTo>
                        <a:pt x="347" y="0"/>
                      </a:moveTo>
                      <a:cubicBezTo>
                        <a:pt x="158" y="0"/>
                        <a:pt x="1" y="158"/>
                        <a:pt x="1" y="347"/>
                      </a:cubicBezTo>
                      <a:cubicBezTo>
                        <a:pt x="1" y="536"/>
                        <a:pt x="158" y="693"/>
                        <a:pt x="347" y="693"/>
                      </a:cubicBezTo>
                      <a:lnTo>
                        <a:pt x="4443" y="693"/>
                      </a:lnTo>
                      <a:cubicBezTo>
                        <a:pt x="4632" y="693"/>
                        <a:pt x="4789" y="536"/>
                        <a:pt x="4789" y="347"/>
                      </a:cubicBezTo>
                      <a:cubicBezTo>
                        <a:pt x="4789" y="158"/>
                        <a:pt x="4632" y="0"/>
                        <a:pt x="4443"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8008" name="Google Shape;12467;p89">
                <a:extLst>
                  <a:ext uri="{FF2B5EF4-FFF2-40B4-BE49-F238E27FC236}">
                    <a16:creationId xmlns:a16="http://schemas.microsoft.com/office/drawing/2014/main" id="{D287448A-74BE-5165-203B-B1DB25E98BEE}"/>
                  </a:ext>
                </a:extLst>
              </p:cNvPr>
              <p:cNvGrpSpPr/>
              <p:nvPr/>
            </p:nvGrpSpPr>
            <p:grpSpPr>
              <a:xfrm>
                <a:off x="5368208" y="3453523"/>
                <a:ext cx="644752" cy="644698"/>
                <a:chOff x="-4572700" y="2764950"/>
                <a:chExt cx="293025" cy="293000"/>
              </a:xfrm>
              <a:grpFill/>
            </p:grpSpPr>
            <p:sp>
              <p:nvSpPr>
                <p:cNvPr id="18043" name="Google Shape;12468;p89">
                  <a:extLst>
                    <a:ext uri="{FF2B5EF4-FFF2-40B4-BE49-F238E27FC236}">
                      <a16:creationId xmlns:a16="http://schemas.microsoft.com/office/drawing/2014/main" id="{9776A23D-2068-894F-3343-18F6CF1A1C13}"/>
                    </a:ext>
                  </a:extLst>
                </p:cNvPr>
                <p:cNvSpPr/>
                <p:nvPr/>
              </p:nvSpPr>
              <p:spPr>
                <a:xfrm>
                  <a:off x="-4572700" y="2764950"/>
                  <a:ext cx="293025" cy="293000"/>
                </a:xfrm>
                <a:custGeom>
                  <a:avLst/>
                  <a:gdLst/>
                  <a:ahLst/>
                  <a:cxnLst/>
                  <a:rect l="l" t="t" r="r" b="b"/>
                  <a:pathLst>
                    <a:path w="11721" h="11720" extrusionOk="0">
                      <a:moveTo>
                        <a:pt x="10681" y="2048"/>
                      </a:moveTo>
                      <a:cubicBezTo>
                        <a:pt x="10870" y="2048"/>
                        <a:pt x="11027" y="2206"/>
                        <a:pt x="11027" y="2395"/>
                      </a:cubicBezTo>
                      <a:lnTo>
                        <a:pt x="11027" y="7246"/>
                      </a:lnTo>
                      <a:cubicBezTo>
                        <a:pt x="11027" y="7435"/>
                        <a:pt x="10870" y="7593"/>
                        <a:pt x="10681" y="7593"/>
                      </a:cubicBezTo>
                      <a:lnTo>
                        <a:pt x="1072" y="7593"/>
                      </a:lnTo>
                      <a:cubicBezTo>
                        <a:pt x="883" y="7593"/>
                        <a:pt x="725" y="7435"/>
                        <a:pt x="725" y="7246"/>
                      </a:cubicBezTo>
                      <a:lnTo>
                        <a:pt x="725" y="2395"/>
                      </a:lnTo>
                      <a:cubicBezTo>
                        <a:pt x="725" y="2206"/>
                        <a:pt x="883" y="2048"/>
                        <a:pt x="1072" y="2048"/>
                      </a:cubicBezTo>
                      <a:close/>
                      <a:moveTo>
                        <a:pt x="4821" y="8286"/>
                      </a:moveTo>
                      <a:lnTo>
                        <a:pt x="4821" y="8979"/>
                      </a:lnTo>
                      <a:lnTo>
                        <a:pt x="3435" y="8979"/>
                      </a:lnTo>
                      <a:lnTo>
                        <a:pt x="3435" y="8286"/>
                      </a:lnTo>
                      <a:close/>
                      <a:moveTo>
                        <a:pt x="8287" y="8286"/>
                      </a:moveTo>
                      <a:lnTo>
                        <a:pt x="8287" y="8979"/>
                      </a:lnTo>
                      <a:lnTo>
                        <a:pt x="6869" y="8979"/>
                      </a:lnTo>
                      <a:lnTo>
                        <a:pt x="6869" y="8286"/>
                      </a:lnTo>
                      <a:close/>
                      <a:moveTo>
                        <a:pt x="6207" y="8254"/>
                      </a:moveTo>
                      <a:lnTo>
                        <a:pt x="6207" y="11027"/>
                      </a:lnTo>
                      <a:lnTo>
                        <a:pt x="5514" y="11027"/>
                      </a:lnTo>
                      <a:lnTo>
                        <a:pt x="5514" y="8254"/>
                      </a:lnTo>
                      <a:close/>
                      <a:moveTo>
                        <a:pt x="1733" y="0"/>
                      </a:moveTo>
                      <a:cubicBezTo>
                        <a:pt x="1544" y="0"/>
                        <a:pt x="1387" y="158"/>
                        <a:pt x="1387" y="347"/>
                      </a:cubicBezTo>
                      <a:cubicBezTo>
                        <a:pt x="1387" y="536"/>
                        <a:pt x="1544" y="693"/>
                        <a:pt x="1733" y="693"/>
                      </a:cubicBezTo>
                      <a:lnTo>
                        <a:pt x="2112" y="693"/>
                      </a:lnTo>
                      <a:lnTo>
                        <a:pt x="2112" y="1355"/>
                      </a:lnTo>
                      <a:lnTo>
                        <a:pt x="1072" y="1355"/>
                      </a:lnTo>
                      <a:cubicBezTo>
                        <a:pt x="536" y="1355"/>
                        <a:pt x="64" y="1827"/>
                        <a:pt x="64" y="2395"/>
                      </a:cubicBezTo>
                      <a:lnTo>
                        <a:pt x="64" y="7246"/>
                      </a:lnTo>
                      <a:cubicBezTo>
                        <a:pt x="64" y="7782"/>
                        <a:pt x="536" y="8254"/>
                        <a:pt x="1072" y="8254"/>
                      </a:cubicBezTo>
                      <a:lnTo>
                        <a:pt x="2773" y="8254"/>
                      </a:lnTo>
                      <a:lnTo>
                        <a:pt x="2773" y="8916"/>
                      </a:lnTo>
                      <a:lnTo>
                        <a:pt x="1733" y="8916"/>
                      </a:lnTo>
                      <a:cubicBezTo>
                        <a:pt x="1544" y="8916"/>
                        <a:pt x="1387" y="9074"/>
                        <a:pt x="1387" y="9294"/>
                      </a:cubicBezTo>
                      <a:cubicBezTo>
                        <a:pt x="1387" y="9483"/>
                        <a:pt x="1544" y="9641"/>
                        <a:pt x="1733" y="9641"/>
                      </a:cubicBezTo>
                      <a:lnTo>
                        <a:pt x="4821" y="9641"/>
                      </a:lnTo>
                      <a:lnTo>
                        <a:pt x="4821" y="11027"/>
                      </a:lnTo>
                      <a:lnTo>
                        <a:pt x="379" y="11027"/>
                      </a:lnTo>
                      <a:cubicBezTo>
                        <a:pt x="158" y="11027"/>
                        <a:pt x="1" y="11184"/>
                        <a:pt x="1" y="11373"/>
                      </a:cubicBezTo>
                      <a:cubicBezTo>
                        <a:pt x="1" y="11562"/>
                        <a:pt x="158" y="11720"/>
                        <a:pt x="379" y="11720"/>
                      </a:cubicBezTo>
                      <a:lnTo>
                        <a:pt x="11342" y="11720"/>
                      </a:lnTo>
                      <a:cubicBezTo>
                        <a:pt x="11563" y="11720"/>
                        <a:pt x="11721" y="11562"/>
                        <a:pt x="11721" y="11373"/>
                      </a:cubicBezTo>
                      <a:cubicBezTo>
                        <a:pt x="11721" y="11184"/>
                        <a:pt x="11563" y="11027"/>
                        <a:pt x="11342" y="11027"/>
                      </a:cubicBezTo>
                      <a:lnTo>
                        <a:pt x="6869" y="11027"/>
                      </a:lnTo>
                      <a:lnTo>
                        <a:pt x="6869" y="9641"/>
                      </a:lnTo>
                      <a:lnTo>
                        <a:pt x="9988" y="9641"/>
                      </a:lnTo>
                      <a:cubicBezTo>
                        <a:pt x="10177" y="9641"/>
                        <a:pt x="10334" y="9483"/>
                        <a:pt x="10334" y="9294"/>
                      </a:cubicBezTo>
                      <a:cubicBezTo>
                        <a:pt x="10334" y="9074"/>
                        <a:pt x="10177" y="8916"/>
                        <a:pt x="9988" y="8916"/>
                      </a:cubicBezTo>
                      <a:lnTo>
                        <a:pt x="8948" y="8916"/>
                      </a:lnTo>
                      <a:lnTo>
                        <a:pt x="8948" y="8254"/>
                      </a:lnTo>
                      <a:lnTo>
                        <a:pt x="10681" y="8254"/>
                      </a:lnTo>
                      <a:cubicBezTo>
                        <a:pt x="11248" y="8254"/>
                        <a:pt x="11721" y="7782"/>
                        <a:pt x="11721" y="7246"/>
                      </a:cubicBezTo>
                      <a:lnTo>
                        <a:pt x="11721" y="2395"/>
                      </a:lnTo>
                      <a:cubicBezTo>
                        <a:pt x="11721" y="1827"/>
                        <a:pt x="11248" y="1355"/>
                        <a:pt x="10681" y="1355"/>
                      </a:cubicBezTo>
                      <a:lnTo>
                        <a:pt x="9673" y="1355"/>
                      </a:lnTo>
                      <a:lnTo>
                        <a:pt x="9673" y="693"/>
                      </a:lnTo>
                      <a:lnTo>
                        <a:pt x="10019" y="693"/>
                      </a:lnTo>
                      <a:cubicBezTo>
                        <a:pt x="10208" y="693"/>
                        <a:pt x="10366" y="536"/>
                        <a:pt x="10366" y="347"/>
                      </a:cubicBezTo>
                      <a:cubicBezTo>
                        <a:pt x="10366" y="158"/>
                        <a:pt x="10208" y="0"/>
                        <a:pt x="10019" y="0"/>
                      </a:cubicBezTo>
                      <a:lnTo>
                        <a:pt x="8633" y="0"/>
                      </a:lnTo>
                      <a:cubicBezTo>
                        <a:pt x="8444" y="0"/>
                        <a:pt x="8287" y="158"/>
                        <a:pt x="8287" y="347"/>
                      </a:cubicBezTo>
                      <a:cubicBezTo>
                        <a:pt x="8287" y="536"/>
                        <a:pt x="8444" y="693"/>
                        <a:pt x="8633" y="693"/>
                      </a:cubicBezTo>
                      <a:lnTo>
                        <a:pt x="8980" y="693"/>
                      </a:lnTo>
                      <a:lnTo>
                        <a:pt x="8980" y="1355"/>
                      </a:lnTo>
                      <a:lnTo>
                        <a:pt x="6207" y="1355"/>
                      </a:lnTo>
                      <a:lnTo>
                        <a:pt x="6207" y="693"/>
                      </a:lnTo>
                      <a:lnTo>
                        <a:pt x="6554" y="693"/>
                      </a:lnTo>
                      <a:cubicBezTo>
                        <a:pt x="6743" y="693"/>
                        <a:pt x="6900" y="536"/>
                        <a:pt x="6900" y="347"/>
                      </a:cubicBezTo>
                      <a:cubicBezTo>
                        <a:pt x="6900" y="158"/>
                        <a:pt x="6743" y="0"/>
                        <a:pt x="6554" y="0"/>
                      </a:cubicBezTo>
                      <a:lnTo>
                        <a:pt x="5168" y="0"/>
                      </a:lnTo>
                      <a:cubicBezTo>
                        <a:pt x="4978" y="0"/>
                        <a:pt x="4821" y="158"/>
                        <a:pt x="4821" y="347"/>
                      </a:cubicBezTo>
                      <a:cubicBezTo>
                        <a:pt x="4821" y="536"/>
                        <a:pt x="4978" y="693"/>
                        <a:pt x="5168" y="693"/>
                      </a:cubicBezTo>
                      <a:lnTo>
                        <a:pt x="5514" y="693"/>
                      </a:lnTo>
                      <a:lnTo>
                        <a:pt x="5514" y="1355"/>
                      </a:lnTo>
                      <a:lnTo>
                        <a:pt x="2773" y="1355"/>
                      </a:lnTo>
                      <a:lnTo>
                        <a:pt x="2773" y="693"/>
                      </a:lnTo>
                      <a:lnTo>
                        <a:pt x="3120" y="693"/>
                      </a:lnTo>
                      <a:cubicBezTo>
                        <a:pt x="3309" y="693"/>
                        <a:pt x="3466" y="536"/>
                        <a:pt x="3466" y="347"/>
                      </a:cubicBezTo>
                      <a:cubicBezTo>
                        <a:pt x="3466" y="158"/>
                        <a:pt x="3309" y="0"/>
                        <a:pt x="3120"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044" name="Google Shape;12469;p89">
                  <a:extLst>
                    <a:ext uri="{FF2B5EF4-FFF2-40B4-BE49-F238E27FC236}">
                      <a16:creationId xmlns:a16="http://schemas.microsoft.com/office/drawing/2014/main" id="{58777053-5600-3A2E-120B-EE5A72C71E96}"/>
                    </a:ext>
                  </a:extLst>
                </p:cNvPr>
                <p:cNvSpPr/>
                <p:nvPr/>
              </p:nvSpPr>
              <p:spPr>
                <a:xfrm>
                  <a:off x="-4538825" y="2833475"/>
                  <a:ext cx="86650" cy="104775"/>
                </a:xfrm>
                <a:custGeom>
                  <a:avLst/>
                  <a:gdLst/>
                  <a:ahLst/>
                  <a:cxnLst/>
                  <a:rect l="l" t="t" r="r" b="b"/>
                  <a:pathLst>
                    <a:path w="3466" h="4191" extrusionOk="0">
                      <a:moveTo>
                        <a:pt x="2804" y="662"/>
                      </a:moveTo>
                      <a:lnTo>
                        <a:pt x="2804" y="3466"/>
                      </a:lnTo>
                      <a:lnTo>
                        <a:pt x="757" y="3466"/>
                      </a:lnTo>
                      <a:lnTo>
                        <a:pt x="757" y="662"/>
                      </a:lnTo>
                      <a:close/>
                      <a:moveTo>
                        <a:pt x="347" y="0"/>
                      </a:moveTo>
                      <a:cubicBezTo>
                        <a:pt x="158" y="0"/>
                        <a:pt x="0" y="158"/>
                        <a:pt x="0" y="347"/>
                      </a:cubicBezTo>
                      <a:lnTo>
                        <a:pt x="0" y="3812"/>
                      </a:lnTo>
                      <a:cubicBezTo>
                        <a:pt x="0" y="4033"/>
                        <a:pt x="158" y="4190"/>
                        <a:pt x="347" y="4190"/>
                      </a:cubicBezTo>
                      <a:lnTo>
                        <a:pt x="3119" y="4190"/>
                      </a:lnTo>
                      <a:cubicBezTo>
                        <a:pt x="3308" y="4190"/>
                        <a:pt x="3466" y="4033"/>
                        <a:pt x="3466" y="3812"/>
                      </a:cubicBezTo>
                      <a:lnTo>
                        <a:pt x="3466" y="347"/>
                      </a:lnTo>
                      <a:cubicBezTo>
                        <a:pt x="3466" y="158"/>
                        <a:pt x="3308" y="0"/>
                        <a:pt x="3119"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045" name="Google Shape;12470;p89">
                  <a:extLst>
                    <a:ext uri="{FF2B5EF4-FFF2-40B4-BE49-F238E27FC236}">
                      <a16:creationId xmlns:a16="http://schemas.microsoft.com/office/drawing/2014/main" id="{FBC17679-609A-DC03-17FB-CC73E7CCF477}"/>
                    </a:ext>
                  </a:extLst>
                </p:cNvPr>
                <p:cNvSpPr/>
                <p:nvPr/>
              </p:nvSpPr>
              <p:spPr>
                <a:xfrm>
                  <a:off x="-4435650" y="2902775"/>
                  <a:ext cx="121325" cy="17350"/>
                </a:xfrm>
                <a:custGeom>
                  <a:avLst/>
                  <a:gdLst/>
                  <a:ahLst/>
                  <a:cxnLst/>
                  <a:rect l="l" t="t" r="r" b="b"/>
                  <a:pathLst>
                    <a:path w="4853" h="694" extrusionOk="0">
                      <a:moveTo>
                        <a:pt x="347" y="1"/>
                      </a:moveTo>
                      <a:cubicBezTo>
                        <a:pt x="158" y="1"/>
                        <a:pt x="1" y="158"/>
                        <a:pt x="1" y="347"/>
                      </a:cubicBezTo>
                      <a:cubicBezTo>
                        <a:pt x="32" y="536"/>
                        <a:pt x="158" y="694"/>
                        <a:pt x="347" y="694"/>
                      </a:cubicBezTo>
                      <a:lnTo>
                        <a:pt x="4506" y="694"/>
                      </a:lnTo>
                      <a:cubicBezTo>
                        <a:pt x="4695" y="694"/>
                        <a:pt x="4852" y="536"/>
                        <a:pt x="4852" y="347"/>
                      </a:cubicBezTo>
                      <a:cubicBezTo>
                        <a:pt x="4852" y="158"/>
                        <a:pt x="4695" y="1"/>
                        <a:pt x="4506"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046" name="Google Shape;12471;p89">
                  <a:extLst>
                    <a:ext uri="{FF2B5EF4-FFF2-40B4-BE49-F238E27FC236}">
                      <a16:creationId xmlns:a16="http://schemas.microsoft.com/office/drawing/2014/main" id="{6F440B8C-F614-C982-DB0B-C5198D83DA81}"/>
                    </a:ext>
                  </a:extLst>
                </p:cNvPr>
                <p:cNvSpPr/>
                <p:nvPr/>
              </p:nvSpPr>
              <p:spPr>
                <a:xfrm>
                  <a:off x="-4435650" y="2867325"/>
                  <a:ext cx="121325" cy="17350"/>
                </a:xfrm>
                <a:custGeom>
                  <a:avLst/>
                  <a:gdLst/>
                  <a:ahLst/>
                  <a:cxnLst/>
                  <a:rect l="l" t="t" r="r" b="b"/>
                  <a:pathLst>
                    <a:path w="4853" h="694" extrusionOk="0">
                      <a:moveTo>
                        <a:pt x="347" y="1"/>
                      </a:moveTo>
                      <a:cubicBezTo>
                        <a:pt x="158" y="1"/>
                        <a:pt x="1" y="158"/>
                        <a:pt x="1" y="347"/>
                      </a:cubicBezTo>
                      <a:cubicBezTo>
                        <a:pt x="32" y="568"/>
                        <a:pt x="158" y="694"/>
                        <a:pt x="347" y="694"/>
                      </a:cubicBezTo>
                      <a:lnTo>
                        <a:pt x="4506" y="694"/>
                      </a:lnTo>
                      <a:cubicBezTo>
                        <a:pt x="4695" y="694"/>
                        <a:pt x="4852" y="536"/>
                        <a:pt x="4852" y="347"/>
                      </a:cubicBezTo>
                      <a:cubicBezTo>
                        <a:pt x="4852" y="158"/>
                        <a:pt x="4695" y="1"/>
                        <a:pt x="4506"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047" name="Google Shape;12472;p89">
                  <a:extLst>
                    <a:ext uri="{FF2B5EF4-FFF2-40B4-BE49-F238E27FC236}">
                      <a16:creationId xmlns:a16="http://schemas.microsoft.com/office/drawing/2014/main" id="{D29FB425-102A-9DB2-47F1-006A0316FA0E}"/>
                    </a:ext>
                  </a:extLst>
                </p:cNvPr>
                <p:cNvSpPr/>
                <p:nvPr/>
              </p:nvSpPr>
              <p:spPr>
                <a:xfrm>
                  <a:off x="-4435650" y="2833475"/>
                  <a:ext cx="121325" cy="18125"/>
                </a:xfrm>
                <a:custGeom>
                  <a:avLst/>
                  <a:gdLst/>
                  <a:ahLst/>
                  <a:cxnLst/>
                  <a:rect l="l" t="t" r="r" b="b"/>
                  <a:pathLst>
                    <a:path w="4853" h="725" extrusionOk="0">
                      <a:moveTo>
                        <a:pt x="347" y="0"/>
                      </a:moveTo>
                      <a:cubicBezTo>
                        <a:pt x="158" y="0"/>
                        <a:pt x="1" y="158"/>
                        <a:pt x="1" y="347"/>
                      </a:cubicBezTo>
                      <a:cubicBezTo>
                        <a:pt x="32" y="567"/>
                        <a:pt x="158" y="725"/>
                        <a:pt x="347" y="725"/>
                      </a:cubicBezTo>
                      <a:lnTo>
                        <a:pt x="4506" y="725"/>
                      </a:lnTo>
                      <a:cubicBezTo>
                        <a:pt x="4695" y="725"/>
                        <a:pt x="4852" y="567"/>
                        <a:pt x="4852" y="347"/>
                      </a:cubicBezTo>
                      <a:cubicBezTo>
                        <a:pt x="4852" y="158"/>
                        <a:pt x="4695" y="0"/>
                        <a:pt x="4506"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8009" name="Google Shape;12485;p89">
                <a:extLst>
                  <a:ext uri="{FF2B5EF4-FFF2-40B4-BE49-F238E27FC236}">
                    <a16:creationId xmlns:a16="http://schemas.microsoft.com/office/drawing/2014/main" id="{FA955663-D422-DBAF-0C48-79115B7285D5}"/>
                  </a:ext>
                </a:extLst>
              </p:cNvPr>
              <p:cNvGrpSpPr/>
              <p:nvPr/>
            </p:nvGrpSpPr>
            <p:grpSpPr>
              <a:xfrm>
                <a:off x="9506180" y="3456108"/>
                <a:ext cx="642992" cy="639527"/>
                <a:chOff x="-2571737" y="2764550"/>
                <a:chExt cx="292225" cy="290650"/>
              </a:xfrm>
              <a:grpFill/>
            </p:grpSpPr>
            <p:sp>
              <p:nvSpPr>
                <p:cNvPr id="18040" name="Google Shape;12486;p89">
                  <a:extLst>
                    <a:ext uri="{FF2B5EF4-FFF2-40B4-BE49-F238E27FC236}">
                      <a16:creationId xmlns:a16="http://schemas.microsoft.com/office/drawing/2014/main" id="{60D4B959-9272-E25D-9C72-35AE47A17A9A}"/>
                    </a:ext>
                  </a:extLst>
                </p:cNvPr>
                <p:cNvSpPr/>
                <p:nvPr/>
              </p:nvSpPr>
              <p:spPr>
                <a:xfrm>
                  <a:off x="-2496085" y="3009100"/>
                  <a:ext cx="17350" cy="17350"/>
                </a:xfrm>
                <a:custGeom>
                  <a:avLst/>
                  <a:gdLst/>
                  <a:ahLst/>
                  <a:cxnLst/>
                  <a:rect l="l" t="t" r="r" b="b"/>
                  <a:pathLst>
                    <a:path w="694" h="694" extrusionOk="0">
                      <a:moveTo>
                        <a:pt x="347" y="1"/>
                      </a:moveTo>
                      <a:cubicBezTo>
                        <a:pt x="127" y="1"/>
                        <a:pt x="0" y="158"/>
                        <a:pt x="0" y="347"/>
                      </a:cubicBezTo>
                      <a:cubicBezTo>
                        <a:pt x="0" y="536"/>
                        <a:pt x="127" y="694"/>
                        <a:pt x="347" y="694"/>
                      </a:cubicBezTo>
                      <a:cubicBezTo>
                        <a:pt x="536" y="694"/>
                        <a:pt x="694" y="536"/>
                        <a:pt x="694" y="347"/>
                      </a:cubicBezTo>
                      <a:cubicBezTo>
                        <a:pt x="662" y="158"/>
                        <a:pt x="505" y="1"/>
                        <a:pt x="347"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041" name="Google Shape;12487;p89">
                  <a:extLst>
                    <a:ext uri="{FF2B5EF4-FFF2-40B4-BE49-F238E27FC236}">
                      <a16:creationId xmlns:a16="http://schemas.microsoft.com/office/drawing/2014/main" id="{539E9D48-4215-75B5-E23B-E133CAF03E22}"/>
                    </a:ext>
                  </a:extLst>
                </p:cNvPr>
                <p:cNvSpPr/>
                <p:nvPr/>
              </p:nvSpPr>
              <p:spPr>
                <a:xfrm>
                  <a:off x="-2398548" y="2800375"/>
                  <a:ext cx="52000" cy="120525"/>
                </a:xfrm>
                <a:custGeom>
                  <a:avLst/>
                  <a:gdLst/>
                  <a:ahLst/>
                  <a:cxnLst/>
                  <a:rect l="l" t="t" r="r" b="b"/>
                  <a:pathLst>
                    <a:path w="2080" h="4821" extrusionOk="0">
                      <a:moveTo>
                        <a:pt x="1008" y="0"/>
                      </a:moveTo>
                      <a:cubicBezTo>
                        <a:pt x="819" y="0"/>
                        <a:pt x="662" y="158"/>
                        <a:pt x="662" y="378"/>
                      </a:cubicBezTo>
                      <a:lnTo>
                        <a:pt x="662" y="757"/>
                      </a:lnTo>
                      <a:cubicBezTo>
                        <a:pt x="252" y="914"/>
                        <a:pt x="0" y="1261"/>
                        <a:pt x="0" y="1733"/>
                      </a:cubicBezTo>
                      <a:cubicBezTo>
                        <a:pt x="0" y="2300"/>
                        <a:pt x="473" y="2773"/>
                        <a:pt x="1008" y="2773"/>
                      </a:cubicBezTo>
                      <a:cubicBezTo>
                        <a:pt x="1323" y="2773"/>
                        <a:pt x="1481" y="3119"/>
                        <a:pt x="1260" y="3371"/>
                      </a:cubicBezTo>
                      <a:cubicBezTo>
                        <a:pt x="1197" y="3419"/>
                        <a:pt x="1103" y="3442"/>
                        <a:pt x="1012" y="3442"/>
                      </a:cubicBezTo>
                      <a:cubicBezTo>
                        <a:pt x="922" y="3442"/>
                        <a:pt x="835" y="3419"/>
                        <a:pt x="788" y="3371"/>
                      </a:cubicBezTo>
                      <a:cubicBezTo>
                        <a:pt x="725" y="3308"/>
                        <a:pt x="630" y="3277"/>
                        <a:pt x="540" y="3277"/>
                      </a:cubicBezTo>
                      <a:cubicBezTo>
                        <a:pt x="449" y="3277"/>
                        <a:pt x="362" y="3308"/>
                        <a:pt x="315" y="3371"/>
                      </a:cubicBezTo>
                      <a:cubicBezTo>
                        <a:pt x="189" y="3466"/>
                        <a:pt x="189" y="3718"/>
                        <a:pt x="315" y="3844"/>
                      </a:cubicBezTo>
                      <a:cubicBezTo>
                        <a:pt x="410" y="3939"/>
                        <a:pt x="536" y="4033"/>
                        <a:pt x="693" y="4065"/>
                      </a:cubicBezTo>
                      <a:lnTo>
                        <a:pt x="693" y="4474"/>
                      </a:lnTo>
                      <a:cubicBezTo>
                        <a:pt x="693" y="4663"/>
                        <a:pt x="851" y="4821"/>
                        <a:pt x="1040" y="4821"/>
                      </a:cubicBezTo>
                      <a:cubicBezTo>
                        <a:pt x="1260" y="4821"/>
                        <a:pt x="1418" y="4663"/>
                        <a:pt x="1418" y="4474"/>
                      </a:cubicBezTo>
                      <a:lnTo>
                        <a:pt x="1418" y="4065"/>
                      </a:lnTo>
                      <a:cubicBezTo>
                        <a:pt x="1796" y="3907"/>
                        <a:pt x="2079" y="3560"/>
                        <a:pt x="2079" y="3088"/>
                      </a:cubicBezTo>
                      <a:cubicBezTo>
                        <a:pt x="2079" y="2521"/>
                        <a:pt x="1607" y="2048"/>
                        <a:pt x="1040" y="2048"/>
                      </a:cubicBezTo>
                      <a:cubicBezTo>
                        <a:pt x="851" y="2048"/>
                        <a:pt x="693" y="1891"/>
                        <a:pt x="693" y="1702"/>
                      </a:cubicBezTo>
                      <a:cubicBezTo>
                        <a:pt x="693" y="1495"/>
                        <a:pt x="842" y="1356"/>
                        <a:pt x="1016" y="1356"/>
                      </a:cubicBezTo>
                      <a:cubicBezTo>
                        <a:pt x="1107" y="1356"/>
                        <a:pt x="1205" y="1394"/>
                        <a:pt x="1292" y="1481"/>
                      </a:cubicBezTo>
                      <a:cubicBezTo>
                        <a:pt x="1355" y="1528"/>
                        <a:pt x="1441" y="1552"/>
                        <a:pt x="1528" y="1552"/>
                      </a:cubicBezTo>
                      <a:cubicBezTo>
                        <a:pt x="1615" y="1552"/>
                        <a:pt x="1701" y="1528"/>
                        <a:pt x="1764" y="1481"/>
                      </a:cubicBezTo>
                      <a:cubicBezTo>
                        <a:pt x="1859" y="1355"/>
                        <a:pt x="1859" y="1103"/>
                        <a:pt x="1764" y="1009"/>
                      </a:cubicBezTo>
                      <a:cubicBezTo>
                        <a:pt x="1638" y="883"/>
                        <a:pt x="1512" y="788"/>
                        <a:pt x="1355" y="757"/>
                      </a:cubicBezTo>
                      <a:lnTo>
                        <a:pt x="1355" y="378"/>
                      </a:lnTo>
                      <a:cubicBezTo>
                        <a:pt x="1355" y="158"/>
                        <a:pt x="1197" y="0"/>
                        <a:pt x="1008"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042" name="Google Shape;12488;p89">
                  <a:extLst>
                    <a:ext uri="{FF2B5EF4-FFF2-40B4-BE49-F238E27FC236}">
                      <a16:creationId xmlns:a16="http://schemas.microsoft.com/office/drawing/2014/main" id="{1D1EB8A5-30D3-344C-7C04-DF53DF5EA338}"/>
                    </a:ext>
                  </a:extLst>
                </p:cNvPr>
                <p:cNvSpPr/>
                <p:nvPr/>
              </p:nvSpPr>
              <p:spPr>
                <a:xfrm>
                  <a:off x="-2571737" y="2764550"/>
                  <a:ext cx="292225" cy="290650"/>
                </a:xfrm>
                <a:custGeom>
                  <a:avLst/>
                  <a:gdLst/>
                  <a:ahLst/>
                  <a:cxnLst/>
                  <a:rect l="l" t="t" r="r" b="b"/>
                  <a:pathLst>
                    <a:path w="11689" h="11626" extrusionOk="0">
                      <a:moveTo>
                        <a:pt x="5009" y="1355"/>
                      </a:moveTo>
                      <a:cubicBezTo>
                        <a:pt x="4789" y="1576"/>
                        <a:pt x="4694" y="1796"/>
                        <a:pt x="4537" y="2049"/>
                      </a:cubicBezTo>
                      <a:lnTo>
                        <a:pt x="662" y="2049"/>
                      </a:lnTo>
                      <a:lnTo>
                        <a:pt x="662" y="1670"/>
                      </a:lnTo>
                      <a:cubicBezTo>
                        <a:pt x="662" y="1513"/>
                        <a:pt x="819" y="1355"/>
                        <a:pt x="1008" y="1355"/>
                      </a:cubicBezTo>
                      <a:close/>
                      <a:moveTo>
                        <a:pt x="7908" y="694"/>
                      </a:moveTo>
                      <a:cubicBezTo>
                        <a:pt x="9609" y="694"/>
                        <a:pt x="10995" y="2080"/>
                        <a:pt x="10995" y="3781"/>
                      </a:cubicBezTo>
                      <a:cubicBezTo>
                        <a:pt x="10995" y="5451"/>
                        <a:pt x="9609" y="6837"/>
                        <a:pt x="7908" y="6837"/>
                      </a:cubicBezTo>
                      <a:cubicBezTo>
                        <a:pt x="7309" y="6837"/>
                        <a:pt x="6679" y="6680"/>
                        <a:pt x="6206" y="6365"/>
                      </a:cubicBezTo>
                      <a:cubicBezTo>
                        <a:pt x="6162" y="6342"/>
                        <a:pt x="6086" y="6320"/>
                        <a:pt x="6023" y="6320"/>
                      </a:cubicBezTo>
                      <a:cubicBezTo>
                        <a:pt x="5997" y="6320"/>
                        <a:pt x="5973" y="6324"/>
                        <a:pt x="5954" y="6333"/>
                      </a:cubicBezTo>
                      <a:cubicBezTo>
                        <a:pt x="5671" y="6396"/>
                        <a:pt x="5324" y="6522"/>
                        <a:pt x="5009" y="6648"/>
                      </a:cubicBezTo>
                      <a:lnTo>
                        <a:pt x="5324" y="5703"/>
                      </a:lnTo>
                      <a:cubicBezTo>
                        <a:pt x="5356" y="5609"/>
                        <a:pt x="5324" y="5514"/>
                        <a:pt x="5261" y="5420"/>
                      </a:cubicBezTo>
                      <a:cubicBezTo>
                        <a:pt x="4946" y="4947"/>
                        <a:pt x="4789" y="4348"/>
                        <a:pt x="4789" y="3781"/>
                      </a:cubicBezTo>
                      <a:cubicBezTo>
                        <a:pt x="4789" y="2080"/>
                        <a:pt x="6238" y="694"/>
                        <a:pt x="7908" y="694"/>
                      </a:cubicBezTo>
                      <a:close/>
                      <a:moveTo>
                        <a:pt x="4253" y="2710"/>
                      </a:moveTo>
                      <a:cubicBezTo>
                        <a:pt x="4190" y="3025"/>
                        <a:pt x="4096" y="3372"/>
                        <a:pt x="4096" y="3718"/>
                      </a:cubicBezTo>
                      <a:cubicBezTo>
                        <a:pt x="4096" y="4411"/>
                        <a:pt x="4253" y="5041"/>
                        <a:pt x="4600" y="5609"/>
                      </a:cubicBezTo>
                      <a:lnTo>
                        <a:pt x="4127" y="7089"/>
                      </a:lnTo>
                      <a:cubicBezTo>
                        <a:pt x="4096" y="7184"/>
                        <a:pt x="4127" y="7341"/>
                        <a:pt x="4222" y="7436"/>
                      </a:cubicBezTo>
                      <a:cubicBezTo>
                        <a:pt x="4266" y="7480"/>
                        <a:pt x="4358" y="7525"/>
                        <a:pt x="4453" y="7525"/>
                      </a:cubicBezTo>
                      <a:cubicBezTo>
                        <a:pt x="4492" y="7525"/>
                        <a:pt x="4531" y="7517"/>
                        <a:pt x="4568" y="7499"/>
                      </a:cubicBezTo>
                      <a:cubicBezTo>
                        <a:pt x="4568" y="7499"/>
                        <a:pt x="5387" y="7247"/>
                        <a:pt x="6017" y="7026"/>
                      </a:cubicBezTo>
                      <a:cubicBezTo>
                        <a:pt x="6080" y="7089"/>
                        <a:pt x="6143" y="7089"/>
                        <a:pt x="6175" y="7121"/>
                      </a:cubicBezTo>
                      <a:lnTo>
                        <a:pt x="6175" y="8223"/>
                      </a:lnTo>
                      <a:lnTo>
                        <a:pt x="662" y="8223"/>
                      </a:lnTo>
                      <a:lnTo>
                        <a:pt x="662" y="2710"/>
                      </a:lnTo>
                      <a:close/>
                      <a:moveTo>
                        <a:pt x="6112" y="8885"/>
                      </a:moveTo>
                      <a:lnTo>
                        <a:pt x="6112" y="10618"/>
                      </a:lnTo>
                      <a:cubicBezTo>
                        <a:pt x="6143" y="10807"/>
                        <a:pt x="5986" y="10964"/>
                        <a:pt x="5797" y="10964"/>
                      </a:cubicBezTo>
                      <a:lnTo>
                        <a:pt x="977" y="10964"/>
                      </a:lnTo>
                      <a:cubicBezTo>
                        <a:pt x="788" y="10964"/>
                        <a:pt x="630" y="10807"/>
                        <a:pt x="630" y="10618"/>
                      </a:cubicBezTo>
                      <a:lnTo>
                        <a:pt x="630" y="8885"/>
                      </a:lnTo>
                      <a:close/>
                      <a:moveTo>
                        <a:pt x="7908" y="1"/>
                      </a:moveTo>
                      <a:cubicBezTo>
                        <a:pt x="7120" y="1"/>
                        <a:pt x="6364" y="221"/>
                        <a:pt x="5734" y="662"/>
                      </a:cubicBezTo>
                      <a:lnTo>
                        <a:pt x="1008" y="662"/>
                      </a:lnTo>
                      <a:cubicBezTo>
                        <a:pt x="473" y="662"/>
                        <a:pt x="0" y="1135"/>
                        <a:pt x="0" y="1670"/>
                      </a:cubicBezTo>
                      <a:lnTo>
                        <a:pt x="0" y="10618"/>
                      </a:lnTo>
                      <a:cubicBezTo>
                        <a:pt x="0" y="11153"/>
                        <a:pt x="473" y="11626"/>
                        <a:pt x="1008" y="11626"/>
                      </a:cubicBezTo>
                      <a:lnTo>
                        <a:pt x="5828" y="11626"/>
                      </a:lnTo>
                      <a:cubicBezTo>
                        <a:pt x="6364" y="11626"/>
                        <a:pt x="6837" y="11153"/>
                        <a:pt x="6837" y="10618"/>
                      </a:cubicBezTo>
                      <a:lnTo>
                        <a:pt x="6837" y="7341"/>
                      </a:lnTo>
                      <a:cubicBezTo>
                        <a:pt x="7215" y="7436"/>
                        <a:pt x="7561" y="7499"/>
                        <a:pt x="7908" y="7499"/>
                      </a:cubicBezTo>
                      <a:cubicBezTo>
                        <a:pt x="9987" y="7499"/>
                        <a:pt x="11688" y="5798"/>
                        <a:pt x="11688" y="3718"/>
                      </a:cubicBezTo>
                      <a:cubicBezTo>
                        <a:pt x="11657" y="1670"/>
                        <a:pt x="9956" y="1"/>
                        <a:pt x="7908"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8010" name="Google Shape;12498;p89">
                <a:extLst>
                  <a:ext uri="{FF2B5EF4-FFF2-40B4-BE49-F238E27FC236}">
                    <a16:creationId xmlns:a16="http://schemas.microsoft.com/office/drawing/2014/main" id="{AFCD1A12-D626-50C1-528E-795ECDB2B04F}"/>
                  </a:ext>
                </a:extLst>
              </p:cNvPr>
              <p:cNvGrpSpPr/>
              <p:nvPr/>
            </p:nvGrpSpPr>
            <p:grpSpPr>
              <a:xfrm>
                <a:off x="2088889" y="3454375"/>
                <a:ext cx="606578" cy="642992"/>
                <a:chOff x="-5995925" y="2757850"/>
                <a:chExt cx="275675" cy="292225"/>
              </a:xfrm>
              <a:grpFill/>
            </p:grpSpPr>
            <p:sp>
              <p:nvSpPr>
                <p:cNvPr id="18031" name="Google Shape;12499;p89">
                  <a:extLst>
                    <a:ext uri="{FF2B5EF4-FFF2-40B4-BE49-F238E27FC236}">
                      <a16:creationId xmlns:a16="http://schemas.microsoft.com/office/drawing/2014/main" id="{3792EEF3-2849-B1C6-51E4-CCEB3E68A020}"/>
                    </a:ext>
                  </a:extLst>
                </p:cNvPr>
                <p:cNvSpPr/>
                <p:nvPr/>
              </p:nvSpPr>
              <p:spPr>
                <a:xfrm>
                  <a:off x="-5995925" y="2757850"/>
                  <a:ext cx="275675" cy="292225"/>
                </a:xfrm>
                <a:custGeom>
                  <a:avLst/>
                  <a:gdLst/>
                  <a:ahLst/>
                  <a:cxnLst/>
                  <a:rect l="l" t="t" r="r" b="b"/>
                  <a:pathLst>
                    <a:path w="11027" h="11689" extrusionOk="0">
                      <a:moveTo>
                        <a:pt x="9924" y="1324"/>
                      </a:moveTo>
                      <a:cubicBezTo>
                        <a:pt x="10113" y="1324"/>
                        <a:pt x="10271" y="1481"/>
                        <a:pt x="10271" y="1702"/>
                      </a:cubicBezTo>
                      <a:lnTo>
                        <a:pt x="10271" y="9263"/>
                      </a:lnTo>
                      <a:lnTo>
                        <a:pt x="10302" y="9263"/>
                      </a:lnTo>
                      <a:cubicBezTo>
                        <a:pt x="10302" y="9452"/>
                        <a:pt x="10145" y="9610"/>
                        <a:pt x="9956" y="9610"/>
                      </a:cubicBezTo>
                      <a:lnTo>
                        <a:pt x="9609" y="9610"/>
                      </a:lnTo>
                      <a:lnTo>
                        <a:pt x="9609" y="8570"/>
                      </a:lnTo>
                      <a:cubicBezTo>
                        <a:pt x="9609" y="8381"/>
                        <a:pt x="9452" y="8223"/>
                        <a:pt x="9263" y="8223"/>
                      </a:cubicBezTo>
                      <a:lnTo>
                        <a:pt x="4442" y="8223"/>
                      </a:lnTo>
                      <a:cubicBezTo>
                        <a:pt x="4253" y="8223"/>
                        <a:pt x="4096" y="8381"/>
                        <a:pt x="4096" y="8570"/>
                      </a:cubicBezTo>
                      <a:lnTo>
                        <a:pt x="4096" y="9610"/>
                      </a:lnTo>
                      <a:lnTo>
                        <a:pt x="3434" y="9610"/>
                      </a:lnTo>
                      <a:lnTo>
                        <a:pt x="3434" y="1324"/>
                      </a:lnTo>
                      <a:close/>
                      <a:moveTo>
                        <a:pt x="2426" y="631"/>
                      </a:moveTo>
                      <a:cubicBezTo>
                        <a:pt x="2647" y="631"/>
                        <a:pt x="2804" y="788"/>
                        <a:pt x="2804" y="977"/>
                      </a:cubicBezTo>
                      <a:lnTo>
                        <a:pt x="2804" y="9925"/>
                      </a:lnTo>
                      <a:cubicBezTo>
                        <a:pt x="2804" y="10114"/>
                        <a:pt x="2647" y="10271"/>
                        <a:pt x="2426" y="10271"/>
                      </a:cubicBezTo>
                      <a:lnTo>
                        <a:pt x="1071" y="10271"/>
                      </a:lnTo>
                      <a:cubicBezTo>
                        <a:pt x="851" y="10271"/>
                        <a:pt x="693" y="10114"/>
                        <a:pt x="693" y="9925"/>
                      </a:cubicBezTo>
                      <a:lnTo>
                        <a:pt x="693" y="977"/>
                      </a:lnTo>
                      <a:cubicBezTo>
                        <a:pt x="693" y="788"/>
                        <a:pt x="851" y="631"/>
                        <a:pt x="1071" y="631"/>
                      </a:cubicBezTo>
                      <a:close/>
                      <a:moveTo>
                        <a:pt x="8948" y="8948"/>
                      </a:moveTo>
                      <a:lnTo>
                        <a:pt x="8948" y="10996"/>
                      </a:lnTo>
                      <a:lnTo>
                        <a:pt x="4852" y="10996"/>
                      </a:lnTo>
                      <a:lnTo>
                        <a:pt x="4852" y="8948"/>
                      </a:lnTo>
                      <a:close/>
                      <a:moveTo>
                        <a:pt x="1008" y="1"/>
                      </a:moveTo>
                      <a:cubicBezTo>
                        <a:pt x="473" y="1"/>
                        <a:pt x="0" y="473"/>
                        <a:pt x="0" y="1009"/>
                      </a:cubicBezTo>
                      <a:lnTo>
                        <a:pt x="0" y="9956"/>
                      </a:lnTo>
                      <a:cubicBezTo>
                        <a:pt x="0" y="10523"/>
                        <a:pt x="473" y="10996"/>
                        <a:pt x="1008" y="10996"/>
                      </a:cubicBezTo>
                      <a:lnTo>
                        <a:pt x="2395" y="10996"/>
                      </a:lnTo>
                      <a:cubicBezTo>
                        <a:pt x="2836" y="10996"/>
                        <a:pt x="3214" y="10712"/>
                        <a:pt x="3371" y="10303"/>
                      </a:cubicBezTo>
                      <a:lnTo>
                        <a:pt x="4127" y="10303"/>
                      </a:lnTo>
                      <a:lnTo>
                        <a:pt x="4127" y="11342"/>
                      </a:lnTo>
                      <a:cubicBezTo>
                        <a:pt x="4127" y="11531"/>
                        <a:pt x="4285" y="11689"/>
                        <a:pt x="4474" y="11689"/>
                      </a:cubicBezTo>
                      <a:lnTo>
                        <a:pt x="9294" y="11689"/>
                      </a:lnTo>
                      <a:cubicBezTo>
                        <a:pt x="9483" y="11689"/>
                        <a:pt x="9641" y="11531"/>
                        <a:pt x="9641" y="11342"/>
                      </a:cubicBezTo>
                      <a:lnTo>
                        <a:pt x="9641" y="10271"/>
                      </a:lnTo>
                      <a:lnTo>
                        <a:pt x="9987" y="10271"/>
                      </a:lnTo>
                      <a:cubicBezTo>
                        <a:pt x="10554" y="10271"/>
                        <a:pt x="11027" y="9799"/>
                        <a:pt x="11027" y="9263"/>
                      </a:cubicBezTo>
                      <a:lnTo>
                        <a:pt x="11027" y="1702"/>
                      </a:lnTo>
                      <a:cubicBezTo>
                        <a:pt x="10995" y="1103"/>
                        <a:pt x="10554" y="662"/>
                        <a:pt x="9956" y="662"/>
                      </a:cubicBezTo>
                      <a:lnTo>
                        <a:pt x="3371" y="662"/>
                      </a:lnTo>
                      <a:cubicBezTo>
                        <a:pt x="3214" y="284"/>
                        <a:pt x="2867" y="1"/>
                        <a:pt x="2395"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032" name="Google Shape;12500;p89">
                  <a:extLst>
                    <a:ext uri="{FF2B5EF4-FFF2-40B4-BE49-F238E27FC236}">
                      <a16:creationId xmlns:a16="http://schemas.microsoft.com/office/drawing/2014/main" id="{CD8D84CF-462D-0188-E38C-B86686965D81}"/>
                    </a:ext>
                  </a:extLst>
                </p:cNvPr>
                <p:cNvSpPr/>
                <p:nvPr/>
              </p:nvSpPr>
              <p:spPr>
                <a:xfrm>
                  <a:off x="-5892750" y="2808250"/>
                  <a:ext cx="137850" cy="69350"/>
                </a:xfrm>
                <a:custGeom>
                  <a:avLst/>
                  <a:gdLst/>
                  <a:ahLst/>
                  <a:cxnLst/>
                  <a:rect l="l" t="t" r="r" b="b"/>
                  <a:pathLst>
                    <a:path w="5514" h="2774" extrusionOk="0">
                      <a:moveTo>
                        <a:pt x="4821" y="694"/>
                      </a:moveTo>
                      <a:lnTo>
                        <a:pt x="4821" y="2112"/>
                      </a:lnTo>
                      <a:lnTo>
                        <a:pt x="725" y="2112"/>
                      </a:lnTo>
                      <a:lnTo>
                        <a:pt x="725" y="694"/>
                      </a:lnTo>
                      <a:close/>
                      <a:moveTo>
                        <a:pt x="347" y="1"/>
                      </a:moveTo>
                      <a:cubicBezTo>
                        <a:pt x="158" y="1"/>
                        <a:pt x="0" y="158"/>
                        <a:pt x="0" y="348"/>
                      </a:cubicBezTo>
                      <a:lnTo>
                        <a:pt x="0" y="2427"/>
                      </a:lnTo>
                      <a:cubicBezTo>
                        <a:pt x="0" y="2616"/>
                        <a:pt x="158" y="2773"/>
                        <a:pt x="347" y="2773"/>
                      </a:cubicBezTo>
                      <a:lnTo>
                        <a:pt x="5167" y="2773"/>
                      </a:lnTo>
                      <a:cubicBezTo>
                        <a:pt x="5356" y="2773"/>
                        <a:pt x="5514" y="2616"/>
                        <a:pt x="5514" y="2427"/>
                      </a:cubicBezTo>
                      <a:lnTo>
                        <a:pt x="5514" y="348"/>
                      </a:lnTo>
                      <a:cubicBezTo>
                        <a:pt x="5514" y="158"/>
                        <a:pt x="5356" y="1"/>
                        <a:pt x="5167"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033" name="Google Shape;12501;p89">
                  <a:extLst>
                    <a:ext uri="{FF2B5EF4-FFF2-40B4-BE49-F238E27FC236}">
                      <a16:creationId xmlns:a16="http://schemas.microsoft.com/office/drawing/2014/main" id="{909693CD-86AA-98EB-279C-8F91C672EE31}"/>
                    </a:ext>
                  </a:extLst>
                </p:cNvPr>
                <p:cNvSpPr/>
                <p:nvPr/>
              </p:nvSpPr>
              <p:spPr>
                <a:xfrm>
                  <a:off x="-5891975" y="2895675"/>
                  <a:ext cx="34700" cy="17375"/>
                </a:xfrm>
                <a:custGeom>
                  <a:avLst/>
                  <a:gdLst/>
                  <a:ahLst/>
                  <a:cxnLst/>
                  <a:rect l="l" t="t" r="r" b="b"/>
                  <a:pathLst>
                    <a:path w="1388" h="695" extrusionOk="0">
                      <a:moveTo>
                        <a:pt x="379" y="1"/>
                      </a:moveTo>
                      <a:cubicBezTo>
                        <a:pt x="158" y="1"/>
                        <a:pt x="1" y="159"/>
                        <a:pt x="1" y="348"/>
                      </a:cubicBezTo>
                      <a:cubicBezTo>
                        <a:pt x="1" y="537"/>
                        <a:pt x="158" y="694"/>
                        <a:pt x="379" y="694"/>
                      </a:cubicBezTo>
                      <a:lnTo>
                        <a:pt x="1041" y="694"/>
                      </a:lnTo>
                      <a:cubicBezTo>
                        <a:pt x="1230" y="694"/>
                        <a:pt x="1387" y="537"/>
                        <a:pt x="1387" y="348"/>
                      </a:cubicBezTo>
                      <a:cubicBezTo>
                        <a:pt x="1356" y="127"/>
                        <a:pt x="1198" y="1"/>
                        <a:pt x="1041"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034" name="Google Shape;12502;p89">
                  <a:extLst>
                    <a:ext uri="{FF2B5EF4-FFF2-40B4-BE49-F238E27FC236}">
                      <a16:creationId xmlns:a16="http://schemas.microsoft.com/office/drawing/2014/main" id="{F4D0850F-0F60-DFAB-4AF4-A1EE3208ABF5}"/>
                    </a:ext>
                  </a:extLst>
                </p:cNvPr>
                <p:cNvSpPr/>
                <p:nvPr/>
              </p:nvSpPr>
              <p:spPr>
                <a:xfrm>
                  <a:off x="-5891975" y="2928775"/>
                  <a:ext cx="34700" cy="18125"/>
                </a:xfrm>
                <a:custGeom>
                  <a:avLst/>
                  <a:gdLst/>
                  <a:ahLst/>
                  <a:cxnLst/>
                  <a:rect l="l" t="t" r="r" b="b"/>
                  <a:pathLst>
                    <a:path w="1388" h="725" extrusionOk="0">
                      <a:moveTo>
                        <a:pt x="379" y="0"/>
                      </a:moveTo>
                      <a:cubicBezTo>
                        <a:pt x="158" y="0"/>
                        <a:pt x="1" y="158"/>
                        <a:pt x="1" y="378"/>
                      </a:cubicBezTo>
                      <a:cubicBezTo>
                        <a:pt x="1" y="567"/>
                        <a:pt x="158" y="725"/>
                        <a:pt x="379" y="725"/>
                      </a:cubicBezTo>
                      <a:lnTo>
                        <a:pt x="1041" y="725"/>
                      </a:lnTo>
                      <a:cubicBezTo>
                        <a:pt x="1230" y="725"/>
                        <a:pt x="1387" y="567"/>
                        <a:pt x="1387" y="378"/>
                      </a:cubicBezTo>
                      <a:cubicBezTo>
                        <a:pt x="1356" y="158"/>
                        <a:pt x="1198" y="0"/>
                        <a:pt x="1041"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035" name="Google Shape;12503;p89">
                  <a:extLst>
                    <a:ext uri="{FF2B5EF4-FFF2-40B4-BE49-F238E27FC236}">
                      <a16:creationId xmlns:a16="http://schemas.microsoft.com/office/drawing/2014/main" id="{B3E39510-F5A5-EE71-8894-6299105B0920}"/>
                    </a:ext>
                  </a:extLst>
                </p:cNvPr>
                <p:cNvSpPr/>
                <p:nvPr/>
              </p:nvSpPr>
              <p:spPr>
                <a:xfrm>
                  <a:off x="-5840775" y="2928775"/>
                  <a:ext cx="34675" cy="18125"/>
                </a:xfrm>
                <a:custGeom>
                  <a:avLst/>
                  <a:gdLst/>
                  <a:ahLst/>
                  <a:cxnLst/>
                  <a:rect l="l" t="t" r="r" b="b"/>
                  <a:pathLst>
                    <a:path w="1387" h="725" extrusionOk="0">
                      <a:moveTo>
                        <a:pt x="379" y="0"/>
                      </a:moveTo>
                      <a:cubicBezTo>
                        <a:pt x="158" y="0"/>
                        <a:pt x="1" y="158"/>
                        <a:pt x="1" y="378"/>
                      </a:cubicBezTo>
                      <a:cubicBezTo>
                        <a:pt x="1" y="567"/>
                        <a:pt x="158" y="725"/>
                        <a:pt x="379" y="725"/>
                      </a:cubicBezTo>
                      <a:lnTo>
                        <a:pt x="1040" y="725"/>
                      </a:lnTo>
                      <a:cubicBezTo>
                        <a:pt x="1229" y="725"/>
                        <a:pt x="1387" y="567"/>
                        <a:pt x="1387" y="378"/>
                      </a:cubicBezTo>
                      <a:cubicBezTo>
                        <a:pt x="1387" y="158"/>
                        <a:pt x="1229" y="0"/>
                        <a:pt x="1040"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036" name="Google Shape;12504;p89">
                  <a:extLst>
                    <a:ext uri="{FF2B5EF4-FFF2-40B4-BE49-F238E27FC236}">
                      <a16:creationId xmlns:a16="http://schemas.microsoft.com/office/drawing/2014/main" id="{29EB52F9-D6B8-4868-5191-EEF30E6FE417}"/>
                    </a:ext>
                  </a:extLst>
                </p:cNvPr>
                <p:cNvSpPr/>
                <p:nvPr/>
              </p:nvSpPr>
              <p:spPr>
                <a:xfrm>
                  <a:off x="-5840775" y="2895675"/>
                  <a:ext cx="34675" cy="17375"/>
                </a:xfrm>
                <a:custGeom>
                  <a:avLst/>
                  <a:gdLst/>
                  <a:ahLst/>
                  <a:cxnLst/>
                  <a:rect l="l" t="t" r="r" b="b"/>
                  <a:pathLst>
                    <a:path w="1387" h="695" extrusionOk="0">
                      <a:moveTo>
                        <a:pt x="379" y="1"/>
                      </a:moveTo>
                      <a:cubicBezTo>
                        <a:pt x="158" y="1"/>
                        <a:pt x="1" y="159"/>
                        <a:pt x="1" y="348"/>
                      </a:cubicBezTo>
                      <a:cubicBezTo>
                        <a:pt x="1" y="537"/>
                        <a:pt x="158" y="694"/>
                        <a:pt x="379" y="694"/>
                      </a:cubicBezTo>
                      <a:lnTo>
                        <a:pt x="1040" y="694"/>
                      </a:lnTo>
                      <a:cubicBezTo>
                        <a:pt x="1229" y="694"/>
                        <a:pt x="1387" y="537"/>
                        <a:pt x="1387" y="348"/>
                      </a:cubicBezTo>
                      <a:cubicBezTo>
                        <a:pt x="1387" y="127"/>
                        <a:pt x="1229" y="1"/>
                        <a:pt x="1040"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037" name="Google Shape;12505;p89">
                  <a:extLst>
                    <a:ext uri="{FF2B5EF4-FFF2-40B4-BE49-F238E27FC236}">
                      <a16:creationId xmlns:a16="http://schemas.microsoft.com/office/drawing/2014/main" id="{5A44455B-D8C5-E459-65DD-C7DB9A3086FC}"/>
                    </a:ext>
                  </a:extLst>
                </p:cNvPr>
                <p:cNvSpPr/>
                <p:nvPr/>
              </p:nvSpPr>
              <p:spPr>
                <a:xfrm>
                  <a:off x="-5789575" y="2895675"/>
                  <a:ext cx="34675" cy="17375"/>
                </a:xfrm>
                <a:custGeom>
                  <a:avLst/>
                  <a:gdLst/>
                  <a:ahLst/>
                  <a:cxnLst/>
                  <a:rect l="l" t="t" r="r" b="b"/>
                  <a:pathLst>
                    <a:path w="1387" h="695" extrusionOk="0">
                      <a:moveTo>
                        <a:pt x="379" y="1"/>
                      </a:moveTo>
                      <a:cubicBezTo>
                        <a:pt x="158" y="1"/>
                        <a:pt x="1" y="159"/>
                        <a:pt x="1" y="348"/>
                      </a:cubicBezTo>
                      <a:cubicBezTo>
                        <a:pt x="1" y="537"/>
                        <a:pt x="158" y="694"/>
                        <a:pt x="379" y="694"/>
                      </a:cubicBezTo>
                      <a:lnTo>
                        <a:pt x="1040" y="694"/>
                      </a:lnTo>
                      <a:cubicBezTo>
                        <a:pt x="1229" y="694"/>
                        <a:pt x="1387" y="537"/>
                        <a:pt x="1387" y="348"/>
                      </a:cubicBezTo>
                      <a:cubicBezTo>
                        <a:pt x="1387" y="127"/>
                        <a:pt x="1229" y="1"/>
                        <a:pt x="1040"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038" name="Google Shape;12506;p89">
                  <a:extLst>
                    <a:ext uri="{FF2B5EF4-FFF2-40B4-BE49-F238E27FC236}">
                      <a16:creationId xmlns:a16="http://schemas.microsoft.com/office/drawing/2014/main" id="{C1936708-2D20-2659-A105-E74DC17EF46F}"/>
                    </a:ext>
                  </a:extLst>
                </p:cNvPr>
                <p:cNvSpPr/>
                <p:nvPr/>
              </p:nvSpPr>
              <p:spPr>
                <a:xfrm>
                  <a:off x="-5789575" y="2928775"/>
                  <a:ext cx="34675" cy="18125"/>
                </a:xfrm>
                <a:custGeom>
                  <a:avLst/>
                  <a:gdLst/>
                  <a:ahLst/>
                  <a:cxnLst/>
                  <a:rect l="l" t="t" r="r" b="b"/>
                  <a:pathLst>
                    <a:path w="1387" h="725" extrusionOk="0">
                      <a:moveTo>
                        <a:pt x="379" y="0"/>
                      </a:moveTo>
                      <a:cubicBezTo>
                        <a:pt x="158" y="0"/>
                        <a:pt x="1" y="158"/>
                        <a:pt x="1" y="378"/>
                      </a:cubicBezTo>
                      <a:cubicBezTo>
                        <a:pt x="1" y="567"/>
                        <a:pt x="158" y="725"/>
                        <a:pt x="379" y="725"/>
                      </a:cubicBezTo>
                      <a:lnTo>
                        <a:pt x="1040" y="725"/>
                      </a:lnTo>
                      <a:cubicBezTo>
                        <a:pt x="1229" y="725"/>
                        <a:pt x="1387" y="567"/>
                        <a:pt x="1387" y="378"/>
                      </a:cubicBezTo>
                      <a:cubicBezTo>
                        <a:pt x="1387" y="158"/>
                        <a:pt x="1229" y="0"/>
                        <a:pt x="1040"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039" name="Google Shape;12507;p89">
                  <a:extLst>
                    <a:ext uri="{FF2B5EF4-FFF2-40B4-BE49-F238E27FC236}">
                      <a16:creationId xmlns:a16="http://schemas.microsoft.com/office/drawing/2014/main" id="{E05FB2D4-AEC3-5DBD-64AC-CF59865DABCC}"/>
                    </a:ext>
                  </a:extLst>
                </p:cNvPr>
                <p:cNvSpPr/>
                <p:nvPr/>
              </p:nvSpPr>
              <p:spPr>
                <a:xfrm>
                  <a:off x="-5858100" y="2998075"/>
                  <a:ext cx="68550" cy="17350"/>
                </a:xfrm>
                <a:custGeom>
                  <a:avLst/>
                  <a:gdLst/>
                  <a:ahLst/>
                  <a:cxnLst/>
                  <a:rect l="l" t="t" r="r" b="b"/>
                  <a:pathLst>
                    <a:path w="2742" h="694" extrusionOk="0">
                      <a:moveTo>
                        <a:pt x="347" y="1"/>
                      </a:moveTo>
                      <a:cubicBezTo>
                        <a:pt x="158" y="1"/>
                        <a:pt x="1" y="158"/>
                        <a:pt x="1" y="347"/>
                      </a:cubicBezTo>
                      <a:cubicBezTo>
                        <a:pt x="1" y="536"/>
                        <a:pt x="158" y="694"/>
                        <a:pt x="347" y="694"/>
                      </a:cubicBezTo>
                      <a:lnTo>
                        <a:pt x="2395" y="694"/>
                      </a:lnTo>
                      <a:cubicBezTo>
                        <a:pt x="2584" y="694"/>
                        <a:pt x="2742" y="536"/>
                        <a:pt x="2742" y="347"/>
                      </a:cubicBezTo>
                      <a:cubicBezTo>
                        <a:pt x="2742" y="158"/>
                        <a:pt x="2584" y="1"/>
                        <a:pt x="2395"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8011" name="Google Shape;12515;p89">
                <a:extLst>
                  <a:ext uri="{FF2B5EF4-FFF2-40B4-BE49-F238E27FC236}">
                    <a16:creationId xmlns:a16="http://schemas.microsoft.com/office/drawing/2014/main" id="{1C444CAD-E63B-C194-63DE-DC0AAB211E2F}"/>
                  </a:ext>
                </a:extLst>
              </p:cNvPr>
              <p:cNvGrpSpPr/>
              <p:nvPr/>
            </p:nvGrpSpPr>
            <p:grpSpPr>
              <a:xfrm>
                <a:off x="6192681" y="3474318"/>
                <a:ext cx="641288" cy="603112"/>
                <a:chOff x="-4211975" y="2783850"/>
                <a:chExt cx="291450" cy="274100"/>
              </a:xfrm>
              <a:grpFill/>
            </p:grpSpPr>
            <p:sp>
              <p:nvSpPr>
                <p:cNvPr id="18028" name="Google Shape;12516;p89">
                  <a:extLst>
                    <a:ext uri="{FF2B5EF4-FFF2-40B4-BE49-F238E27FC236}">
                      <a16:creationId xmlns:a16="http://schemas.microsoft.com/office/drawing/2014/main" id="{69B44957-36EC-DD9C-283E-67A1B4588940}"/>
                    </a:ext>
                  </a:extLst>
                </p:cNvPr>
                <p:cNvSpPr/>
                <p:nvPr/>
              </p:nvSpPr>
              <p:spPr>
                <a:xfrm>
                  <a:off x="-4211975" y="2937125"/>
                  <a:ext cx="291450" cy="120825"/>
                </a:xfrm>
                <a:custGeom>
                  <a:avLst/>
                  <a:gdLst/>
                  <a:ahLst/>
                  <a:cxnLst/>
                  <a:rect l="l" t="t" r="r" b="b"/>
                  <a:pathLst>
                    <a:path w="11658" h="4833" extrusionOk="0">
                      <a:moveTo>
                        <a:pt x="978" y="706"/>
                      </a:moveTo>
                      <a:cubicBezTo>
                        <a:pt x="1167" y="706"/>
                        <a:pt x="1324" y="863"/>
                        <a:pt x="1324" y="1052"/>
                      </a:cubicBezTo>
                      <a:lnTo>
                        <a:pt x="1324" y="3762"/>
                      </a:lnTo>
                      <a:cubicBezTo>
                        <a:pt x="1324" y="3982"/>
                        <a:pt x="1167" y="4140"/>
                        <a:pt x="978" y="4140"/>
                      </a:cubicBezTo>
                      <a:lnTo>
                        <a:pt x="631" y="4140"/>
                      </a:lnTo>
                      <a:lnTo>
                        <a:pt x="631" y="706"/>
                      </a:lnTo>
                      <a:close/>
                      <a:moveTo>
                        <a:pt x="3866" y="717"/>
                      </a:moveTo>
                      <a:cubicBezTo>
                        <a:pt x="4374" y="717"/>
                        <a:pt x="4886" y="859"/>
                        <a:pt x="5325" y="1147"/>
                      </a:cubicBezTo>
                      <a:cubicBezTo>
                        <a:pt x="5672" y="1367"/>
                        <a:pt x="5703" y="1399"/>
                        <a:pt x="5829" y="1399"/>
                      </a:cubicBezTo>
                      <a:lnTo>
                        <a:pt x="7247" y="1399"/>
                      </a:lnTo>
                      <a:cubicBezTo>
                        <a:pt x="7436" y="1399"/>
                        <a:pt x="7594" y="1556"/>
                        <a:pt x="7594" y="1777"/>
                      </a:cubicBezTo>
                      <a:cubicBezTo>
                        <a:pt x="7594" y="1966"/>
                        <a:pt x="7436" y="2124"/>
                        <a:pt x="7247" y="2124"/>
                      </a:cubicBezTo>
                      <a:lnTo>
                        <a:pt x="4758" y="2124"/>
                      </a:lnTo>
                      <a:cubicBezTo>
                        <a:pt x="4380" y="2124"/>
                        <a:pt x="4034" y="2344"/>
                        <a:pt x="3845" y="2659"/>
                      </a:cubicBezTo>
                      <a:cubicBezTo>
                        <a:pt x="3782" y="2817"/>
                        <a:pt x="3845" y="3069"/>
                        <a:pt x="4002" y="3132"/>
                      </a:cubicBezTo>
                      <a:cubicBezTo>
                        <a:pt x="4045" y="3158"/>
                        <a:pt x="4096" y="3169"/>
                        <a:pt x="4148" y="3169"/>
                      </a:cubicBezTo>
                      <a:cubicBezTo>
                        <a:pt x="4284" y="3169"/>
                        <a:pt x="4429" y="3088"/>
                        <a:pt x="4475" y="2974"/>
                      </a:cubicBezTo>
                      <a:cubicBezTo>
                        <a:pt x="4538" y="2848"/>
                        <a:pt x="4632" y="2785"/>
                        <a:pt x="4790" y="2785"/>
                      </a:cubicBezTo>
                      <a:lnTo>
                        <a:pt x="7562" y="2785"/>
                      </a:lnTo>
                      <a:cubicBezTo>
                        <a:pt x="7783" y="2785"/>
                        <a:pt x="8003" y="2722"/>
                        <a:pt x="8192" y="2596"/>
                      </a:cubicBezTo>
                      <a:lnTo>
                        <a:pt x="10555" y="769"/>
                      </a:lnTo>
                      <a:cubicBezTo>
                        <a:pt x="10603" y="747"/>
                        <a:pt x="10649" y="737"/>
                        <a:pt x="10693" y="737"/>
                      </a:cubicBezTo>
                      <a:cubicBezTo>
                        <a:pt x="10969" y="737"/>
                        <a:pt x="11146" y="1123"/>
                        <a:pt x="10902" y="1367"/>
                      </a:cubicBezTo>
                      <a:cubicBezTo>
                        <a:pt x="10844" y="1406"/>
                        <a:pt x="10817" y="1419"/>
                        <a:pt x="10805" y="1419"/>
                      </a:cubicBezTo>
                      <a:cubicBezTo>
                        <a:pt x="10780" y="1419"/>
                        <a:pt x="10836" y="1354"/>
                        <a:pt x="10826" y="1354"/>
                      </a:cubicBezTo>
                      <a:cubicBezTo>
                        <a:pt x="10804" y="1354"/>
                        <a:pt x="10447" y="1686"/>
                        <a:pt x="8066" y="3856"/>
                      </a:cubicBezTo>
                      <a:cubicBezTo>
                        <a:pt x="7877" y="4014"/>
                        <a:pt x="7625" y="4140"/>
                        <a:pt x="7373" y="4140"/>
                      </a:cubicBezTo>
                      <a:lnTo>
                        <a:pt x="3435" y="4140"/>
                      </a:lnTo>
                      <a:cubicBezTo>
                        <a:pt x="2962" y="4140"/>
                        <a:pt x="2490" y="4014"/>
                        <a:pt x="2049" y="3825"/>
                      </a:cubicBezTo>
                      <a:lnTo>
                        <a:pt x="2049" y="1399"/>
                      </a:lnTo>
                      <a:lnTo>
                        <a:pt x="2332" y="1210"/>
                      </a:lnTo>
                      <a:cubicBezTo>
                        <a:pt x="2774" y="883"/>
                        <a:pt x="3318" y="717"/>
                        <a:pt x="3866" y="717"/>
                      </a:cubicBezTo>
                      <a:close/>
                      <a:moveTo>
                        <a:pt x="3817" y="0"/>
                      </a:moveTo>
                      <a:cubicBezTo>
                        <a:pt x="3151" y="0"/>
                        <a:pt x="2491" y="205"/>
                        <a:pt x="1923" y="611"/>
                      </a:cubicBezTo>
                      <a:cubicBezTo>
                        <a:pt x="1765" y="265"/>
                        <a:pt x="1419" y="13"/>
                        <a:pt x="1009" y="13"/>
                      </a:cubicBezTo>
                      <a:lnTo>
                        <a:pt x="348" y="13"/>
                      </a:lnTo>
                      <a:cubicBezTo>
                        <a:pt x="159" y="13"/>
                        <a:pt x="1" y="170"/>
                        <a:pt x="1" y="391"/>
                      </a:cubicBezTo>
                      <a:lnTo>
                        <a:pt x="1" y="4486"/>
                      </a:lnTo>
                      <a:cubicBezTo>
                        <a:pt x="1" y="4675"/>
                        <a:pt x="159" y="4833"/>
                        <a:pt x="348" y="4833"/>
                      </a:cubicBezTo>
                      <a:lnTo>
                        <a:pt x="1009" y="4833"/>
                      </a:lnTo>
                      <a:cubicBezTo>
                        <a:pt x="1324" y="4833"/>
                        <a:pt x="1608" y="4675"/>
                        <a:pt x="1797" y="4486"/>
                      </a:cubicBezTo>
                      <a:cubicBezTo>
                        <a:pt x="2332" y="4707"/>
                        <a:pt x="2868" y="4833"/>
                        <a:pt x="3435" y="4833"/>
                      </a:cubicBezTo>
                      <a:lnTo>
                        <a:pt x="7373" y="4833"/>
                      </a:lnTo>
                      <a:cubicBezTo>
                        <a:pt x="7783" y="4833"/>
                        <a:pt x="8192" y="4675"/>
                        <a:pt x="8507" y="4392"/>
                      </a:cubicBezTo>
                      <a:cubicBezTo>
                        <a:pt x="8539" y="4392"/>
                        <a:pt x="11217" y="1903"/>
                        <a:pt x="11248" y="1872"/>
                      </a:cubicBezTo>
                      <a:cubicBezTo>
                        <a:pt x="11406" y="1809"/>
                        <a:pt x="11658" y="1493"/>
                        <a:pt x="11658" y="1084"/>
                      </a:cubicBezTo>
                      <a:cubicBezTo>
                        <a:pt x="11658" y="454"/>
                        <a:pt x="11185" y="44"/>
                        <a:pt x="10618" y="44"/>
                      </a:cubicBezTo>
                      <a:cubicBezTo>
                        <a:pt x="10303" y="44"/>
                        <a:pt x="10051" y="202"/>
                        <a:pt x="9925" y="296"/>
                      </a:cubicBezTo>
                      <a:lnTo>
                        <a:pt x="8192" y="1619"/>
                      </a:lnTo>
                      <a:cubicBezTo>
                        <a:pt x="8098" y="1084"/>
                        <a:pt x="7688" y="706"/>
                        <a:pt x="7153" y="706"/>
                      </a:cubicBezTo>
                      <a:lnTo>
                        <a:pt x="5861" y="706"/>
                      </a:lnTo>
                      <a:lnTo>
                        <a:pt x="5640" y="548"/>
                      </a:lnTo>
                      <a:cubicBezTo>
                        <a:pt x="5075" y="182"/>
                        <a:pt x="4444" y="0"/>
                        <a:pt x="3817"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029" name="Google Shape;12517;p89">
                  <a:extLst>
                    <a:ext uri="{FF2B5EF4-FFF2-40B4-BE49-F238E27FC236}">
                      <a16:creationId xmlns:a16="http://schemas.microsoft.com/office/drawing/2014/main" id="{E01AB9F0-2FD3-297B-CE41-28D9EF7472BF}"/>
                    </a:ext>
                  </a:extLst>
                </p:cNvPr>
                <p:cNvSpPr/>
                <p:nvPr/>
              </p:nvSpPr>
              <p:spPr>
                <a:xfrm>
                  <a:off x="-4109575" y="2783850"/>
                  <a:ext cx="153625" cy="154400"/>
                </a:xfrm>
                <a:custGeom>
                  <a:avLst/>
                  <a:gdLst/>
                  <a:ahLst/>
                  <a:cxnLst/>
                  <a:rect l="l" t="t" r="r" b="b"/>
                  <a:pathLst>
                    <a:path w="6145" h="6176" extrusionOk="0">
                      <a:moveTo>
                        <a:pt x="3057" y="693"/>
                      </a:moveTo>
                      <a:cubicBezTo>
                        <a:pt x="4411" y="693"/>
                        <a:pt x="5482" y="1765"/>
                        <a:pt x="5482" y="3088"/>
                      </a:cubicBezTo>
                      <a:cubicBezTo>
                        <a:pt x="5482" y="4442"/>
                        <a:pt x="4411" y="5482"/>
                        <a:pt x="3057" y="5482"/>
                      </a:cubicBezTo>
                      <a:cubicBezTo>
                        <a:pt x="1733" y="5482"/>
                        <a:pt x="662" y="4442"/>
                        <a:pt x="662" y="3088"/>
                      </a:cubicBezTo>
                      <a:cubicBezTo>
                        <a:pt x="662" y="1765"/>
                        <a:pt x="1733" y="693"/>
                        <a:pt x="3057" y="693"/>
                      </a:cubicBezTo>
                      <a:close/>
                      <a:moveTo>
                        <a:pt x="3057" y="0"/>
                      </a:moveTo>
                      <a:cubicBezTo>
                        <a:pt x="1387" y="0"/>
                        <a:pt x="1" y="1387"/>
                        <a:pt x="1" y="3088"/>
                      </a:cubicBezTo>
                      <a:cubicBezTo>
                        <a:pt x="1" y="4789"/>
                        <a:pt x="1387" y="6175"/>
                        <a:pt x="3057" y="6175"/>
                      </a:cubicBezTo>
                      <a:cubicBezTo>
                        <a:pt x="4758" y="6175"/>
                        <a:pt x="6144" y="4789"/>
                        <a:pt x="6144" y="3088"/>
                      </a:cubicBezTo>
                      <a:cubicBezTo>
                        <a:pt x="6144" y="1387"/>
                        <a:pt x="4758" y="0"/>
                        <a:pt x="3057"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030" name="Google Shape;12518;p89">
                  <a:extLst>
                    <a:ext uri="{FF2B5EF4-FFF2-40B4-BE49-F238E27FC236}">
                      <a16:creationId xmlns:a16="http://schemas.microsoft.com/office/drawing/2014/main" id="{B49803BC-F25E-640E-4A53-CCD6CEDDAB9E}"/>
                    </a:ext>
                  </a:extLst>
                </p:cNvPr>
                <p:cNvSpPr/>
                <p:nvPr/>
              </p:nvSpPr>
              <p:spPr>
                <a:xfrm>
                  <a:off x="-4074925" y="2818500"/>
                  <a:ext cx="84300" cy="85100"/>
                </a:xfrm>
                <a:custGeom>
                  <a:avLst/>
                  <a:gdLst/>
                  <a:ahLst/>
                  <a:cxnLst/>
                  <a:rect l="l" t="t" r="r" b="b"/>
                  <a:pathLst>
                    <a:path w="3372" h="3404" extrusionOk="0">
                      <a:moveTo>
                        <a:pt x="1671" y="631"/>
                      </a:moveTo>
                      <a:cubicBezTo>
                        <a:pt x="2238" y="631"/>
                        <a:pt x="2710" y="1103"/>
                        <a:pt x="2710" y="1670"/>
                      </a:cubicBezTo>
                      <a:cubicBezTo>
                        <a:pt x="2710" y="2206"/>
                        <a:pt x="2238" y="2678"/>
                        <a:pt x="1671" y="2678"/>
                      </a:cubicBezTo>
                      <a:cubicBezTo>
                        <a:pt x="1135" y="2678"/>
                        <a:pt x="662" y="2206"/>
                        <a:pt x="662" y="1670"/>
                      </a:cubicBezTo>
                      <a:cubicBezTo>
                        <a:pt x="662" y="1103"/>
                        <a:pt x="1135" y="631"/>
                        <a:pt x="1671" y="631"/>
                      </a:cubicBezTo>
                      <a:close/>
                      <a:moveTo>
                        <a:pt x="1671" y="1"/>
                      </a:moveTo>
                      <a:cubicBezTo>
                        <a:pt x="725" y="1"/>
                        <a:pt x="1" y="757"/>
                        <a:pt x="1" y="1702"/>
                      </a:cubicBezTo>
                      <a:cubicBezTo>
                        <a:pt x="1" y="2647"/>
                        <a:pt x="725" y="3403"/>
                        <a:pt x="1671" y="3403"/>
                      </a:cubicBezTo>
                      <a:cubicBezTo>
                        <a:pt x="2616" y="3403"/>
                        <a:pt x="3372" y="2647"/>
                        <a:pt x="3372" y="1702"/>
                      </a:cubicBezTo>
                      <a:cubicBezTo>
                        <a:pt x="3372" y="757"/>
                        <a:pt x="2616" y="1"/>
                        <a:pt x="1671"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sp>
            <p:nvSpPr>
              <p:cNvPr id="18012" name="Google Shape;12528;p89">
                <a:extLst>
                  <a:ext uri="{FF2B5EF4-FFF2-40B4-BE49-F238E27FC236}">
                    <a16:creationId xmlns:a16="http://schemas.microsoft.com/office/drawing/2014/main" id="{530A5EDA-2D6C-09EE-C247-952E050EA086}"/>
                  </a:ext>
                </a:extLst>
              </p:cNvPr>
              <p:cNvSpPr/>
              <p:nvPr/>
            </p:nvSpPr>
            <p:spPr>
              <a:xfrm>
                <a:off x="10330796" y="3453239"/>
                <a:ext cx="646458" cy="644753"/>
              </a:xfrm>
              <a:custGeom>
                <a:avLst/>
                <a:gdLst/>
                <a:ahLst/>
                <a:cxnLst/>
                <a:rect l="l" t="t" r="r" b="b"/>
                <a:pathLst>
                  <a:path w="11752" h="11721" extrusionOk="0">
                    <a:moveTo>
                      <a:pt x="6490" y="662"/>
                    </a:moveTo>
                    <a:cubicBezTo>
                      <a:pt x="6711" y="662"/>
                      <a:pt x="6868" y="820"/>
                      <a:pt x="6868" y="1009"/>
                    </a:cubicBezTo>
                    <a:lnTo>
                      <a:pt x="6868" y="1355"/>
                    </a:lnTo>
                    <a:lnTo>
                      <a:pt x="5167" y="1355"/>
                    </a:lnTo>
                    <a:cubicBezTo>
                      <a:pt x="4600" y="1355"/>
                      <a:pt x="4127" y="1828"/>
                      <a:pt x="4127" y="2395"/>
                    </a:cubicBezTo>
                    <a:lnTo>
                      <a:pt x="4127" y="2773"/>
                    </a:lnTo>
                    <a:lnTo>
                      <a:pt x="3088" y="2773"/>
                    </a:lnTo>
                    <a:cubicBezTo>
                      <a:pt x="2993" y="2773"/>
                      <a:pt x="2867" y="2836"/>
                      <a:pt x="2836" y="2899"/>
                    </a:cubicBezTo>
                    <a:lnTo>
                      <a:pt x="2048" y="3687"/>
                    </a:lnTo>
                    <a:lnTo>
                      <a:pt x="2048" y="3151"/>
                    </a:lnTo>
                    <a:cubicBezTo>
                      <a:pt x="2048" y="2931"/>
                      <a:pt x="1891" y="2773"/>
                      <a:pt x="1702" y="2773"/>
                    </a:cubicBezTo>
                    <a:lnTo>
                      <a:pt x="1040" y="2773"/>
                    </a:lnTo>
                    <a:cubicBezTo>
                      <a:pt x="819" y="2773"/>
                      <a:pt x="662" y="2616"/>
                      <a:pt x="662" y="2427"/>
                    </a:cubicBezTo>
                    <a:lnTo>
                      <a:pt x="662" y="1009"/>
                    </a:lnTo>
                    <a:cubicBezTo>
                      <a:pt x="662" y="820"/>
                      <a:pt x="819" y="662"/>
                      <a:pt x="1040" y="662"/>
                    </a:cubicBezTo>
                    <a:close/>
                    <a:moveTo>
                      <a:pt x="10649" y="1986"/>
                    </a:moveTo>
                    <a:cubicBezTo>
                      <a:pt x="10838" y="1986"/>
                      <a:pt x="10995" y="2143"/>
                      <a:pt x="10995" y="2364"/>
                    </a:cubicBezTo>
                    <a:lnTo>
                      <a:pt x="10995" y="3781"/>
                    </a:lnTo>
                    <a:cubicBezTo>
                      <a:pt x="10995" y="3970"/>
                      <a:pt x="10838" y="4128"/>
                      <a:pt x="10649" y="4128"/>
                    </a:cubicBezTo>
                    <a:lnTo>
                      <a:pt x="8601" y="4128"/>
                    </a:lnTo>
                    <a:cubicBezTo>
                      <a:pt x="8412" y="4128"/>
                      <a:pt x="8255" y="4285"/>
                      <a:pt x="8255" y="4474"/>
                    </a:cubicBezTo>
                    <a:lnTo>
                      <a:pt x="8255" y="5041"/>
                    </a:lnTo>
                    <a:lnTo>
                      <a:pt x="7404" y="4191"/>
                    </a:lnTo>
                    <a:cubicBezTo>
                      <a:pt x="7372" y="4159"/>
                      <a:pt x="7246" y="4128"/>
                      <a:pt x="7183" y="4128"/>
                    </a:cubicBezTo>
                    <a:lnTo>
                      <a:pt x="5136" y="4128"/>
                    </a:lnTo>
                    <a:cubicBezTo>
                      <a:pt x="4947" y="4128"/>
                      <a:pt x="4789" y="3970"/>
                      <a:pt x="4789" y="3781"/>
                    </a:cubicBezTo>
                    <a:lnTo>
                      <a:pt x="4789" y="2364"/>
                    </a:lnTo>
                    <a:cubicBezTo>
                      <a:pt x="4789" y="2143"/>
                      <a:pt x="4947" y="1986"/>
                      <a:pt x="5136" y="1986"/>
                    </a:cubicBezTo>
                    <a:close/>
                    <a:moveTo>
                      <a:pt x="3088" y="6207"/>
                    </a:moveTo>
                    <a:cubicBezTo>
                      <a:pt x="3623" y="6207"/>
                      <a:pt x="4096" y="6680"/>
                      <a:pt x="4096" y="7247"/>
                    </a:cubicBezTo>
                    <a:cubicBezTo>
                      <a:pt x="4096" y="7782"/>
                      <a:pt x="3623" y="8255"/>
                      <a:pt x="3088" y="8255"/>
                    </a:cubicBezTo>
                    <a:cubicBezTo>
                      <a:pt x="2521" y="8255"/>
                      <a:pt x="2048" y="7782"/>
                      <a:pt x="2048" y="7247"/>
                    </a:cubicBezTo>
                    <a:cubicBezTo>
                      <a:pt x="2048" y="6648"/>
                      <a:pt x="2489" y="6207"/>
                      <a:pt x="3088" y="6207"/>
                    </a:cubicBezTo>
                    <a:close/>
                    <a:moveTo>
                      <a:pt x="8601" y="6207"/>
                    </a:moveTo>
                    <a:cubicBezTo>
                      <a:pt x="9137" y="6207"/>
                      <a:pt x="9609" y="6648"/>
                      <a:pt x="9609" y="7247"/>
                    </a:cubicBezTo>
                    <a:cubicBezTo>
                      <a:pt x="9609" y="7782"/>
                      <a:pt x="9137" y="8255"/>
                      <a:pt x="8601" y="8255"/>
                    </a:cubicBezTo>
                    <a:cubicBezTo>
                      <a:pt x="8003" y="8255"/>
                      <a:pt x="7530" y="7782"/>
                      <a:pt x="7530" y="7247"/>
                    </a:cubicBezTo>
                    <a:cubicBezTo>
                      <a:pt x="7530" y="6680"/>
                      <a:pt x="8003" y="6207"/>
                      <a:pt x="8601" y="6207"/>
                    </a:cubicBezTo>
                    <a:close/>
                    <a:moveTo>
                      <a:pt x="3749" y="8980"/>
                    </a:moveTo>
                    <a:cubicBezTo>
                      <a:pt x="4695" y="8980"/>
                      <a:pt x="5451" y="9704"/>
                      <a:pt x="5451" y="10649"/>
                    </a:cubicBezTo>
                    <a:lnTo>
                      <a:pt x="5451" y="11027"/>
                    </a:lnTo>
                    <a:lnTo>
                      <a:pt x="630" y="11027"/>
                    </a:lnTo>
                    <a:lnTo>
                      <a:pt x="630" y="10649"/>
                    </a:lnTo>
                    <a:lnTo>
                      <a:pt x="662" y="10649"/>
                    </a:lnTo>
                    <a:cubicBezTo>
                      <a:pt x="662" y="9704"/>
                      <a:pt x="1418" y="8980"/>
                      <a:pt x="2363" y="8980"/>
                    </a:cubicBezTo>
                    <a:close/>
                    <a:moveTo>
                      <a:pt x="9369" y="8976"/>
                    </a:moveTo>
                    <a:cubicBezTo>
                      <a:pt x="10266" y="8976"/>
                      <a:pt x="10995" y="9740"/>
                      <a:pt x="10995" y="10649"/>
                    </a:cubicBezTo>
                    <a:lnTo>
                      <a:pt x="10995" y="11027"/>
                    </a:lnTo>
                    <a:lnTo>
                      <a:pt x="6144" y="11027"/>
                    </a:lnTo>
                    <a:lnTo>
                      <a:pt x="6144" y="10649"/>
                    </a:lnTo>
                    <a:cubicBezTo>
                      <a:pt x="6144" y="9704"/>
                      <a:pt x="6900" y="8980"/>
                      <a:pt x="7845" y="8980"/>
                    </a:cubicBezTo>
                    <a:lnTo>
                      <a:pt x="9263" y="8980"/>
                    </a:lnTo>
                    <a:cubicBezTo>
                      <a:pt x="9298" y="8977"/>
                      <a:pt x="9334" y="8976"/>
                      <a:pt x="9369" y="8976"/>
                    </a:cubicBezTo>
                    <a:close/>
                    <a:moveTo>
                      <a:pt x="1040" y="1"/>
                    </a:moveTo>
                    <a:cubicBezTo>
                      <a:pt x="473" y="1"/>
                      <a:pt x="0" y="473"/>
                      <a:pt x="0" y="1009"/>
                    </a:cubicBezTo>
                    <a:lnTo>
                      <a:pt x="0" y="2427"/>
                    </a:lnTo>
                    <a:cubicBezTo>
                      <a:pt x="0" y="2994"/>
                      <a:pt x="473" y="3466"/>
                      <a:pt x="1040" y="3466"/>
                    </a:cubicBezTo>
                    <a:lnTo>
                      <a:pt x="1386" y="3466"/>
                    </a:lnTo>
                    <a:lnTo>
                      <a:pt x="1386" y="4474"/>
                    </a:lnTo>
                    <a:cubicBezTo>
                      <a:pt x="1386" y="4688"/>
                      <a:pt x="1546" y="4829"/>
                      <a:pt x="1727" y="4829"/>
                    </a:cubicBezTo>
                    <a:cubicBezTo>
                      <a:pt x="1813" y="4829"/>
                      <a:pt x="1904" y="4797"/>
                      <a:pt x="1985" y="4726"/>
                    </a:cubicBezTo>
                    <a:lnTo>
                      <a:pt x="3245" y="3466"/>
                    </a:lnTo>
                    <a:lnTo>
                      <a:pt x="4096" y="3466"/>
                    </a:lnTo>
                    <a:lnTo>
                      <a:pt x="4096" y="3813"/>
                    </a:lnTo>
                    <a:cubicBezTo>
                      <a:pt x="4096" y="4348"/>
                      <a:pt x="4568" y="4821"/>
                      <a:pt x="5136" y="4821"/>
                    </a:cubicBezTo>
                    <a:lnTo>
                      <a:pt x="7057" y="4821"/>
                    </a:lnTo>
                    <a:lnTo>
                      <a:pt x="7908" y="5672"/>
                    </a:lnTo>
                    <a:cubicBezTo>
                      <a:pt x="7341" y="5924"/>
                      <a:pt x="6868" y="6522"/>
                      <a:pt x="6868" y="7247"/>
                    </a:cubicBezTo>
                    <a:cubicBezTo>
                      <a:pt x="6868" y="7625"/>
                      <a:pt x="7026" y="8034"/>
                      <a:pt x="7278" y="8349"/>
                    </a:cubicBezTo>
                    <a:cubicBezTo>
                      <a:pt x="6648" y="8507"/>
                      <a:pt x="6144" y="8885"/>
                      <a:pt x="5829" y="9452"/>
                    </a:cubicBezTo>
                    <a:cubicBezTo>
                      <a:pt x="5514" y="8917"/>
                      <a:pt x="5010" y="8539"/>
                      <a:pt x="4411" y="8381"/>
                    </a:cubicBezTo>
                    <a:cubicBezTo>
                      <a:pt x="4663" y="8066"/>
                      <a:pt x="4821" y="7719"/>
                      <a:pt x="4821" y="7278"/>
                    </a:cubicBezTo>
                    <a:cubicBezTo>
                      <a:pt x="4821" y="6333"/>
                      <a:pt x="4064" y="5577"/>
                      <a:pt x="3119" y="5577"/>
                    </a:cubicBezTo>
                    <a:cubicBezTo>
                      <a:pt x="2174" y="5577"/>
                      <a:pt x="1418" y="6333"/>
                      <a:pt x="1418" y="7278"/>
                    </a:cubicBezTo>
                    <a:cubicBezTo>
                      <a:pt x="1418" y="7719"/>
                      <a:pt x="1576" y="8097"/>
                      <a:pt x="1828" y="8381"/>
                    </a:cubicBezTo>
                    <a:cubicBezTo>
                      <a:pt x="788" y="8665"/>
                      <a:pt x="32" y="9610"/>
                      <a:pt x="32" y="10712"/>
                    </a:cubicBezTo>
                    <a:lnTo>
                      <a:pt x="32" y="11374"/>
                    </a:lnTo>
                    <a:cubicBezTo>
                      <a:pt x="32" y="11563"/>
                      <a:pt x="189" y="11721"/>
                      <a:pt x="410" y="11721"/>
                    </a:cubicBezTo>
                    <a:lnTo>
                      <a:pt x="11374" y="11721"/>
                    </a:lnTo>
                    <a:cubicBezTo>
                      <a:pt x="11594" y="11721"/>
                      <a:pt x="11752" y="11563"/>
                      <a:pt x="11752" y="11374"/>
                    </a:cubicBezTo>
                    <a:lnTo>
                      <a:pt x="11752" y="10712"/>
                    </a:lnTo>
                    <a:cubicBezTo>
                      <a:pt x="11752" y="9610"/>
                      <a:pt x="10995" y="8665"/>
                      <a:pt x="9956" y="8381"/>
                    </a:cubicBezTo>
                    <a:cubicBezTo>
                      <a:pt x="10208" y="8066"/>
                      <a:pt x="10365" y="7719"/>
                      <a:pt x="10365" y="7278"/>
                    </a:cubicBezTo>
                    <a:cubicBezTo>
                      <a:pt x="10365" y="6459"/>
                      <a:pt x="9767" y="5735"/>
                      <a:pt x="8979" y="5577"/>
                    </a:cubicBezTo>
                    <a:lnTo>
                      <a:pt x="8979" y="4884"/>
                    </a:lnTo>
                    <a:lnTo>
                      <a:pt x="10649" y="4884"/>
                    </a:lnTo>
                    <a:lnTo>
                      <a:pt x="10649" y="4821"/>
                    </a:lnTo>
                    <a:cubicBezTo>
                      <a:pt x="11185" y="4821"/>
                      <a:pt x="11657" y="4348"/>
                      <a:pt x="11657" y="3813"/>
                    </a:cubicBezTo>
                    <a:lnTo>
                      <a:pt x="11657" y="2395"/>
                    </a:lnTo>
                    <a:cubicBezTo>
                      <a:pt x="11657" y="1828"/>
                      <a:pt x="11185" y="1355"/>
                      <a:pt x="10649" y="1355"/>
                    </a:cubicBezTo>
                    <a:lnTo>
                      <a:pt x="7530" y="1355"/>
                    </a:lnTo>
                    <a:lnTo>
                      <a:pt x="7530" y="1009"/>
                    </a:lnTo>
                    <a:cubicBezTo>
                      <a:pt x="7530" y="473"/>
                      <a:pt x="7057" y="1"/>
                      <a:pt x="6490"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18013" name="Google Shape;12540;p89">
                <a:extLst>
                  <a:ext uri="{FF2B5EF4-FFF2-40B4-BE49-F238E27FC236}">
                    <a16:creationId xmlns:a16="http://schemas.microsoft.com/office/drawing/2014/main" id="{272E07E7-FF04-EBC4-1D60-4330B66D158F}"/>
                  </a:ext>
                </a:extLst>
              </p:cNvPr>
              <p:cNvGrpSpPr/>
              <p:nvPr/>
            </p:nvGrpSpPr>
            <p:grpSpPr>
              <a:xfrm>
                <a:off x="2893270" y="3454375"/>
                <a:ext cx="644698" cy="642992"/>
                <a:chOff x="-5635975" y="2757075"/>
                <a:chExt cx="293000" cy="292225"/>
              </a:xfrm>
              <a:grpFill/>
            </p:grpSpPr>
            <p:sp>
              <p:nvSpPr>
                <p:cNvPr id="18026" name="Google Shape;12541;p89">
                  <a:extLst>
                    <a:ext uri="{FF2B5EF4-FFF2-40B4-BE49-F238E27FC236}">
                      <a16:creationId xmlns:a16="http://schemas.microsoft.com/office/drawing/2014/main" id="{A8A4FC3C-B000-24DF-2802-AF4A12A784DD}"/>
                    </a:ext>
                  </a:extLst>
                </p:cNvPr>
                <p:cNvSpPr/>
                <p:nvPr/>
              </p:nvSpPr>
              <p:spPr>
                <a:xfrm>
                  <a:off x="-5635975" y="2757075"/>
                  <a:ext cx="293000" cy="292225"/>
                </a:xfrm>
                <a:custGeom>
                  <a:avLst/>
                  <a:gdLst/>
                  <a:ahLst/>
                  <a:cxnLst/>
                  <a:rect l="l" t="t" r="r" b="b"/>
                  <a:pathLst>
                    <a:path w="11720" h="11689" extrusionOk="0">
                      <a:moveTo>
                        <a:pt x="10649" y="693"/>
                      </a:moveTo>
                      <a:cubicBezTo>
                        <a:pt x="10838" y="693"/>
                        <a:pt x="10995" y="851"/>
                        <a:pt x="10995" y="1040"/>
                      </a:cubicBezTo>
                      <a:lnTo>
                        <a:pt x="10995" y="7593"/>
                      </a:lnTo>
                      <a:lnTo>
                        <a:pt x="693" y="7593"/>
                      </a:lnTo>
                      <a:lnTo>
                        <a:pt x="693" y="1040"/>
                      </a:lnTo>
                      <a:cubicBezTo>
                        <a:pt x="725" y="851"/>
                        <a:pt x="882" y="693"/>
                        <a:pt x="1040" y="693"/>
                      </a:cubicBezTo>
                      <a:close/>
                      <a:moveTo>
                        <a:pt x="10995" y="8223"/>
                      </a:moveTo>
                      <a:lnTo>
                        <a:pt x="10995" y="8569"/>
                      </a:lnTo>
                      <a:cubicBezTo>
                        <a:pt x="11027" y="8821"/>
                        <a:pt x="10869" y="8916"/>
                        <a:pt x="10680" y="8916"/>
                      </a:cubicBezTo>
                      <a:lnTo>
                        <a:pt x="1040" y="8916"/>
                      </a:lnTo>
                      <a:cubicBezTo>
                        <a:pt x="851" y="8916"/>
                        <a:pt x="693" y="8758"/>
                        <a:pt x="693" y="8569"/>
                      </a:cubicBezTo>
                      <a:lnTo>
                        <a:pt x="693" y="8223"/>
                      </a:lnTo>
                      <a:close/>
                      <a:moveTo>
                        <a:pt x="6679" y="9641"/>
                      </a:moveTo>
                      <a:lnTo>
                        <a:pt x="6994" y="11027"/>
                      </a:lnTo>
                      <a:lnTo>
                        <a:pt x="4694" y="11027"/>
                      </a:lnTo>
                      <a:lnTo>
                        <a:pt x="5009" y="9641"/>
                      </a:lnTo>
                      <a:close/>
                      <a:moveTo>
                        <a:pt x="1040" y="0"/>
                      </a:moveTo>
                      <a:cubicBezTo>
                        <a:pt x="473" y="0"/>
                        <a:pt x="0" y="473"/>
                        <a:pt x="0" y="1008"/>
                      </a:cubicBezTo>
                      <a:lnTo>
                        <a:pt x="0" y="8569"/>
                      </a:lnTo>
                      <a:cubicBezTo>
                        <a:pt x="0" y="9137"/>
                        <a:pt x="473" y="9609"/>
                        <a:pt x="1040" y="9609"/>
                      </a:cubicBezTo>
                      <a:lnTo>
                        <a:pt x="4316" y="9609"/>
                      </a:lnTo>
                      <a:lnTo>
                        <a:pt x="4001" y="10964"/>
                      </a:lnTo>
                      <a:lnTo>
                        <a:pt x="3087" y="10964"/>
                      </a:lnTo>
                      <a:cubicBezTo>
                        <a:pt x="2898" y="10964"/>
                        <a:pt x="2741" y="11121"/>
                        <a:pt x="2741" y="11342"/>
                      </a:cubicBezTo>
                      <a:cubicBezTo>
                        <a:pt x="2741" y="11531"/>
                        <a:pt x="2898" y="11688"/>
                        <a:pt x="3087" y="11688"/>
                      </a:cubicBezTo>
                      <a:lnTo>
                        <a:pt x="8569" y="11688"/>
                      </a:lnTo>
                      <a:cubicBezTo>
                        <a:pt x="8758" y="11688"/>
                        <a:pt x="8916" y="11531"/>
                        <a:pt x="8916" y="11342"/>
                      </a:cubicBezTo>
                      <a:cubicBezTo>
                        <a:pt x="8916" y="11121"/>
                        <a:pt x="8758" y="10964"/>
                        <a:pt x="8569" y="10964"/>
                      </a:cubicBezTo>
                      <a:lnTo>
                        <a:pt x="7656" y="10964"/>
                      </a:lnTo>
                      <a:lnTo>
                        <a:pt x="7341" y="9609"/>
                      </a:lnTo>
                      <a:lnTo>
                        <a:pt x="10649" y="9609"/>
                      </a:lnTo>
                      <a:cubicBezTo>
                        <a:pt x="11216" y="9609"/>
                        <a:pt x="11688" y="9137"/>
                        <a:pt x="11688" y="8569"/>
                      </a:cubicBezTo>
                      <a:lnTo>
                        <a:pt x="11688" y="1008"/>
                      </a:lnTo>
                      <a:cubicBezTo>
                        <a:pt x="11720" y="473"/>
                        <a:pt x="11247" y="0"/>
                        <a:pt x="10680"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027" name="Google Shape;12542;p89">
                  <a:extLst>
                    <a:ext uri="{FF2B5EF4-FFF2-40B4-BE49-F238E27FC236}">
                      <a16:creationId xmlns:a16="http://schemas.microsoft.com/office/drawing/2014/main" id="{78A0C69D-D358-2464-9BA0-2280C2B2EA40}"/>
                    </a:ext>
                  </a:extLst>
                </p:cNvPr>
                <p:cNvSpPr/>
                <p:nvPr/>
              </p:nvSpPr>
              <p:spPr>
                <a:xfrm>
                  <a:off x="-5584800" y="2790150"/>
                  <a:ext cx="189850" cy="138050"/>
                </a:xfrm>
                <a:custGeom>
                  <a:avLst/>
                  <a:gdLst/>
                  <a:ahLst/>
                  <a:cxnLst/>
                  <a:rect l="l" t="t" r="r" b="b"/>
                  <a:pathLst>
                    <a:path w="7594" h="5522" extrusionOk="0">
                      <a:moveTo>
                        <a:pt x="2994" y="725"/>
                      </a:moveTo>
                      <a:lnTo>
                        <a:pt x="2332" y="1387"/>
                      </a:lnTo>
                      <a:lnTo>
                        <a:pt x="1230" y="1387"/>
                      </a:lnTo>
                      <a:lnTo>
                        <a:pt x="1891" y="725"/>
                      </a:lnTo>
                      <a:close/>
                      <a:moveTo>
                        <a:pt x="3781" y="882"/>
                      </a:moveTo>
                      <a:lnTo>
                        <a:pt x="4349" y="1418"/>
                      </a:lnTo>
                      <a:lnTo>
                        <a:pt x="3246" y="1418"/>
                      </a:lnTo>
                      <a:lnTo>
                        <a:pt x="3781" y="882"/>
                      </a:lnTo>
                      <a:close/>
                      <a:moveTo>
                        <a:pt x="5735" y="756"/>
                      </a:moveTo>
                      <a:lnTo>
                        <a:pt x="6396" y="1418"/>
                      </a:lnTo>
                      <a:lnTo>
                        <a:pt x="5294" y="1418"/>
                      </a:lnTo>
                      <a:lnTo>
                        <a:pt x="4632" y="756"/>
                      </a:lnTo>
                      <a:close/>
                      <a:moveTo>
                        <a:pt x="2175" y="2080"/>
                      </a:moveTo>
                      <a:lnTo>
                        <a:pt x="2868" y="3749"/>
                      </a:lnTo>
                      <a:lnTo>
                        <a:pt x="1198" y="2080"/>
                      </a:lnTo>
                      <a:close/>
                      <a:moveTo>
                        <a:pt x="6396" y="2080"/>
                      </a:moveTo>
                      <a:lnTo>
                        <a:pt x="4727" y="3749"/>
                      </a:lnTo>
                      <a:lnTo>
                        <a:pt x="5420" y="2080"/>
                      </a:lnTo>
                      <a:close/>
                      <a:moveTo>
                        <a:pt x="4664" y="2080"/>
                      </a:moveTo>
                      <a:lnTo>
                        <a:pt x="3781" y="4253"/>
                      </a:lnTo>
                      <a:lnTo>
                        <a:pt x="2931" y="2080"/>
                      </a:lnTo>
                      <a:close/>
                      <a:moveTo>
                        <a:pt x="1734" y="0"/>
                      </a:moveTo>
                      <a:cubicBezTo>
                        <a:pt x="1671" y="0"/>
                        <a:pt x="1545" y="32"/>
                        <a:pt x="1513" y="126"/>
                      </a:cubicBezTo>
                      <a:lnTo>
                        <a:pt x="127" y="1513"/>
                      </a:lnTo>
                      <a:cubicBezTo>
                        <a:pt x="1" y="1670"/>
                        <a:pt x="1" y="1859"/>
                        <a:pt x="127" y="2017"/>
                      </a:cubicBezTo>
                      <a:lnTo>
                        <a:pt x="3561" y="5451"/>
                      </a:lnTo>
                      <a:cubicBezTo>
                        <a:pt x="3624" y="5498"/>
                        <a:pt x="3711" y="5522"/>
                        <a:pt x="3797" y="5522"/>
                      </a:cubicBezTo>
                      <a:cubicBezTo>
                        <a:pt x="3884" y="5522"/>
                        <a:pt x="3970" y="5498"/>
                        <a:pt x="4033" y="5451"/>
                      </a:cubicBezTo>
                      <a:lnTo>
                        <a:pt x="7468" y="2017"/>
                      </a:lnTo>
                      <a:cubicBezTo>
                        <a:pt x="7594" y="1891"/>
                        <a:pt x="7594" y="1702"/>
                        <a:pt x="7499" y="1544"/>
                      </a:cubicBezTo>
                      <a:lnTo>
                        <a:pt x="7468" y="1513"/>
                      </a:lnTo>
                      <a:lnTo>
                        <a:pt x="6081" y="126"/>
                      </a:lnTo>
                      <a:cubicBezTo>
                        <a:pt x="6018" y="32"/>
                        <a:pt x="5924" y="0"/>
                        <a:pt x="5861"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8014" name="Google Shape;12549;p89">
                <a:extLst>
                  <a:ext uri="{FF2B5EF4-FFF2-40B4-BE49-F238E27FC236}">
                    <a16:creationId xmlns:a16="http://schemas.microsoft.com/office/drawing/2014/main" id="{51FECA6B-CD43-0A57-762B-7ABAB35B6AFA}"/>
                  </a:ext>
                </a:extLst>
              </p:cNvPr>
              <p:cNvGrpSpPr/>
              <p:nvPr/>
            </p:nvGrpSpPr>
            <p:grpSpPr>
              <a:xfrm>
                <a:off x="7003473" y="3453523"/>
                <a:ext cx="641288" cy="644698"/>
                <a:chOff x="-3852025" y="2764950"/>
                <a:chExt cx="291450" cy="293000"/>
              </a:xfrm>
              <a:grpFill/>
            </p:grpSpPr>
            <p:sp>
              <p:nvSpPr>
                <p:cNvPr id="18024" name="Google Shape;12550;p89">
                  <a:extLst>
                    <a:ext uri="{FF2B5EF4-FFF2-40B4-BE49-F238E27FC236}">
                      <a16:creationId xmlns:a16="http://schemas.microsoft.com/office/drawing/2014/main" id="{37876BF7-0AF3-6B2E-C6AD-6030104121F9}"/>
                    </a:ext>
                  </a:extLst>
                </p:cNvPr>
                <p:cNvSpPr/>
                <p:nvPr/>
              </p:nvSpPr>
              <p:spPr>
                <a:xfrm>
                  <a:off x="-3852025" y="2764950"/>
                  <a:ext cx="291450" cy="293000"/>
                </a:xfrm>
                <a:custGeom>
                  <a:avLst/>
                  <a:gdLst/>
                  <a:ahLst/>
                  <a:cxnLst/>
                  <a:rect l="l" t="t" r="r" b="b"/>
                  <a:pathLst>
                    <a:path w="11658" h="11720" extrusionOk="0">
                      <a:moveTo>
                        <a:pt x="4380" y="693"/>
                      </a:moveTo>
                      <a:cubicBezTo>
                        <a:pt x="6774" y="693"/>
                        <a:pt x="8161" y="1355"/>
                        <a:pt x="8161" y="1733"/>
                      </a:cubicBezTo>
                      <a:cubicBezTo>
                        <a:pt x="8161" y="2080"/>
                        <a:pt x="6774" y="2741"/>
                        <a:pt x="4380" y="2741"/>
                      </a:cubicBezTo>
                      <a:cubicBezTo>
                        <a:pt x="1986" y="2741"/>
                        <a:pt x="599" y="2080"/>
                        <a:pt x="599" y="1733"/>
                      </a:cubicBezTo>
                      <a:cubicBezTo>
                        <a:pt x="631" y="1355"/>
                        <a:pt x="2017" y="693"/>
                        <a:pt x="4380" y="693"/>
                      </a:cubicBezTo>
                      <a:close/>
                      <a:moveTo>
                        <a:pt x="8224" y="2710"/>
                      </a:moveTo>
                      <a:lnTo>
                        <a:pt x="8224" y="4190"/>
                      </a:lnTo>
                      <a:lnTo>
                        <a:pt x="7845" y="4190"/>
                      </a:lnTo>
                      <a:cubicBezTo>
                        <a:pt x="7815" y="4189"/>
                        <a:pt x="7784" y="4189"/>
                        <a:pt x="7753" y="4189"/>
                      </a:cubicBezTo>
                      <a:cubicBezTo>
                        <a:pt x="6625" y="4189"/>
                        <a:pt x="5622" y="4748"/>
                        <a:pt x="4947" y="5545"/>
                      </a:cubicBezTo>
                      <a:cubicBezTo>
                        <a:pt x="4743" y="5555"/>
                        <a:pt x="4544" y="5560"/>
                        <a:pt x="4352" y="5560"/>
                      </a:cubicBezTo>
                      <a:cubicBezTo>
                        <a:pt x="2081" y="5560"/>
                        <a:pt x="662" y="4912"/>
                        <a:pt x="662" y="4505"/>
                      </a:cubicBezTo>
                      <a:lnTo>
                        <a:pt x="662" y="2710"/>
                      </a:lnTo>
                      <a:cubicBezTo>
                        <a:pt x="1639" y="3308"/>
                        <a:pt x="3246" y="3466"/>
                        <a:pt x="4443" y="3466"/>
                      </a:cubicBezTo>
                      <a:cubicBezTo>
                        <a:pt x="5577" y="3466"/>
                        <a:pt x="7215" y="3308"/>
                        <a:pt x="8224" y="2710"/>
                      </a:cubicBezTo>
                      <a:close/>
                      <a:moveTo>
                        <a:pt x="631" y="5514"/>
                      </a:moveTo>
                      <a:cubicBezTo>
                        <a:pt x="1639" y="6081"/>
                        <a:pt x="3309" y="6238"/>
                        <a:pt x="4474" y="6238"/>
                      </a:cubicBezTo>
                      <a:cubicBezTo>
                        <a:pt x="4222" y="6711"/>
                        <a:pt x="4065" y="7309"/>
                        <a:pt x="4065" y="7939"/>
                      </a:cubicBezTo>
                      <a:lnTo>
                        <a:pt x="4065" y="8286"/>
                      </a:lnTo>
                      <a:cubicBezTo>
                        <a:pt x="1860" y="8223"/>
                        <a:pt x="631" y="7624"/>
                        <a:pt x="631" y="7278"/>
                      </a:cubicBezTo>
                      <a:lnTo>
                        <a:pt x="631" y="5514"/>
                      </a:lnTo>
                      <a:close/>
                      <a:moveTo>
                        <a:pt x="631" y="8223"/>
                      </a:moveTo>
                      <a:cubicBezTo>
                        <a:pt x="1576" y="8759"/>
                        <a:pt x="3120" y="8979"/>
                        <a:pt x="4222" y="8979"/>
                      </a:cubicBezTo>
                      <a:cubicBezTo>
                        <a:pt x="4474" y="9798"/>
                        <a:pt x="4947" y="10460"/>
                        <a:pt x="5609" y="10964"/>
                      </a:cubicBezTo>
                      <a:cubicBezTo>
                        <a:pt x="5199" y="11005"/>
                        <a:pt x="4802" y="11024"/>
                        <a:pt x="4424" y="11024"/>
                      </a:cubicBezTo>
                      <a:cubicBezTo>
                        <a:pt x="2216" y="11024"/>
                        <a:pt x="631" y="10391"/>
                        <a:pt x="631" y="9987"/>
                      </a:cubicBezTo>
                      <a:lnTo>
                        <a:pt x="631" y="8223"/>
                      </a:lnTo>
                      <a:close/>
                      <a:moveTo>
                        <a:pt x="7814" y="4852"/>
                      </a:moveTo>
                      <a:cubicBezTo>
                        <a:pt x="9515" y="4852"/>
                        <a:pt x="10933" y="6238"/>
                        <a:pt x="10933" y="7939"/>
                      </a:cubicBezTo>
                      <a:cubicBezTo>
                        <a:pt x="10964" y="9641"/>
                        <a:pt x="9547" y="11027"/>
                        <a:pt x="7814" y="11027"/>
                      </a:cubicBezTo>
                      <a:cubicBezTo>
                        <a:pt x="6113" y="11027"/>
                        <a:pt x="4726" y="9641"/>
                        <a:pt x="4726" y="7939"/>
                      </a:cubicBezTo>
                      <a:cubicBezTo>
                        <a:pt x="4726" y="6238"/>
                        <a:pt x="6113" y="4852"/>
                        <a:pt x="7814" y="4852"/>
                      </a:cubicBezTo>
                      <a:close/>
                      <a:moveTo>
                        <a:pt x="4411" y="0"/>
                      </a:moveTo>
                      <a:cubicBezTo>
                        <a:pt x="3277" y="0"/>
                        <a:pt x="2206" y="158"/>
                        <a:pt x="1418" y="410"/>
                      </a:cubicBezTo>
                      <a:cubicBezTo>
                        <a:pt x="253" y="819"/>
                        <a:pt x="1" y="1323"/>
                        <a:pt x="1" y="1733"/>
                      </a:cubicBezTo>
                      <a:lnTo>
                        <a:pt x="1" y="9987"/>
                      </a:lnTo>
                      <a:cubicBezTo>
                        <a:pt x="1" y="10334"/>
                        <a:pt x="253" y="10901"/>
                        <a:pt x="1418" y="11279"/>
                      </a:cubicBezTo>
                      <a:cubicBezTo>
                        <a:pt x="2269" y="11562"/>
                        <a:pt x="3309" y="11720"/>
                        <a:pt x="4411" y="11720"/>
                      </a:cubicBezTo>
                      <a:cubicBezTo>
                        <a:pt x="5199" y="11720"/>
                        <a:pt x="5955" y="11657"/>
                        <a:pt x="6617" y="11531"/>
                      </a:cubicBezTo>
                      <a:cubicBezTo>
                        <a:pt x="7026" y="11657"/>
                        <a:pt x="7404" y="11720"/>
                        <a:pt x="7845" y="11720"/>
                      </a:cubicBezTo>
                      <a:cubicBezTo>
                        <a:pt x="9925" y="11720"/>
                        <a:pt x="11658" y="10019"/>
                        <a:pt x="11658" y="7939"/>
                      </a:cubicBezTo>
                      <a:cubicBezTo>
                        <a:pt x="11626" y="6175"/>
                        <a:pt x="10397" y="4757"/>
                        <a:pt x="8822" y="4316"/>
                      </a:cubicBezTo>
                      <a:lnTo>
                        <a:pt x="8822" y="1733"/>
                      </a:lnTo>
                      <a:cubicBezTo>
                        <a:pt x="8822" y="1355"/>
                        <a:pt x="8602" y="819"/>
                        <a:pt x="7404" y="410"/>
                      </a:cubicBezTo>
                      <a:cubicBezTo>
                        <a:pt x="6585" y="158"/>
                        <a:pt x="5514" y="0"/>
                        <a:pt x="4411"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025" name="Google Shape;12551;p89">
                  <a:extLst>
                    <a:ext uri="{FF2B5EF4-FFF2-40B4-BE49-F238E27FC236}">
                      <a16:creationId xmlns:a16="http://schemas.microsoft.com/office/drawing/2014/main" id="{4BCA15B5-7D38-E691-3C74-B5EE94093389}"/>
                    </a:ext>
                  </a:extLst>
                </p:cNvPr>
                <p:cNvSpPr/>
                <p:nvPr/>
              </p:nvSpPr>
              <p:spPr>
                <a:xfrm>
                  <a:off x="-3707100" y="2937425"/>
                  <a:ext cx="103200" cy="67775"/>
                </a:xfrm>
                <a:custGeom>
                  <a:avLst/>
                  <a:gdLst/>
                  <a:ahLst/>
                  <a:cxnLst/>
                  <a:rect l="l" t="t" r="r" b="b"/>
                  <a:pathLst>
                    <a:path w="4128" h="2711" extrusionOk="0">
                      <a:moveTo>
                        <a:pt x="3785" y="1"/>
                      </a:moveTo>
                      <a:cubicBezTo>
                        <a:pt x="3695" y="1"/>
                        <a:pt x="3608" y="32"/>
                        <a:pt x="3561" y="95"/>
                      </a:cubicBezTo>
                      <a:lnTo>
                        <a:pt x="1733" y="1923"/>
                      </a:lnTo>
                      <a:lnTo>
                        <a:pt x="599" y="757"/>
                      </a:lnTo>
                      <a:cubicBezTo>
                        <a:pt x="536" y="710"/>
                        <a:pt x="450" y="686"/>
                        <a:pt x="363" y="686"/>
                      </a:cubicBezTo>
                      <a:cubicBezTo>
                        <a:pt x="276" y="686"/>
                        <a:pt x="190" y="710"/>
                        <a:pt x="127" y="757"/>
                      </a:cubicBezTo>
                      <a:cubicBezTo>
                        <a:pt x="1" y="883"/>
                        <a:pt x="1" y="1135"/>
                        <a:pt x="127" y="1229"/>
                      </a:cubicBezTo>
                      <a:lnTo>
                        <a:pt x="1513" y="2616"/>
                      </a:lnTo>
                      <a:cubicBezTo>
                        <a:pt x="1560" y="2679"/>
                        <a:pt x="1647" y="2710"/>
                        <a:pt x="1737" y="2710"/>
                      </a:cubicBezTo>
                      <a:cubicBezTo>
                        <a:pt x="1828" y="2710"/>
                        <a:pt x="1922" y="2679"/>
                        <a:pt x="1985" y="2616"/>
                      </a:cubicBezTo>
                      <a:lnTo>
                        <a:pt x="4033" y="568"/>
                      </a:lnTo>
                      <a:cubicBezTo>
                        <a:pt x="4128" y="442"/>
                        <a:pt x="4128" y="221"/>
                        <a:pt x="4033" y="95"/>
                      </a:cubicBezTo>
                      <a:cubicBezTo>
                        <a:pt x="3970" y="32"/>
                        <a:pt x="3876" y="1"/>
                        <a:pt x="3785"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8015" name="Google Shape;12554;p89">
                <a:extLst>
                  <a:ext uri="{FF2B5EF4-FFF2-40B4-BE49-F238E27FC236}">
                    <a16:creationId xmlns:a16="http://schemas.microsoft.com/office/drawing/2014/main" id="{91ED65F1-DB79-C82F-5C13-D5EBA7C7D0C8}"/>
                  </a:ext>
                </a:extLst>
              </p:cNvPr>
              <p:cNvGrpSpPr/>
              <p:nvPr/>
            </p:nvGrpSpPr>
            <p:grpSpPr>
              <a:xfrm>
                <a:off x="11152667" y="3454376"/>
                <a:ext cx="641288" cy="642992"/>
                <a:chOff x="-2060175" y="2768875"/>
                <a:chExt cx="291450" cy="292225"/>
              </a:xfrm>
              <a:grpFill/>
            </p:grpSpPr>
            <p:sp>
              <p:nvSpPr>
                <p:cNvPr id="18022" name="Google Shape;12555;p89">
                  <a:extLst>
                    <a:ext uri="{FF2B5EF4-FFF2-40B4-BE49-F238E27FC236}">
                      <a16:creationId xmlns:a16="http://schemas.microsoft.com/office/drawing/2014/main" id="{FEE895C4-0BDA-A479-18C6-8CA91E3DAF2D}"/>
                    </a:ext>
                  </a:extLst>
                </p:cNvPr>
                <p:cNvSpPr/>
                <p:nvPr/>
              </p:nvSpPr>
              <p:spPr>
                <a:xfrm>
                  <a:off x="-2060175" y="2768875"/>
                  <a:ext cx="291450" cy="292225"/>
                </a:xfrm>
                <a:custGeom>
                  <a:avLst/>
                  <a:gdLst/>
                  <a:ahLst/>
                  <a:cxnLst/>
                  <a:rect l="l" t="t" r="r" b="b"/>
                  <a:pathLst>
                    <a:path w="11658" h="11689" extrusionOk="0">
                      <a:moveTo>
                        <a:pt x="10649" y="662"/>
                      </a:moveTo>
                      <a:cubicBezTo>
                        <a:pt x="10838" y="662"/>
                        <a:pt x="10996" y="820"/>
                        <a:pt x="10996" y="1009"/>
                      </a:cubicBezTo>
                      <a:cubicBezTo>
                        <a:pt x="10996" y="1198"/>
                        <a:pt x="10838" y="1355"/>
                        <a:pt x="10649" y="1355"/>
                      </a:cubicBezTo>
                      <a:lnTo>
                        <a:pt x="1040" y="1355"/>
                      </a:lnTo>
                      <a:cubicBezTo>
                        <a:pt x="851" y="1355"/>
                        <a:pt x="694" y="1198"/>
                        <a:pt x="694" y="1009"/>
                      </a:cubicBezTo>
                      <a:cubicBezTo>
                        <a:pt x="694" y="820"/>
                        <a:pt x="851" y="662"/>
                        <a:pt x="1040" y="662"/>
                      </a:cubicBezTo>
                      <a:close/>
                      <a:moveTo>
                        <a:pt x="10303" y="2049"/>
                      </a:moveTo>
                      <a:lnTo>
                        <a:pt x="10303" y="7908"/>
                      </a:lnTo>
                      <a:cubicBezTo>
                        <a:pt x="10334" y="8097"/>
                        <a:pt x="10177" y="8255"/>
                        <a:pt x="9988" y="8255"/>
                      </a:cubicBezTo>
                      <a:lnTo>
                        <a:pt x="1702" y="8255"/>
                      </a:lnTo>
                      <a:cubicBezTo>
                        <a:pt x="1513" y="8255"/>
                        <a:pt x="1355" y="8097"/>
                        <a:pt x="1355" y="7908"/>
                      </a:cubicBezTo>
                      <a:lnTo>
                        <a:pt x="1355" y="2049"/>
                      </a:lnTo>
                      <a:close/>
                      <a:moveTo>
                        <a:pt x="5797" y="10271"/>
                      </a:moveTo>
                      <a:cubicBezTo>
                        <a:pt x="5986" y="10271"/>
                        <a:pt x="6144" y="10429"/>
                        <a:pt x="6144" y="10618"/>
                      </a:cubicBezTo>
                      <a:cubicBezTo>
                        <a:pt x="6144" y="10807"/>
                        <a:pt x="5986" y="10964"/>
                        <a:pt x="5797" y="10964"/>
                      </a:cubicBezTo>
                      <a:cubicBezTo>
                        <a:pt x="5608" y="10964"/>
                        <a:pt x="5451" y="10807"/>
                        <a:pt x="5451" y="10618"/>
                      </a:cubicBezTo>
                      <a:cubicBezTo>
                        <a:pt x="5451" y="10429"/>
                        <a:pt x="5608" y="10271"/>
                        <a:pt x="5797" y="10271"/>
                      </a:cubicBezTo>
                      <a:close/>
                      <a:moveTo>
                        <a:pt x="1040" y="1"/>
                      </a:moveTo>
                      <a:cubicBezTo>
                        <a:pt x="473" y="1"/>
                        <a:pt x="1" y="473"/>
                        <a:pt x="1" y="1009"/>
                      </a:cubicBezTo>
                      <a:cubicBezTo>
                        <a:pt x="1" y="1450"/>
                        <a:pt x="284" y="1828"/>
                        <a:pt x="694" y="1986"/>
                      </a:cubicBezTo>
                      <a:lnTo>
                        <a:pt x="694" y="7908"/>
                      </a:lnTo>
                      <a:cubicBezTo>
                        <a:pt x="694" y="8444"/>
                        <a:pt x="1166" y="8917"/>
                        <a:pt x="1702" y="8917"/>
                      </a:cubicBezTo>
                      <a:lnTo>
                        <a:pt x="5482" y="8917"/>
                      </a:lnTo>
                      <a:lnTo>
                        <a:pt x="5482" y="9673"/>
                      </a:lnTo>
                      <a:cubicBezTo>
                        <a:pt x="5104" y="9830"/>
                        <a:pt x="4821" y="10177"/>
                        <a:pt x="4821" y="10649"/>
                      </a:cubicBezTo>
                      <a:cubicBezTo>
                        <a:pt x="4821" y="11216"/>
                        <a:pt x="5293" y="11689"/>
                        <a:pt x="5829" y="11689"/>
                      </a:cubicBezTo>
                      <a:cubicBezTo>
                        <a:pt x="6396" y="11689"/>
                        <a:pt x="6869" y="11216"/>
                        <a:pt x="6869" y="10649"/>
                      </a:cubicBezTo>
                      <a:cubicBezTo>
                        <a:pt x="6869" y="10240"/>
                        <a:pt x="6585" y="9830"/>
                        <a:pt x="6207" y="9673"/>
                      </a:cubicBezTo>
                      <a:lnTo>
                        <a:pt x="6207" y="8917"/>
                      </a:lnTo>
                      <a:lnTo>
                        <a:pt x="10019" y="8917"/>
                      </a:lnTo>
                      <a:cubicBezTo>
                        <a:pt x="10555" y="8917"/>
                        <a:pt x="11027" y="8444"/>
                        <a:pt x="11027" y="7908"/>
                      </a:cubicBezTo>
                      <a:lnTo>
                        <a:pt x="11027" y="1986"/>
                      </a:lnTo>
                      <a:cubicBezTo>
                        <a:pt x="11405" y="1828"/>
                        <a:pt x="11657" y="1450"/>
                        <a:pt x="11657" y="1009"/>
                      </a:cubicBezTo>
                      <a:cubicBezTo>
                        <a:pt x="11657" y="473"/>
                        <a:pt x="11185" y="1"/>
                        <a:pt x="10649"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023" name="Google Shape;12556;p89">
                  <a:extLst>
                    <a:ext uri="{FF2B5EF4-FFF2-40B4-BE49-F238E27FC236}">
                      <a16:creationId xmlns:a16="http://schemas.microsoft.com/office/drawing/2014/main" id="{ED642E8A-B009-EA15-067A-338517CBF719}"/>
                    </a:ext>
                  </a:extLst>
                </p:cNvPr>
                <p:cNvSpPr/>
                <p:nvPr/>
              </p:nvSpPr>
              <p:spPr>
                <a:xfrm>
                  <a:off x="-2008975" y="2855525"/>
                  <a:ext cx="189050" cy="84500"/>
                </a:xfrm>
                <a:custGeom>
                  <a:avLst/>
                  <a:gdLst/>
                  <a:ahLst/>
                  <a:cxnLst/>
                  <a:rect l="l" t="t" r="r" b="b"/>
                  <a:pathLst>
                    <a:path w="7562" h="3380" extrusionOk="0">
                      <a:moveTo>
                        <a:pt x="6553" y="0"/>
                      </a:moveTo>
                      <a:cubicBezTo>
                        <a:pt x="6144" y="0"/>
                        <a:pt x="6081" y="504"/>
                        <a:pt x="6427" y="662"/>
                      </a:cubicBezTo>
                      <a:lnTo>
                        <a:pt x="4474" y="2584"/>
                      </a:lnTo>
                      <a:lnTo>
                        <a:pt x="2647" y="788"/>
                      </a:lnTo>
                      <a:cubicBezTo>
                        <a:pt x="2584" y="725"/>
                        <a:pt x="2497" y="693"/>
                        <a:pt x="2410" y="693"/>
                      </a:cubicBezTo>
                      <a:cubicBezTo>
                        <a:pt x="2324" y="693"/>
                        <a:pt x="2237" y="725"/>
                        <a:pt x="2174" y="788"/>
                      </a:cubicBezTo>
                      <a:lnTo>
                        <a:pt x="126" y="2836"/>
                      </a:lnTo>
                      <a:cubicBezTo>
                        <a:pt x="0" y="2930"/>
                        <a:pt x="0" y="3182"/>
                        <a:pt x="126" y="3308"/>
                      </a:cubicBezTo>
                      <a:cubicBezTo>
                        <a:pt x="189" y="3356"/>
                        <a:pt x="276" y="3379"/>
                        <a:pt x="363" y="3379"/>
                      </a:cubicBezTo>
                      <a:cubicBezTo>
                        <a:pt x="449" y="3379"/>
                        <a:pt x="536" y="3356"/>
                        <a:pt x="599" y="3308"/>
                      </a:cubicBezTo>
                      <a:lnTo>
                        <a:pt x="2426" y="1481"/>
                      </a:lnTo>
                      <a:lnTo>
                        <a:pt x="4222" y="3308"/>
                      </a:lnTo>
                      <a:cubicBezTo>
                        <a:pt x="4285" y="3356"/>
                        <a:pt x="4372" y="3379"/>
                        <a:pt x="4458" y="3379"/>
                      </a:cubicBezTo>
                      <a:cubicBezTo>
                        <a:pt x="4545" y="3379"/>
                        <a:pt x="4632" y="3356"/>
                        <a:pt x="4695" y="3308"/>
                      </a:cubicBezTo>
                      <a:lnTo>
                        <a:pt x="6900" y="1134"/>
                      </a:lnTo>
                      <a:cubicBezTo>
                        <a:pt x="6931" y="1260"/>
                        <a:pt x="7057" y="1355"/>
                        <a:pt x="7215" y="1355"/>
                      </a:cubicBezTo>
                      <a:cubicBezTo>
                        <a:pt x="7404" y="1355"/>
                        <a:pt x="7562" y="1197"/>
                        <a:pt x="7562" y="1008"/>
                      </a:cubicBezTo>
                      <a:lnTo>
                        <a:pt x="7562" y="347"/>
                      </a:lnTo>
                      <a:cubicBezTo>
                        <a:pt x="7562" y="158"/>
                        <a:pt x="7467" y="0"/>
                        <a:pt x="7246"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sp>
            <p:nvSpPr>
              <p:cNvPr id="18016" name="Google Shape;12566;p89">
                <a:extLst>
                  <a:ext uri="{FF2B5EF4-FFF2-40B4-BE49-F238E27FC236}">
                    <a16:creationId xmlns:a16="http://schemas.microsoft.com/office/drawing/2014/main" id="{ADB5BE7C-71C7-CEAD-74BE-A216916C6B80}"/>
                  </a:ext>
                </a:extLst>
              </p:cNvPr>
              <p:cNvSpPr/>
              <p:nvPr/>
            </p:nvSpPr>
            <p:spPr>
              <a:xfrm>
                <a:off x="3729407" y="3454999"/>
                <a:ext cx="642992" cy="641232"/>
              </a:xfrm>
              <a:custGeom>
                <a:avLst/>
                <a:gdLst/>
                <a:ahLst/>
                <a:cxnLst/>
                <a:rect l="l" t="t" r="r" b="b"/>
                <a:pathLst>
                  <a:path w="11689" h="11657" extrusionOk="0">
                    <a:moveTo>
                      <a:pt x="5797" y="2111"/>
                    </a:moveTo>
                    <a:cubicBezTo>
                      <a:pt x="6175" y="2111"/>
                      <a:pt x="6459" y="2426"/>
                      <a:pt x="6459" y="2773"/>
                    </a:cubicBezTo>
                    <a:cubicBezTo>
                      <a:pt x="6459" y="3151"/>
                      <a:pt x="6175" y="3466"/>
                      <a:pt x="5797" y="3466"/>
                    </a:cubicBezTo>
                    <a:cubicBezTo>
                      <a:pt x="5388" y="3466"/>
                      <a:pt x="5104" y="3151"/>
                      <a:pt x="5104" y="2773"/>
                    </a:cubicBezTo>
                    <a:cubicBezTo>
                      <a:pt x="5104" y="2426"/>
                      <a:pt x="5419" y="2111"/>
                      <a:pt x="5797" y="2111"/>
                    </a:cubicBezTo>
                    <a:close/>
                    <a:moveTo>
                      <a:pt x="6112" y="4159"/>
                    </a:moveTo>
                    <a:cubicBezTo>
                      <a:pt x="6648" y="4159"/>
                      <a:pt x="7120" y="4631"/>
                      <a:pt x="7120" y="5198"/>
                    </a:cubicBezTo>
                    <a:lnTo>
                      <a:pt x="7120" y="5545"/>
                    </a:lnTo>
                    <a:lnTo>
                      <a:pt x="4379" y="5545"/>
                    </a:lnTo>
                    <a:lnTo>
                      <a:pt x="4379" y="5198"/>
                    </a:lnTo>
                    <a:cubicBezTo>
                      <a:pt x="4411" y="4600"/>
                      <a:pt x="4884" y="4159"/>
                      <a:pt x="5419" y="4159"/>
                    </a:cubicBezTo>
                    <a:close/>
                    <a:moveTo>
                      <a:pt x="10586" y="662"/>
                    </a:moveTo>
                    <a:cubicBezTo>
                      <a:pt x="10775" y="662"/>
                      <a:pt x="10932" y="819"/>
                      <a:pt x="10932" y="1008"/>
                    </a:cubicBezTo>
                    <a:lnTo>
                      <a:pt x="10932" y="5860"/>
                    </a:lnTo>
                    <a:lnTo>
                      <a:pt x="10996" y="5860"/>
                    </a:lnTo>
                    <a:cubicBezTo>
                      <a:pt x="10996" y="6049"/>
                      <a:pt x="10838" y="6207"/>
                      <a:pt x="10617" y="6207"/>
                    </a:cubicBezTo>
                    <a:lnTo>
                      <a:pt x="9483" y="6207"/>
                    </a:lnTo>
                    <a:cubicBezTo>
                      <a:pt x="9326" y="5829"/>
                      <a:pt x="8979" y="5545"/>
                      <a:pt x="8507" y="5545"/>
                    </a:cubicBezTo>
                    <a:lnTo>
                      <a:pt x="7845" y="5545"/>
                    </a:lnTo>
                    <a:lnTo>
                      <a:pt x="7845" y="5198"/>
                    </a:lnTo>
                    <a:cubicBezTo>
                      <a:pt x="7845" y="4505"/>
                      <a:pt x="7435" y="3938"/>
                      <a:pt x="6837" y="3655"/>
                    </a:cubicBezTo>
                    <a:cubicBezTo>
                      <a:pt x="7057" y="3403"/>
                      <a:pt x="7152" y="3151"/>
                      <a:pt x="7152" y="2773"/>
                    </a:cubicBezTo>
                    <a:cubicBezTo>
                      <a:pt x="7152" y="2048"/>
                      <a:pt x="6522" y="1418"/>
                      <a:pt x="5797" y="1418"/>
                    </a:cubicBezTo>
                    <a:cubicBezTo>
                      <a:pt x="5041" y="1418"/>
                      <a:pt x="4411" y="2048"/>
                      <a:pt x="4411" y="2773"/>
                    </a:cubicBezTo>
                    <a:cubicBezTo>
                      <a:pt x="4411" y="3088"/>
                      <a:pt x="4537" y="3403"/>
                      <a:pt x="4726" y="3655"/>
                    </a:cubicBezTo>
                    <a:cubicBezTo>
                      <a:pt x="4127" y="3938"/>
                      <a:pt x="3749" y="4505"/>
                      <a:pt x="3749" y="5198"/>
                    </a:cubicBezTo>
                    <a:lnTo>
                      <a:pt x="3749" y="5545"/>
                    </a:lnTo>
                    <a:lnTo>
                      <a:pt x="3056" y="5545"/>
                    </a:lnTo>
                    <a:cubicBezTo>
                      <a:pt x="2647" y="5545"/>
                      <a:pt x="2237" y="5829"/>
                      <a:pt x="2080" y="6207"/>
                    </a:cubicBezTo>
                    <a:lnTo>
                      <a:pt x="977" y="6207"/>
                    </a:lnTo>
                    <a:cubicBezTo>
                      <a:pt x="788" y="6207"/>
                      <a:pt x="630" y="6049"/>
                      <a:pt x="630" y="5860"/>
                    </a:cubicBezTo>
                    <a:lnTo>
                      <a:pt x="630" y="1008"/>
                    </a:lnTo>
                    <a:cubicBezTo>
                      <a:pt x="630" y="819"/>
                      <a:pt x="788" y="662"/>
                      <a:pt x="977" y="662"/>
                    </a:cubicBezTo>
                    <a:close/>
                    <a:moveTo>
                      <a:pt x="8538" y="6175"/>
                    </a:moveTo>
                    <a:cubicBezTo>
                      <a:pt x="8759" y="6175"/>
                      <a:pt x="8916" y="6333"/>
                      <a:pt x="8916" y="6522"/>
                    </a:cubicBezTo>
                    <a:cubicBezTo>
                      <a:pt x="8853" y="6711"/>
                      <a:pt x="8696" y="6868"/>
                      <a:pt x="8538" y="6868"/>
                    </a:cubicBezTo>
                    <a:lnTo>
                      <a:pt x="3088" y="6868"/>
                    </a:lnTo>
                    <a:cubicBezTo>
                      <a:pt x="2867" y="6868"/>
                      <a:pt x="2710" y="6711"/>
                      <a:pt x="2710" y="6522"/>
                    </a:cubicBezTo>
                    <a:cubicBezTo>
                      <a:pt x="2710" y="6333"/>
                      <a:pt x="2867" y="6175"/>
                      <a:pt x="3088" y="6175"/>
                    </a:cubicBezTo>
                    <a:close/>
                    <a:moveTo>
                      <a:pt x="8160" y="7593"/>
                    </a:moveTo>
                    <a:lnTo>
                      <a:pt x="7561" y="11027"/>
                    </a:lnTo>
                    <a:lnTo>
                      <a:pt x="4033" y="11027"/>
                    </a:lnTo>
                    <a:lnTo>
                      <a:pt x="3466" y="7593"/>
                    </a:lnTo>
                    <a:close/>
                    <a:moveTo>
                      <a:pt x="1008" y="0"/>
                    </a:moveTo>
                    <a:cubicBezTo>
                      <a:pt x="473" y="0"/>
                      <a:pt x="0" y="473"/>
                      <a:pt x="0" y="1008"/>
                    </a:cubicBezTo>
                    <a:lnTo>
                      <a:pt x="0" y="5860"/>
                    </a:lnTo>
                    <a:cubicBezTo>
                      <a:pt x="0" y="6396"/>
                      <a:pt x="473" y="6868"/>
                      <a:pt x="1008" y="6868"/>
                    </a:cubicBezTo>
                    <a:lnTo>
                      <a:pt x="2111" y="6868"/>
                    </a:lnTo>
                    <a:cubicBezTo>
                      <a:pt x="2237" y="7183"/>
                      <a:pt x="2489" y="7435"/>
                      <a:pt x="2804" y="7498"/>
                    </a:cubicBezTo>
                    <a:lnTo>
                      <a:pt x="3434" y="11373"/>
                    </a:lnTo>
                    <a:cubicBezTo>
                      <a:pt x="3466" y="11531"/>
                      <a:pt x="3592" y="11657"/>
                      <a:pt x="3781" y="11657"/>
                    </a:cubicBezTo>
                    <a:lnTo>
                      <a:pt x="7877" y="11657"/>
                    </a:lnTo>
                    <a:cubicBezTo>
                      <a:pt x="8034" y="11657"/>
                      <a:pt x="8192" y="11531"/>
                      <a:pt x="8223" y="11373"/>
                    </a:cubicBezTo>
                    <a:lnTo>
                      <a:pt x="8853" y="7498"/>
                    </a:lnTo>
                    <a:cubicBezTo>
                      <a:pt x="9168" y="7435"/>
                      <a:pt x="9420" y="7183"/>
                      <a:pt x="9546" y="6868"/>
                    </a:cubicBezTo>
                    <a:lnTo>
                      <a:pt x="10680" y="6868"/>
                    </a:lnTo>
                    <a:cubicBezTo>
                      <a:pt x="11216" y="6868"/>
                      <a:pt x="11689" y="6396"/>
                      <a:pt x="11689" y="5860"/>
                    </a:cubicBezTo>
                    <a:lnTo>
                      <a:pt x="11689" y="1008"/>
                    </a:lnTo>
                    <a:cubicBezTo>
                      <a:pt x="11657" y="473"/>
                      <a:pt x="11185" y="0"/>
                      <a:pt x="10617"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18017" name="Google Shape;12580;p89">
                <a:extLst>
                  <a:ext uri="{FF2B5EF4-FFF2-40B4-BE49-F238E27FC236}">
                    <a16:creationId xmlns:a16="http://schemas.microsoft.com/office/drawing/2014/main" id="{E237E88E-10C2-C5C1-F910-EEAC28D2EA77}"/>
                  </a:ext>
                </a:extLst>
              </p:cNvPr>
              <p:cNvGrpSpPr/>
              <p:nvPr/>
            </p:nvGrpSpPr>
            <p:grpSpPr>
              <a:xfrm>
                <a:off x="7973122" y="3454376"/>
                <a:ext cx="414267" cy="642992"/>
                <a:chOff x="-3443250" y="2765725"/>
                <a:chExt cx="188275" cy="292225"/>
              </a:xfrm>
              <a:grpFill/>
            </p:grpSpPr>
            <p:sp>
              <p:nvSpPr>
                <p:cNvPr id="18018" name="Google Shape;12581;p89">
                  <a:extLst>
                    <a:ext uri="{FF2B5EF4-FFF2-40B4-BE49-F238E27FC236}">
                      <a16:creationId xmlns:a16="http://schemas.microsoft.com/office/drawing/2014/main" id="{FFBA6400-A6DD-E966-C7A1-70CE2B4AA8C7}"/>
                    </a:ext>
                  </a:extLst>
                </p:cNvPr>
                <p:cNvSpPr/>
                <p:nvPr/>
              </p:nvSpPr>
              <p:spPr>
                <a:xfrm>
                  <a:off x="-3443250" y="2765725"/>
                  <a:ext cx="188275" cy="292225"/>
                </a:xfrm>
                <a:custGeom>
                  <a:avLst/>
                  <a:gdLst/>
                  <a:ahLst/>
                  <a:cxnLst/>
                  <a:rect l="l" t="t" r="r" b="b"/>
                  <a:pathLst>
                    <a:path w="7531" h="11689" extrusionOk="0">
                      <a:moveTo>
                        <a:pt x="6491" y="662"/>
                      </a:moveTo>
                      <a:cubicBezTo>
                        <a:pt x="6711" y="662"/>
                        <a:pt x="6869" y="820"/>
                        <a:pt x="6869" y="1009"/>
                      </a:cubicBezTo>
                      <a:lnTo>
                        <a:pt x="6869" y="7908"/>
                      </a:lnTo>
                      <a:cubicBezTo>
                        <a:pt x="6869" y="8097"/>
                        <a:pt x="6711" y="8255"/>
                        <a:pt x="6491" y="8255"/>
                      </a:cubicBezTo>
                      <a:lnTo>
                        <a:pt x="1040" y="8255"/>
                      </a:lnTo>
                      <a:cubicBezTo>
                        <a:pt x="851" y="8255"/>
                        <a:pt x="694" y="8097"/>
                        <a:pt x="694" y="7908"/>
                      </a:cubicBezTo>
                      <a:lnTo>
                        <a:pt x="694" y="1009"/>
                      </a:lnTo>
                      <a:cubicBezTo>
                        <a:pt x="694" y="820"/>
                        <a:pt x="851" y="662"/>
                        <a:pt x="1040" y="662"/>
                      </a:cubicBezTo>
                      <a:close/>
                      <a:moveTo>
                        <a:pt x="4821" y="8948"/>
                      </a:moveTo>
                      <a:lnTo>
                        <a:pt x="4821" y="10996"/>
                      </a:lnTo>
                      <a:lnTo>
                        <a:pt x="2773" y="10996"/>
                      </a:lnTo>
                      <a:lnTo>
                        <a:pt x="2773" y="8948"/>
                      </a:lnTo>
                      <a:close/>
                      <a:moveTo>
                        <a:pt x="1040" y="1"/>
                      </a:moveTo>
                      <a:cubicBezTo>
                        <a:pt x="473" y="1"/>
                        <a:pt x="1" y="473"/>
                        <a:pt x="1" y="1009"/>
                      </a:cubicBezTo>
                      <a:lnTo>
                        <a:pt x="1" y="7908"/>
                      </a:lnTo>
                      <a:cubicBezTo>
                        <a:pt x="1" y="8475"/>
                        <a:pt x="473" y="8917"/>
                        <a:pt x="1040" y="8917"/>
                      </a:cubicBezTo>
                      <a:lnTo>
                        <a:pt x="2049" y="8917"/>
                      </a:lnTo>
                      <a:lnTo>
                        <a:pt x="2049" y="10964"/>
                      </a:lnTo>
                      <a:lnTo>
                        <a:pt x="1040" y="10964"/>
                      </a:lnTo>
                      <a:cubicBezTo>
                        <a:pt x="851" y="10964"/>
                        <a:pt x="694" y="11122"/>
                        <a:pt x="694" y="11342"/>
                      </a:cubicBezTo>
                      <a:cubicBezTo>
                        <a:pt x="694" y="11531"/>
                        <a:pt x="851" y="11689"/>
                        <a:pt x="1040" y="11689"/>
                      </a:cubicBezTo>
                      <a:lnTo>
                        <a:pt x="6491" y="11689"/>
                      </a:lnTo>
                      <a:cubicBezTo>
                        <a:pt x="6711" y="11689"/>
                        <a:pt x="6869" y="11531"/>
                        <a:pt x="6869" y="11342"/>
                      </a:cubicBezTo>
                      <a:cubicBezTo>
                        <a:pt x="6869" y="11122"/>
                        <a:pt x="6711" y="10964"/>
                        <a:pt x="6491" y="10964"/>
                      </a:cubicBezTo>
                      <a:lnTo>
                        <a:pt x="5483" y="10964"/>
                      </a:lnTo>
                      <a:lnTo>
                        <a:pt x="5483" y="8917"/>
                      </a:lnTo>
                      <a:lnTo>
                        <a:pt x="6491" y="8917"/>
                      </a:lnTo>
                      <a:cubicBezTo>
                        <a:pt x="7058" y="8917"/>
                        <a:pt x="7531" y="8475"/>
                        <a:pt x="7531" y="7908"/>
                      </a:cubicBezTo>
                      <a:lnTo>
                        <a:pt x="7531" y="1009"/>
                      </a:lnTo>
                      <a:cubicBezTo>
                        <a:pt x="7531" y="442"/>
                        <a:pt x="7089" y="1"/>
                        <a:pt x="6491"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019" name="Google Shape;12582;p89">
                  <a:extLst>
                    <a:ext uri="{FF2B5EF4-FFF2-40B4-BE49-F238E27FC236}">
                      <a16:creationId xmlns:a16="http://schemas.microsoft.com/office/drawing/2014/main" id="{7F6E0AEA-DDC7-1B87-0D26-266E64857D46}"/>
                    </a:ext>
                  </a:extLst>
                </p:cNvPr>
                <p:cNvSpPr/>
                <p:nvPr/>
              </p:nvSpPr>
              <p:spPr>
                <a:xfrm>
                  <a:off x="-3411725" y="2799375"/>
                  <a:ext cx="124450" cy="86100"/>
                </a:xfrm>
                <a:custGeom>
                  <a:avLst/>
                  <a:gdLst/>
                  <a:ahLst/>
                  <a:cxnLst/>
                  <a:rect l="l" t="t" r="r" b="b"/>
                  <a:pathLst>
                    <a:path w="4978" h="3444" extrusionOk="0">
                      <a:moveTo>
                        <a:pt x="1859" y="1144"/>
                      </a:moveTo>
                      <a:lnTo>
                        <a:pt x="2678" y="2750"/>
                      </a:lnTo>
                      <a:lnTo>
                        <a:pt x="1040" y="2750"/>
                      </a:lnTo>
                      <a:lnTo>
                        <a:pt x="1859" y="1144"/>
                      </a:lnTo>
                      <a:close/>
                      <a:moveTo>
                        <a:pt x="3151" y="1049"/>
                      </a:moveTo>
                      <a:lnTo>
                        <a:pt x="4033" y="2782"/>
                      </a:lnTo>
                      <a:lnTo>
                        <a:pt x="3403" y="2782"/>
                      </a:lnTo>
                      <a:lnTo>
                        <a:pt x="3403" y="2750"/>
                      </a:lnTo>
                      <a:lnTo>
                        <a:pt x="2804" y="1553"/>
                      </a:lnTo>
                      <a:lnTo>
                        <a:pt x="3151" y="1049"/>
                      </a:lnTo>
                      <a:close/>
                      <a:moveTo>
                        <a:pt x="3213" y="1"/>
                      </a:moveTo>
                      <a:cubicBezTo>
                        <a:pt x="3110" y="1"/>
                        <a:pt x="3003" y="48"/>
                        <a:pt x="2930" y="135"/>
                      </a:cubicBezTo>
                      <a:lnTo>
                        <a:pt x="2457" y="829"/>
                      </a:lnTo>
                      <a:lnTo>
                        <a:pt x="2142" y="198"/>
                      </a:lnTo>
                      <a:cubicBezTo>
                        <a:pt x="2079" y="72"/>
                        <a:pt x="1961" y="9"/>
                        <a:pt x="1839" y="9"/>
                      </a:cubicBezTo>
                      <a:cubicBezTo>
                        <a:pt x="1717" y="9"/>
                        <a:pt x="1591" y="72"/>
                        <a:pt x="1512" y="198"/>
                      </a:cubicBezTo>
                      <a:lnTo>
                        <a:pt x="126" y="2939"/>
                      </a:lnTo>
                      <a:cubicBezTo>
                        <a:pt x="0" y="3191"/>
                        <a:pt x="158" y="3443"/>
                        <a:pt x="441" y="3443"/>
                      </a:cubicBezTo>
                      <a:lnTo>
                        <a:pt x="4537" y="3443"/>
                      </a:lnTo>
                      <a:cubicBezTo>
                        <a:pt x="4757" y="3443"/>
                        <a:pt x="4978" y="3191"/>
                        <a:pt x="4852" y="2939"/>
                      </a:cubicBezTo>
                      <a:lnTo>
                        <a:pt x="3497" y="198"/>
                      </a:lnTo>
                      <a:cubicBezTo>
                        <a:pt x="3446" y="63"/>
                        <a:pt x="3332" y="1"/>
                        <a:pt x="3213"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020" name="Google Shape;12583;p89">
                  <a:extLst>
                    <a:ext uri="{FF2B5EF4-FFF2-40B4-BE49-F238E27FC236}">
                      <a16:creationId xmlns:a16="http://schemas.microsoft.com/office/drawing/2014/main" id="{13F50F80-E548-EC15-FE52-1FA4CAA0B01B}"/>
                    </a:ext>
                  </a:extLst>
                </p:cNvPr>
                <p:cNvSpPr/>
                <p:nvPr/>
              </p:nvSpPr>
              <p:spPr>
                <a:xfrm>
                  <a:off x="-3392825" y="2903575"/>
                  <a:ext cx="86650" cy="17350"/>
                </a:xfrm>
                <a:custGeom>
                  <a:avLst/>
                  <a:gdLst/>
                  <a:ahLst/>
                  <a:cxnLst/>
                  <a:rect l="l" t="t" r="r" b="b"/>
                  <a:pathLst>
                    <a:path w="3466" h="694" extrusionOk="0">
                      <a:moveTo>
                        <a:pt x="347" y="0"/>
                      </a:moveTo>
                      <a:cubicBezTo>
                        <a:pt x="158" y="0"/>
                        <a:pt x="0" y="158"/>
                        <a:pt x="0" y="347"/>
                      </a:cubicBezTo>
                      <a:cubicBezTo>
                        <a:pt x="0" y="536"/>
                        <a:pt x="158" y="693"/>
                        <a:pt x="347" y="693"/>
                      </a:cubicBezTo>
                      <a:lnTo>
                        <a:pt x="3119" y="693"/>
                      </a:lnTo>
                      <a:cubicBezTo>
                        <a:pt x="3308" y="693"/>
                        <a:pt x="3466" y="536"/>
                        <a:pt x="3466" y="347"/>
                      </a:cubicBezTo>
                      <a:cubicBezTo>
                        <a:pt x="3466" y="158"/>
                        <a:pt x="3308" y="0"/>
                        <a:pt x="3119"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021" name="Google Shape;12584;p89">
                  <a:extLst>
                    <a:ext uri="{FF2B5EF4-FFF2-40B4-BE49-F238E27FC236}">
                      <a16:creationId xmlns:a16="http://schemas.microsoft.com/office/drawing/2014/main" id="{5B48A40C-A1C0-572C-B7DF-8505611F765B}"/>
                    </a:ext>
                  </a:extLst>
                </p:cNvPr>
                <p:cNvSpPr/>
                <p:nvPr/>
              </p:nvSpPr>
              <p:spPr>
                <a:xfrm>
                  <a:off x="-3392825" y="2938225"/>
                  <a:ext cx="86650" cy="17350"/>
                </a:xfrm>
                <a:custGeom>
                  <a:avLst/>
                  <a:gdLst/>
                  <a:ahLst/>
                  <a:cxnLst/>
                  <a:rect l="l" t="t" r="r" b="b"/>
                  <a:pathLst>
                    <a:path w="3466" h="694" extrusionOk="0">
                      <a:moveTo>
                        <a:pt x="347" y="0"/>
                      </a:moveTo>
                      <a:cubicBezTo>
                        <a:pt x="158" y="0"/>
                        <a:pt x="0" y="158"/>
                        <a:pt x="0" y="347"/>
                      </a:cubicBezTo>
                      <a:cubicBezTo>
                        <a:pt x="0" y="536"/>
                        <a:pt x="158" y="693"/>
                        <a:pt x="347" y="693"/>
                      </a:cubicBezTo>
                      <a:lnTo>
                        <a:pt x="3119" y="693"/>
                      </a:lnTo>
                      <a:cubicBezTo>
                        <a:pt x="3308" y="693"/>
                        <a:pt x="3466" y="536"/>
                        <a:pt x="3466" y="347"/>
                      </a:cubicBezTo>
                      <a:cubicBezTo>
                        <a:pt x="3466" y="158"/>
                        <a:pt x="3308" y="0"/>
                        <a:pt x="3119"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grpSp>
          <p:nvGrpSpPr>
            <p:cNvPr id="6" name="Group 5">
              <a:extLst>
                <a:ext uri="{FF2B5EF4-FFF2-40B4-BE49-F238E27FC236}">
                  <a16:creationId xmlns:a16="http://schemas.microsoft.com/office/drawing/2014/main" id="{00A99978-D673-3A96-50A8-C251DC983E50}"/>
                </a:ext>
              </a:extLst>
            </p:cNvPr>
            <p:cNvGrpSpPr/>
            <p:nvPr/>
          </p:nvGrpSpPr>
          <p:grpSpPr>
            <a:xfrm>
              <a:off x="397192" y="1548962"/>
              <a:ext cx="11397616" cy="650754"/>
              <a:chOff x="397192" y="1883391"/>
              <a:chExt cx="11397616" cy="650754"/>
            </a:xfrm>
            <a:grpFill/>
          </p:grpSpPr>
          <p:sp>
            <p:nvSpPr>
              <p:cNvPr id="17962" name="Google Shape;12422;p89">
                <a:extLst>
                  <a:ext uri="{FF2B5EF4-FFF2-40B4-BE49-F238E27FC236}">
                    <a16:creationId xmlns:a16="http://schemas.microsoft.com/office/drawing/2014/main" id="{9636D8FA-1C7F-6C07-01DF-D25295DD78FF}"/>
                  </a:ext>
                </a:extLst>
              </p:cNvPr>
              <p:cNvSpPr/>
              <p:nvPr/>
            </p:nvSpPr>
            <p:spPr>
              <a:xfrm>
                <a:off x="397192" y="1884273"/>
                <a:ext cx="660320" cy="644314"/>
              </a:xfrm>
              <a:custGeom>
                <a:avLst/>
                <a:gdLst/>
                <a:ahLst/>
                <a:cxnLst/>
                <a:rect l="l" t="t" r="r" b="b"/>
                <a:pathLst>
                  <a:path w="12004" h="11713" extrusionOk="0">
                    <a:moveTo>
                      <a:pt x="8633" y="2088"/>
                    </a:moveTo>
                    <a:cubicBezTo>
                      <a:pt x="8900" y="2088"/>
                      <a:pt x="9168" y="2182"/>
                      <a:pt x="9357" y="2371"/>
                    </a:cubicBezTo>
                    <a:cubicBezTo>
                      <a:pt x="9767" y="2781"/>
                      <a:pt x="9767" y="3442"/>
                      <a:pt x="9357" y="3820"/>
                    </a:cubicBezTo>
                    <a:lnTo>
                      <a:pt x="8128" y="5018"/>
                    </a:lnTo>
                    <a:cubicBezTo>
                      <a:pt x="7939" y="4702"/>
                      <a:pt x="7750" y="4419"/>
                      <a:pt x="7498" y="4135"/>
                    </a:cubicBezTo>
                    <a:cubicBezTo>
                      <a:pt x="7278" y="3915"/>
                      <a:pt x="6994" y="3726"/>
                      <a:pt x="6679" y="3568"/>
                    </a:cubicBezTo>
                    <a:lnTo>
                      <a:pt x="7908" y="2371"/>
                    </a:lnTo>
                    <a:cubicBezTo>
                      <a:pt x="8097" y="2182"/>
                      <a:pt x="8365" y="2088"/>
                      <a:pt x="8633" y="2088"/>
                    </a:cubicBezTo>
                    <a:close/>
                    <a:moveTo>
                      <a:pt x="5230" y="5333"/>
                    </a:moveTo>
                    <a:cubicBezTo>
                      <a:pt x="5514" y="5333"/>
                      <a:pt x="5829" y="5396"/>
                      <a:pt x="6018" y="5648"/>
                    </a:cubicBezTo>
                    <a:cubicBezTo>
                      <a:pt x="6207" y="5837"/>
                      <a:pt x="6333" y="6120"/>
                      <a:pt x="6333" y="6435"/>
                    </a:cubicBezTo>
                    <a:cubicBezTo>
                      <a:pt x="6049" y="6435"/>
                      <a:pt x="5766" y="6309"/>
                      <a:pt x="5545" y="6120"/>
                    </a:cubicBezTo>
                    <a:cubicBezTo>
                      <a:pt x="5356" y="5931"/>
                      <a:pt x="5230" y="5648"/>
                      <a:pt x="5230" y="5333"/>
                    </a:cubicBezTo>
                    <a:close/>
                    <a:moveTo>
                      <a:pt x="8617" y="717"/>
                    </a:moveTo>
                    <a:cubicBezTo>
                      <a:pt x="9223" y="717"/>
                      <a:pt x="9830" y="953"/>
                      <a:pt x="10302" y="1426"/>
                    </a:cubicBezTo>
                    <a:cubicBezTo>
                      <a:pt x="11247" y="2340"/>
                      <a:pt x="11247" y="3883"/>
                      <a:pt x="10302" y="4828"/>
                    </a:cubicBezTo>
                    <a:lnTo>
                      <a:pt x="8381" y="6719"/>
                    </a:lnTo>
                    <a:cubicBezTo>
                      <a:pt x="8412" y="6404"/>
                      <a:pt x="8412" y="6089"/>
                      <a:pt x="8349" y="5774"/>
                    </a:cubicBezTo>
                    <a:lnTo>
                      <a:pt x="9798" y="4356"/>
                    </a:lnTo>
                    <a:cubicBezTo>
                      <a:pt x="10460" y="3663"/>
                      <a:pt x="10460" y="2560"/>
                      <a:pt x="9798" y="1930"/>
                    </a:cubicBezTo>
                    <a:cubicBezTo>
                      <a:pt x="9467" y="1599"/>
                      <a:pt x="9034" y="1434"/>
                      <a:pt x="8601" y="1434"/>
                    </a:cubicBezTo>
                    <a:cubicBezTo>
                      <a:pt x="8168" y="1434"/>
                      <a:pt x="7735" y="1599"/>
                      <a:pt x="7404" y="1930"/>
                    </a:cubicBezTo>
                    <a:cubicBezTo>
                      <a:pt x="7309" y="2025"/>
                      <a:pt x="5356" y="3946"/>
                      <a:pt x="5073" y="4230"/>
                    </a:cubicBezTo>
                    <a:cubicBezTo>
                      <a:pt x="4411" y="4892"/>
                      <a:pt x="4411" y="5963"/>
                      <a:pt x="5073" y="6624"/>
                    </a:cubicBezTo>
                    <a:cubicBezTo>
                      <a:pt x="5356" y="6908"/>
                      <a:pt x="5671" y="7065"/>
                      <a:pt x="6049" y="7097"/>
                    </a:cubicBezTo>
                    <a:lnTo>
                      <a:pt x="5514" y="7664"/>
                    </a:lnTo>
                    <a:cubicBezTo>
                      <a:pt x="5167" y="7538"/>
                      <a:pt x="4883" y="7349"/>
                      <a:pt x="4600" y="7097"/>
                    </a:cubicBezTo>
                    <a:cubicBezTo>
                      <a:pt x="3655" y="6152"/>
                      <a:pt x="3655" y="4671"/>
                      <a:pt x="4600" y="3726"/>
                    </a:cubicBezTo>
                    <a:lnTo>
                      <a:pt x="6931" y="1426"/>
                    </a:lnTo>
                    <a:cubicBezTo>
                      <a:pt x="7404" y="953"/>
                      <a:pt x="8010" y="717"/>
                      <a:pt x="8617" y="717"/>
                    </a:cubicBezTo>
                    <a:close/>
                    <a:moveTo>
                      <a:pt x="3497" y="6719"/>
                    </a:moveTo>
                    <a:cubicBezTo>
                      <a:pt x="3655" y="7034"/>
                      <a:pt x="3844" y="7286"/>
                      <a:pt x="4127" y="7569"/>
                    </a:cubicBezTo>
                    <a:cubicBezTo>
                      <a:pt x="4348" y="7821"/>
                      <a:pt x="4663" y="8042"/>
                      <a:pt x="4978" y="8168"/>
                    </a:cubicBezTo>
                    <a:lnTo>
                      <a:pt x="3812" y="9334"/>
                    </a:lnTo>
                    <a:cubicBezTo>
                      <a:pt x="3608" y="9538"/>
                      <a:pt x="3340" y="9641"/>
                      <a:pt x="3076" y="9641"/>
                    </a:cubicBezTo>
                    <a:cubicBezTo>
                      <a:pt x="2812" y="9641"/>
                      <a:pt x="2552" y="9538"/>
                      <a:pt x="2363" y="9334"/>
                    </a:cubicBezTo>
                    <a:cubicBezTo>
                      <a:pt x="1954" y="8956"/>
                      <a:pt x="1954" y="8294"/>
                      <a:pt x="2363" y="7884"/>
                    </a:cubicBezTo>
                    <a:lnTo>
                      <a:pt x="3497" y="6719"/>
                    </a:lnTo>
                    <a:close/>
                    <a:moveTo>
                      <a:pt x="6112" y="4135"/>
                    </a:moveTo>
                    <a:cubicBezTo>
                      <a:pt x="6396" y="4261"/>
                      <a:pt x="6742" y="4450"/>
                      <a:pt x="6963" y="4702"/>
                    </a:cubicBezTo>
                    <a:cubicBezTo>
                      <a:pt x="7908" y="5648"/>
                      <a:pt x="7908" y="7128"/>
                      <a:pt x="6963" y="8073"/>
                    </a:cubicBezTo>
                    <a:lnTo>
                      <a:pt x="4757" y="10342"/>
                    </a:lnTo>
                    <a:cubicBezTo>
                      <a:pt x="4285" y="10814"/>
                      <a:pt x="3671" y="11051"/>
                      <a:pt x="3056" y="11051"/>
                    </a:cubicBezTo>
                    <a:cubicBezTo>
                      <a:pt x="2442" y="11051"/>
                      <a:pt x="1828" y="10814"/>
                      <a:pt x="1355" y="10342"/>
                    </a:cubicBezTo>
                    <a:cubicBezTo>
                      <a:pt x="945" y="9901"/>
                      <a:pt x="662" y="9271"/>
                      <a:pt x="662" y="8641"/>
                    </a:cubicBezTo>
                    <a:cubicBezTo>
                      <a:pt x="662" y="8010"/>
                      <a:pt x="882" y="7380"/>
                      <a:pt x="1355" y="6939"/>
                    </a:cubicBezTo>
                    <a:lnTo>
                      <a:pt x="3214" y="5081"/>
                    </a:lnTo>
                    <a:lnTo>
                      <a:pt x="3214" y="5081"/>
                    </a:lnTo>
                    <a:cubicBezTo>
                      <a:pt x="3182" y="5396"/>
                      <a:pt x="3214" y="5679"/>
                      <a:pt x="3245" y="5994"/>
                    </a:cubicBezTo>
                    <a:lnTo>
                      <a:pt x="1828" y="7443"/>
                    </a:lnTo>
                    <a:cubicBezTo>
                      <a:pt x="1166" y="8105"/>
                      <a:pt x="1166" y="9176"/>
                      <a:pt x="1828" y="9838"/>
                    </a:cubicBezTo>
                    <a:cubicBezTo>
                      <a:pt x="2174" y="10184"/>
                      <a:pt x="2623" y="10358"/>
                      <a:pt x="3064" y="10358"/>
                    </a:cubicBezTo>
                    <a:cubicBezTo>
                      <a:pt x="3505" y="10358"/>
                      <a:pt x="3938" y="10184"/>
                      <a:pt x="4253" y="9838"/>
                    </a:cubicBezTo>
                    <a:lnTo>
                      <a:pt x="6490" y="7569"/>
                    </a:lnTo>
                    <a:cubicBezTo>
                      <a:pt x="7152" y="6908"/>
                      <a:pt x="7152" y="5837"/>
                      <a:pt x="6490" y="5175"/>
                    </a:cubicBezTo>
                    <a:cubicBezTo>
                      <a:pt x="6207" y="4892"/>
                      <a:pt x="5892" y="4734"/>
                      <a:pt x="5514" y="4702"/>
                    </a:cubicBezTo>
                    <a:lnTo>
                      <a:pt x="6112" y="4135"/>
                    </a:lnTo>
                    <a:close/>
                    <a:moveTo>
                      <a:pt x="8585" y="0"/>
                    </a:moveTo>
                    <a:cubicBezTo>
                      <a:pt x="7798" y="0"/>
                      <a:pt x="7010" y="308"/>
                      <a:pt x="6396" y="922"/>
                    </a:cubicBezTo>
                    <a:lnTo>
                      <a:pt x="4096" y="3190"/>
                    </a:lnTo>
                    <a:lnTo>
                      <a:pt x="882" y="6467"/>
                    </a:lnTo>
                    <a:cubicBezTo>
                      <a:pt x="315" y="7065"/>
                      <a:pt x="0" y="7821"/>
                      <a:pt x="0" y="8641"/>
                    </a:cubicBezTo>
                    <a:cubicBezTo>
                      <a:pt x="0" y="9460"/>
                      <a:pt x="315" y="10247"/>
                      <a:pt x="882" y="10814"/>
                    </a:cubicBezTo>
                    <a:cubicBezTo>
                      <a:pt x="1497" y="11413"/>
                      <a:pt x="2284" y="11712"/>
                      <a:pt x="3072" y="11712"/>
                    </a:cubicBezTo>
                    <a:cubicBezTo>
                      <a:pt x="3860" y="11712"/>
                      <a:pt x="4647" y="11413"/>
                      <a:pt x="5262" y="10814"/>
                    </a:cubicBezTo>
                    <a:cubicBezTo>
                      <a:pt x="8034" y="8010"/>
                      <a:pt x="6837" y="9145"/>
                      <a:pt x="10775" y="5301"/>
                    </a:cubicBezTo>
                    <a:cubicBezTo>
                      <a:pt x="12004" y="4072"/>
                      <a:pt x="12004" y="2151"/>
                      <a:pt x="10775" y="922"/>
                    </a:cubicBezTo>
                    <a:cubicBezTo>
                      <a:pt x="10161" y="308"/>
                      <a:pt x="9373" y="0"/>
                      <a:pt x="8585"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17963" name="Google Shape;12427;p89">
                <a:extLst>
                  <a:ext uri="{FF2B5EF4-FFF2-40B4-BE49-F238E27FC236}">
                    <a16:creationId xmlns:a16="http://schemas.microsoft.com/office/drawing/2014/main" id="{0619430C-B5A8-493B-CFF5-7596EFB33DEE}"/>
                  </a:ext>
                </a:extLst>
              </p:cNvPr>
              <p:cNvGrpSpPr/>
              <p:nvPr/>
            </p:nvGrpSpPr>
            <p:grpSpPr>
              <a:xfrm>
                <a:off x="4523765" y="1886197"/>
                <a:ext cx="644752" cy="640848"/>
                <a:chOff x="-4932650" y="2046625"/>
                <a:chExt cx="293025" cy="291250"/>
              </a:xfrm>
              <a:grpFill/>
            </p:grpSpPr>
            <p:sp>
              <p:nvSpPr>
                <p:cNvPr id="18002" name="Google Shape;12428;p89">
                  <a:extLst>
                    <a:ext uri="{FF2B5EF4-FFF2-40B4-BE49-F238E27FC236}">
                      <a16:creationId xmlns:a16="http://schemas.microsoft.com/office/drawing/2014/main" id="{63D810C6-38C2-435C-F3A9-622C5793C54F}"/>
                    </a:ext>
                  </a:extLst>
                </p:cNvPr>
                <p:cNvSpPr/>
                <p:nvPr/>
              </p:nvSpPr>
              <p:spPr>
                <a:xfrm>
                  <a:off x="-4932650" y="2046625"/>
                  <a:ext cx="293025" cy="291250"/>
                </a:xfrm>
                <a:custGeom>
                  <a:avLst/>
                  <a:gdLst/>
                  <a:ahLst/>
                  <a:cxnLst/>
                  <a:rect l="l" t="t" r="r" b="b"/>
                  <a:pathLst>
                    <a:path w="11721" h="11650" extrusionOk="0">
                      <a:moveTo>
                        <a:pt x="7625" y="694"/>
                      </a:moveTo>
                      <a:cubicBezTo>
                        <a:pt x="9515" y="694"/>
                        <a:pt x="11059" y="2206"/>
                        <a:pt x="11059" y="4096"/>
                      </a:cubicBezTo>
                      <a:cubicBezTo>
                        <a:pt x="11059" y="5987"/>
                        <a:pt x="9515" y="7530"/>
                        <a:pt x="7625" y="7530"/>
                      </a:cubicBezTo>
                      <a:cubicBezTo>
                        <a:pt x="5735" y="7530"/>
                        <a:pt x="4223" y="5987"/>
                        <a:pt x="4223" y="4096"/>
                      </a:cubicBezTo>
                      <a:cubicBezTo>
                        <a:pt x="4223" y="2206"/>
                        <a:pt x="5735" y="694"/>
                        <a:pt x="7625" y="694"/>
                      </a:cubicBezTo>
                      <a:close/>
                      <a:moveTo>
                        <a:pt x="3344" y="8066"/>
                      </a:moveTo>
                      <a:cubicBezTo>
                        <a:pt x="3435" y="8066"/>
                        <a:pt x="3529" y="8098"/>
                        <a:pt x="3593" y="8161"/>
                      </a:cubicBezTo>
                      <a:cubicBezTo>
                        <a:pt x="3719" y="8287"/>
                        <a:pt x="3719" y="8507"/>
                        <a:pt x="3593" y="8633"/>
                      </a:cubicBezTo>
                      <a:lnTo>
                        <a:pt x="1324" y="10870"/>
                      </a:lnTo>
                      <a:cubicBezTo>
                        <a:pt x="1277" y="10933"/>
                        <a:pt x="1190" y="10964"/>
                        <a:pt x="1100" y="10964"/>
                      </a:cubicBezTo>
                      <a:cubicBezTo>
                        <a:pt x="1009" y="10964"/>
                        <a:pt x="915" y="10933"/>
                        <a:pt x="852" y="10870"/>
                      </a:cubicBezTo>
                      <a:cubicBezTo>
                        <a:pt x="757" y="10744"/>
                        <a:pt x="757" y="10523"/>
                        <a:pt x="852" y="10397"/>
                      </a:cubicBezTo>
                      <a:lnTo>
                        <a:pt x="3120" y="8161"/>
                      </a:lnTo>
                      <a:cubicBezTo>
                        <a:pt x="3167" y="8098"/>
                        <a:pt x="3254" y="8066"/>
                        <a:pt x="3344" y="8066"/>
                      </a:cubicBezTo>
                      <a:close/>
                      <a:moveTo>
                        <a:pt x="7625" y="1"/>
                      </a:moveTo>
                      <a:cubicBezTo>
                        <a:pt x="5357" y="1"/>
                        <a:pt x="3529" y="1860"/>
                        <a:pt x="3529" y="4096"/>
                      </a:cubicBezTo>
                      <a:cubicBezTo>
                        <a:pt x="3529" y="5136"/>
                        <a:pt x="3908" y="6050"/>
                        <a:pt x="4538" y="6743"/>
                      </a:cubicBezTo>
                      <a:lnTo>
                        <a:pt x="3813" y="7467"/>
                      </a:lnTo>
                      <a:cubicBezTo>
                        <a:pt x="3673" y="7386"/>
                        <a:pt x="3520" y="7347"/>
                        <a:pt x="3367" y="7347"/>
                      </a:cubicBezTo>
                      <a:cubicBezTo>
                        <a:pt x="3106" y="7347"/>
                        <a:pt x="2846" y="7458"/>
                        <a:pt x="2647" y="7656"/>
                      </a:cubicBezTo>
                      <a:lnTo>
                        <a:pt x="379" y="9893"/>
                      </a:lnTo>
                      <a:cubicBezTo>
                        <a:pt x="1" y="10271"/>
                        <a:pt x="1" y="10964"/>
                        <a:pt x="379" y="11343"/>
                      </a:cubicBezTo>
                      <a:cubicBezTo>
                        <a:pt x="584" y="11547"/>
                        <a:pt x="852" y="11650"/>
                        <a:pt x="1119" y="11650"/>
                      </a:cubicBezTo>
                      <a:cubicBezTo>
                        <a:pt x="1387" y="11650"/>
                        <a:pt x="1655" y="11547"/>
                        <a:pt x="1860" y="11343"/>
                      </a:cubicBezTo>
                      <a:lnTo>
                        <a:pt x="4097" y="9106"/>
                      </a:lnTo>
                      <a:cubicBezTo>
                        <a:pt x="4412" y="8791"/>
                        <a:pt x="4506" y="8318"/>
                        <a:pt x="4286" y="7909"/>
                      </a:cubicBezTo>
                      <a:lnTo>
                        <a:pt x="5010" y="7215"/>
                      </a:lnTo>
                      <a:cubicBezTo>
                        <a:pt x="5703" y="7814"/>
                        <a:pt x="6648" y="8192"/>
                        <a:pt x="7625" y="8192"/>
                      </a:cubicBezTo>
                      <a:cubicBezTo>
                        <a:pt x="9925" y="8192"/>
                        <a:pt x="11721" y="6333"/>
                        <a:pt x="11721" y="4096"/>
                      </a:cubicBezTo>
                      <a:cubicBezTo>
                        <a:pt x="11721" y="1828"/>
                        <a:pt x="9893" y="1"/>
                        <a:pt x="7625"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003" name="Google Shape;12429;p89">
                  <a:extLst>
                    <a:ext uri="{FF2B5EF4-FFF2-40B4-BE49-F238E27FC236}">
                      <a16:creationId xmlns:a16="http://schemas.microsoft.com/office/drawing/2014/main" id="{EC5FB6FC-1AA1-236A-6098-4C930B905704}"/>
                    </a:ext>
                  </a:extLst>
                </p:cNvPr>
                <p:cNvSpPr/>
                <p:nvPr/>
              </p:nvSpPr>
              <p:spPr>
                <a:xfrm>
                  <a:off x="-4802675" y="2115050"/>
                  <a:ext cx="122100" cy="86075"/>
                </a:xfrm>
                <a:custGeom>
                  <a:avLst/>
                  <a:gdLst/>
                  <a:ahLst/>
                  <a:cxnLst/>
                  <a:rect l="l" t="t" r="r" b="b"/>
                  <a:pathLst>
                    <a:path w="4884" h="3442" extrusionOk="0">
                      <a:moveTo>
                        <a:pt x="2428" y="1"/>
                      </a:moveTo>
                      <a:cubicBezTo>
                        <a:pt x="2301" y="1"/>
                        <a:pt x="2172" y="72"/>
                        <a:pt x="2111" y="225"/>
                      </a:cubicBezTo>
                      <a:lnTo>
                        <a:pt x="1418" y="2116"/>
                      </a:lnTo>
                      <a:lnTo>
                        <a:pt x="693" y="225"/>
                      </a:lnTo>
                      <a:cubicBezTo>
                        <a:pt x="645" y="105"/>
                        <a:pt x="524" y="4"/>
                        <a:pt x="400" y="4"/>
                      </a:cubicBezTo>
                      <a:cubicBezTo>
                        <a:pt x="361" y="4"/>
                        <a:pt x="321" y="14"/>
                        <a:pt x="284" y="36"/>
                      </a:cubicBezTo>
                      <a:cubicBezTo>
                        <a:pt x="126" y="99"/>
                        <a:pt x="0" y="288"/>
                        <a:pt x="63" y="446"/>
                      </a:cubicBezTo>
                      <a:lnTo>
                        <a:pt x="1103" y="3218"/>
                      </a:lnTo>
                      <a:cubicBezTo>
                        <a:pt x="1168" y="3364"/>
                        <a:pt x="1299" y="3443"/>
                        <a:pt x="1428" y="3443"/>
                      </a:cubicBezTo>
                      <a:cubicBezTo>
                        <a:pt x="1551" y="3443"/>
                        <a:pt x="1672" y="3372"/>
                        <a:pt x="1733" y="3218"/>
                      </a:cubicBezTo>
                      <a:lnTo>
                        <a:pt x="2426" y="1328"/>
                      </a:lnTo>
                      <a:lnTo>
                        <a:pt x="3151" y="3218"/>
                      </a:lnTo>
                      <a:cubicBezTo>
                        <a:pt x="3215" y="3364"/>
                        <a:pt x="3346" y="3443"/>
                        <a:pt x="3476" y="3443"/>
                      </a:cubicBezTo>
                      <a:cubicBezTo>
                        <a:pt x="3598" y="3443"/>
                        <a:pt x="3719" y="3372"/>
                        <a:pt x="3781" y="3218"/>
                      </a:cubicBezTo>
                      <a:lnTo>
                        <a:pt x="4789" y="446"/>
                      </a:lnTo>
                      <a:cubicBezTo>
                        <a:pt x="4884" y="257"/>
                        <a:pt x="4789" y="68"/>
                        <a:pt x="4600" y="36"/>
                      </a:cubicBezTo>
                      <a:cubicBezTo>
                        <a:pt x="4562" y="14"/>
                        <a:pt x="4521" y="4"/>
                        <a:pt x="4479" y="4"/>
                      </a:cubicBezTo>
                      <a:cubicBezTo>
                        <a:pt x="4346" y="4"/>
                        <a:pt x="4207" y="105"/>
                        <a:pt x="4159" y="225"/>
                      </a:cubicBezTo>
                      <a:lnTo>
                        <a:pt x="3466" y="2116"/>
                      </a:lnTo>
                      <a:lnTo>
                        <a:pt x="2741" y="225"/>
                      </a:lnTo>
                      <a:cubicBezTo>
                        <a:pt x="2693" y="80"/>
                        <a:pt x="2561" y="1"/>
                        <a:pt x="2428"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964" name="Google Shape;12434;p89">
                <a:extLst>
                  <a:ext uri="{FF2B5EF4-FFF2-40B4-BE49-F238E27FC236}">
                    <a16:creationId xmlns:a16="http://schemas.microsoft.com/office/drawing/2014/main" id="{E78FBC4E-F3F4-2471-A124-01831244C7EC}"/>
                  </a:ext>
                </a:extLst>
              </p:cNvPr>
              <p:cNvGrpSpPr/>
              <p:nvPr/>
            </p:nvGrpSpPr>
            <p:grpSpPr>
              <a:xfrm>
                <a:off x="8665202" y="1924126"/>
                <a:ext cx="641288" cy="564991"/>
                <a:chOff x="-3137650" y="2067900"/>
                <a:chExt cx="291450" cy="256775"/>
              </a:xfrm>
              <a:grpFill/>
            </p:grpSpPr>
            <p:sp>
              <p:nvSpPr>
                <p:cNvPr id="17999" name="Google Shape;12435;p89">
                  <a:extLst>
                    <a:ext uri="{FF2B5EF4-FFF2-40B4-BE49-F238E27FC236}">
                      <a16:creationId xmlns:a16="http://schemas.microsoft.com/office/drawing/2014/main" id="{8942F43C-B2F0-5FE8-2427-F9B9FDB9B29D}"/>
                    </a:ext>
                  </a:extLst>
                </p:cNvPr>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000" name="Google Shape;12436;p89">
                  <a:extLst>
                    <a:ext uri="{FF2B5EF4-FFF2-40B4-BE49-F238E27FC236}">
                      <a16:creationId xmlns:a16="http://schemas.microsoft.com/office/drawing/2014/main" id="{5E5238B5-0666-2EDE-D466-108CDA42A73B}"/>
                    </a:ext>
                  </a:extLst>
                </p:cNvPr>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001" name="Google Shape;12437;p89">
                  <a:extLst>
                    <a:ext uri="{FF2B5EF4-FFF2-40B4-BE49-F238E27FC236}">
                      <a16:creationId xmlns:a16="http://schemas.microsoft.com/office/drawing/2014/main" id="{B740A7CB-B335-728F-C77D-E89B3B5E0F3E}"/>
                    </a:ext>
                  </a:extLst>
                </p:cNvPr>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sp>
            <p:nvSpPr>
              <p:cNvPr id="17965" name="Google Shape;12454;p89">
                <a:extLst>
                  <a:ext uri="{FF2B5EF4-FFF2-40B4-BE49-F238E27FC236}">
                    <a16:creationId xmlns:a16="http://schemas.microsoft.com/office/drawing/2014/main" id="{124B4D58-9924-AAFC-2F31-CB2234489B5A}"/>
                  </a:ext>
                </a:extLst>
              </p:cNvPr>
              <p:cNvSpPr/>
              <p:nvPr/>
            </p:nvSpPr>
            <p:spPr>
              <a:xfrm>
                <a:off x="1225976" y="1884797"/>
                <a:ext cx="642992" cy="643268"/>
              </a:xfrm>
              <a:custGeom>
                <a:avLst/>
                <a:gdLst/>
                <a:ahLst/>
                <a:cxnLst/>
                <a:rect l="l" t="t" r="r" b="b"/>
                <a:pathLst>
                  <a:path w="11689" h="11694" extrusionOk="0">
                    <a:moveTo>
                      <a:pt x="5829" y="2048"/>
                    </a:moveTo>
                    <a:cubicBezTo>
                      <a:pt x="6018" y="2048"/>
                      <a:pt x="6175" y="2206"/>
                      <a:pt x="6175" y="2395"/>
                    </a:cubicBezTo>
                    <a:cubicBezTo>
                      <a:pt x="6175" y="2615"/>
                      <a:pt x="6018" y="2804"/>
                      <a:pt x="5829" y="2804"/>
                    </a:cubicBezTo>
                    <a:cubicBezTo>
                      <a:pt x="5640" y="2804"/>
                      <a:pt x="5482" y="2615"/>
                      <a:pt x="5482" y="2395"/>
                    </a:cubicBezTo>
                    <a:cubicBezTo>
                      <a:pt x="5482" y="2206"/>
                      <a:pt x="5640" y="2048"/>
                      <a:pt x="5829" y="2048"/>
                    </a:cubicBezTo>
                    <a:close/>
                    <a:moveTo>
                      <a:pt x="5829" y="725"/>
                    </a:moveTo>
                    <a:cubicBezTo>
                      <a:pt x="6774" y="725"/>
                      <a:pt x="7530" y="1449"/>
                      <a:pt x="7530" y="2395"/>
                    </a:cubicBezTo>
                    <a:cubicBezTo>
                      <a:pt x="7530" y="2521"/>
                      <a:pt x="7530" y="2678"/>
                      <a:pt x="7467" y="2804"/>
                    </a:cubicBezTo>
                    <a:lnTo>
                      <a:pt x="6774" y="2804"/>
                    </a:lnTo>
                    <a:cubicBezTo>
                      <a:pt x="6806" y="2678"/>
                      <a:pt x="6837" y="2552"/>
                      <a:pt x="6837" y="2395"/>
                    </a:cubicBezTo>
                    <a:cubicBezTo>
                      <a:pt x="6837" y="1859"/>
                      <a:pt x="6364" y="1386"/>
                      <a:pt x="5829" y="1386"/>
                    </a:cubicBezTo>
                    <a:cubicBezTo>
                      <a:pt x="5262" y="1386"/>
                      <a:pt x="4789" y="1859"/>
                      <a:pt x="4789" y="2395"/>
                    </a:cubicBezTo>
                    <a:cubicBezTo>
                      <a:pt x="4789" y="2521"/>
                      <a:pt x="4852" y="2678"/>
                      <a:pt x="4884" y="2804"/>
                    </a:cubicBezTo>
                    <a:lnTo>
                      <a:pt x="4159" y="2804"/>
                    </a:lnTo>
                    <a:cubicBezTo>
                      <a:pt x="4128" y="2678"/>
                      <a:pt x="4128" y="2521"/>
                      <a:pt x="4128" y="2395"/>
                    </a:cubicBezTo>
                    <a:cubicBezTo>
                      <a:pt x="4128" y="1449"/>
                      <a:pt x="4884" y="725"/>
                      <a:pt x="5829" y="725"/>
                    </a:cubicBezTo>
                    <a:close/>
                    <a:moveTo>
                      <a:pt x="10681" y="3466"/>
                    </a:moveTo>
                    <a:cubicBezTo>
                      <a:pt x="10870" y="3466"/>
                      <a:pt x="11027" y="3623"/>
                      <a:pt x="11027" y="3812"/>
                    </a:cubicBezTo>
                    <a:cubicBezTo>
                      <a:pt x="11027" y="4033"/>
                      <a:pt x="10870" y="4190"/>
                      <a:pt x="10681" y="4190"/>
                    </a:cubicBezTo>
                    <a:lnTo>
                      <a:pt x="1009" y="4190"/>
                    </a:lnTo>
                    <a:cubicBezTo>
                      <a:pt x="820" y="4190"/>
                      <a:pt x="662" y="4033"/>
                      <a:pt x="662" y="3812"/>
                    </a:cubicBezTo>
                    <a:cubicBezTo>
                      <a:pt x="662" y="3623"/>
                      <a:pt x="851" y="3466"/>
                      <a:pt x="1009" y="3466"/>
                    </a:cubicBezTo>
                    <a:close/>
                    <a:moveTo>
                      <a:pt x="9799" y="4852"/>
                    </a:moveTo>
                    <a:lnTo>
                      <a:pt x="7058" y="7593"/>
                    </a:lnTo>
                    <a:lnTo>
                      <a:pt x="4600" y="7593"/>
                    </a:lnTo>
                    <a:lnTo>
                      <a:pt x="1859" y="4852"/>
                    </a:lnTo>
                    <a:close/>
                    <a:moveTo>
                      <a:pt x="6869" y="8255"/>
                    </a:moveTo>
                    <a:lnTo>
                      <a:pt x="6869" y="9767"/>
                    </a:lnTo>
                    <a:lnTo>
                      <a:pt x="4789" y="10775"/>
                    </a:lnTo>
                    <a:lnTo>
                      <a:pt x="4789" y="8255"/>
                    </a:lnTo>
                    <a:close/>
                    <a:moveTo>
                      <a:pt x="5829" y="0"/>
                    </a:moveTo>
                    <a:cubicBezTo>
                      <a:pt x="4474" y="0"/>
                      <a:pt x="3435" y="1071"/>
                      <a:pt x="3435" y="2395"/>
                    </a:cubicBezTo>
                    <a:cubicBezTo>
                      <a:pt x="3435" y="2521"/>
                      <a:pt x="3435" y="2678"/>
                      <a:pt x="3466" y="2804"/>
                    </a:cubicBezTo>
                    <a:lnTo>
                      <a:pt x="1009" y="2804"/>
                    </a:lnTo>
                    <a:cubicBezTo>
                      <a:pt x="473" y="2804"/>
                      <a:pt x="0" y="3277"/>
                      <a:pt x="0" y="3812"/>
                    </a:cubicBezTo>
                    <a:cubicBezTo>
                      <a:pt x="0" y="4348"/>
                      <a:pt x="379" y="4757"/>
                      <a:pt x="851" y="4852"/>
                    </a:cubicBezTo>
                    <a:lnTo>
                      <a:pt x="4096" y="8065"/>
                    </a:lnTo>
                    <a:lnTo>
                      <a:pt x="4096" y="11342"/>
                    </a:lnTo>
                    <a:cubicBezTo>
                      <a:pt x="4096" y="11518"/>
                      <a:pt x="4277" y="11694"/>
                      <a:pt x="4462" y="11694"/>
                    </a:cubicBezTo>
                    <a:cubicBezTo>
                      <a:pt x="4508" y="11694"/>
                      <a:pt x="4556" y="11683"/>
                      <a:pt x="4600" y="11657"/>
                    </a:cubicBezTo>
                    <a:lnTo>
                      <a:pt x="7373" y="10271"/>
                    </a:lnTo>
                    <a:cubicBezTo>
                      <a:pt x="7467" y="10239"/>
                      <a:pt x="7562" y="10113"/>
                      <a:pt x="7562" y="9956"/>
                    </a:cubicBezTo>
                    <a:lnTo>
                      <a:pt x="7562" y="8034"/>
                    </a:lnTo>
                    <a:lnTo>
                      <a:pt x="10838" y="4820"/>
                    </a:lnTo>
                    <a:cubicBezTo>
                      <a:pt x="11311" y="4757"/>
                      <a:pt x="11689" y="4348"/>
                      <a:pt x="11689" y="3812"/>
                    </a:cubicBezTo>
                    <a:cubicBezTo>
                      <a:pt x="11689" y="3277"/>
                      <a:pt x="11216" y="2804"/>
                      <a:pt x="10681" y="2804"/>
                    </a:cubicBezTo>
                    <a:lnTo>
                      <a:pt x="8192" y="2804"/>
                    </a:lnTo>
                    <a:cubicBezTo>
                      <a:pt x="8192" y="2678"/>
                      <a:pt x="8223" y="2521"/>
                      <a:pt x="8223" y="2395"/>
                    </a:cubicBezTo>
                    <a:cubicBezTo>
                      <a:pt x="8223" y="1071"/>
                      <a:pt x="7152" y="0"/>
                      <a:pt x="5829"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17966" name="Google Shape;12461;p89">
                <a:extLst>
                  <a:ext uri="{FF2B5EF4-FFF2-40B4-BE49-F238E27FC236}">
                    <a16:creationId xmlns:a16="http://schemas.microsoft.com/office/drawing/2014/main" id="{89BF3148-715D-DDBB-3A44-930833B9BB57}"/>
                  </a:ext>
                </a:extLst>
              </p:cNvPr>
              <p:cNvGrpSpPr/>
              <p:nvPr/>
            </p:nvGrpSpPr>
            <p:grpSpPr>
              <a:xfrm>
                <a:off x="5349172" y="1883391"/>
                <a:ext cx="646458" cy="646458"/>
                <a:chOff x="-4573475" y="2045850"/>
                <a:chExt cx="293800" cy="293800"/>
              </a:xfrm>
              <a:grpFill/>
            </p:grpSpPr>
            <p:sp>
              <p:nvSpPr>
                <p:cNvPr id="17997" name="Google Shape;12462;p89">
                  <a:extLst>
                    <a:ext uri="{FF2B5EF4-FFF2-40B4-BE49-F238E27FC236}">
                      <a16:creationId xmlns:a16="http://schemas.microsoft.com/office/drawing/2014/main" id="{EB7F5B95-3715-280C-398C-F0955EA6B8C7}"/>
                    </a:ext>
                  </a:extLst>
                </p:cNvPr>
                <p:cNvSpPr/>
                <p:nvPr/>
              </p:nvSpPr>
              <p:spPr>
                <a:xfrm>
                  <a:off x="-4573475" y="2045850"/>
                  <a:ext cx="293800" cy="293800"/>
                </a:xfrm>
                <a:custGeom>
                  <a:avLst/>
                  <a:gdLst/>
                  <a:ahLst/>
                  <a:cxnLst/>
                  <a:rect l="l" t="t" r="r" b="b"/>
                  <a:pathLst>
                    <a:path w="11752" h="11752" extrusionOk="0">
                      <a:moveTo>
                        <a:pt x="6333" y="756"/>
                      </a:moveTo>
                      <a:lnTo>
                        <a:pt x="6459" y="1292"/>
                      </a:lnTo>
                      <a:cubicBezTo>
                        <a:pt x="6490" y="1418"/>
                        <a:pt x="6585" y="1544"/>
                        <a:pt x="6742" y="1576"/>
                      </a:cubicBezTo>
                      <a:cubicBezTo>
                        <a:pt x="7372" y="1702"/>
                        <a:pt x="7908" y="1922"/>
                        <a:pt x="8444" y="2300"/>
                      </a:cubicBezTo>
                      <a:cubicBezTo>
                        <a:pt x="8491" y="2332"/>
                        <a:pt x="8546" y="2347"/>
                        <a:pt x="8605" y="2347"/>
                      </a:cubicBezTo>
                      <a:cubicBezTo>
                        <a:pt x="8664" y="2347"/>
                        <a:pt x="8727" y="2332"/>
                        <a:pt x="8790" y="2300"/>
                      </a:cubicBezTo>
                      <a:lnTo>
                        <a:pt x="9231" y="2017"/>
                      </a:lnTo>
                      <a:lnTo>
                        <a:pt x="9798" y="2584"/>
                      </a:lnTo>
                      <a:lnTo>
                        <a:pt x="9546" y="3025"/>
                      </a:lnTo>
                      <a:cubicBezTo>
                        <a:pt x="9452" y="3151"/>
                        <a:pt x="9452" y="3308"/>
                        <a:pt x="9546" y="3371"/>
                      </a:cubicBezTo>
                      <a:cubicBezTo>
                        <a:pt x="9893" y="3907"/>
                        <a:pt x="10113" y="4505"/>
                        <a:pt x="10239" y="5073"/>
                      </a:cubicBezTo>
                      <a:cubicBezTo>
                        <a:pt x="10271" y="5199"/>
                        <a:pt x="10365" y="5325"/>
                        <a:pt x="10523" y="5356"/>
                      </a:cubicBezTo>
                      <a:lnTo>
                        <a:pt x="11058" y="5482"/>
                      </a:lnTo>
                      <a:lnTo>
                        <a:pt x="11058" y="6301"/>
                      </a:lnTo>
                      <a:lnTo>
                        <a:pt x="10523" y="6427"/>
                      </a:lnTo>
                      <a:cubicBezTo>
                        <a:pt x="10397" y="6459"/>
                        <a:pt x="10271" y="6553"/>
                        <a:pt x="10239" y="6711"/>
                      </a:cubicBezTo>
                      <a:cubicBezTo>
                        <a:pt x="10113" y="7309"/>
                        <a:pt x="9893" y="7877"/>
                        <a:pt x="9546" y="8381"/>
                      </a:cubicBezTo>
                      <a:cubicBezTo>
                        <a:pt x="9452" y="8507"/>
                        <a:pt x="9452" y="8633"/>
                        <a:pt x="9546" y="8759"/>
                      </a:cubicBezTo>
                      <a:lnTo>
                        <a:pt x="9798" y="9168"/>
                      </a:lnTo>
                      <a:lnTo>
                        <a:pt x="9231" y="9767"/>
                      </a:lnTo>
                      <a:lnTo>
                        <a:pt x="8790" y="9483"/>
                      </a:lnTo>
                      <a:cubicBezTo>
                        <a:pt x="8727" y="9452"/>
                        <a:pt x="8656" y="9436"/>
                        <a:pt x="8593" y="9436"/>
                      </a:cubicBezTo>
                      <a:cubicBezTo>
                        <a:pt x="8530" y="9436"/>
                        <a:pt x="8475" y="9452"/>
                        <a:pt x="8444" y="9483"/>
                      </a:cubicBezTo>
                      <a:cubicBezTo>
                        <a:pt x="7908" y="9861"/>
                        <a:pt x="7341" y="10082"/>
                        <a:pt x="6742" y="10208"/>
                      </a:cubicBezTo>
                      <a:cubicBezTo>
                        <a:pt x="6616" y="10239"/>
                        <a:pt x="6490" y="10334"/>
                        <a:pt x="6459" y="10428"/>
                      </a:cubicBezTo>
                      <a:lnTo>
                        <a:pt x="6333" y="10964"/>
                      </a:lnTo>
                      <a:lnTo>
                        <a:pt x="5514" y="10964"/>
                      </a:lnTo>
                      <a:lnTo>
                        <a:pt x="5388" y="10428"/>
                      </a:lnTo>
                      <a:cubicBezTo>
                        <a:pt x="5356" y="10334"/>
                        <a:pt x="5230" y="10208"/>
                        <a:pt x="5136" y="10208"/>
                      </a:cubicBezTo>
                      <a:cubicBezTo>
                        <a:pt x="4505" y="10082"/>
                        <a:pt x="3938" y="9861"/>
                        <a:pt x="3434" y="9483"/>
                      </a:cubicBezTo>
                      <a:cubicBezTo>
                        <a:pt x="3371" y="9452"/>
                        <a:pt x="3308" y="9436"/>
                        <a:pt x="3249" y="9436"/>
                      </a:cubicBezTo>
                      <a:cubicBezTo>
                        <a:pt x="3190" y="9436"/>
                        <a:pt x="3135" y="9452"/>
                        <a:pt x="3088" y="9483"/>
                      </a:cubicBezTo>
                      <a:lnTo>
                        <a:pt x="2647" y="9767"/>
                      </a:lnTo>
                      <a:lnTo>
                        <a:pt x="2048" y="9168"/>
                      </a:lnTo>
                      <a:lnTo>
                        <a:pt x="2332" y="8759"/>
                      </a:lnTo>
                      <a:cubicBezTo>
                        <a:pt x="2395" y="8633"/>
                        <a:pt x="2395" y="8475"/>
                        <a:pt x="2332" y="8381"/>
                      </a:cubicBezTo>
                      <a:cubicBezTo>
                        <a:pt x="1985" y="7877"/>
                        <a:pt x="1733" y="7278"/>
                        <a:pt x="1607" y="6711"/>
                      </a:cubicBezTo>
                      <a:cubicBezTo>
                        <a:pt x="1575" y="6585"/>
                        <a:pt x="1512" y="6459"/>
                        <a:pt x="1386" y="6427"/>
                      </a:cubicBezTo>
                      <a:lnTo>
                        <a:pt x="882" y="6301"/>
                      </a:lnTo>
                      <a:lnTo>
                        <a:pt x="882" y="5482"/>
                      </a:lnTo>
                      <a:lnTo>
                        <a:pt x="1386" y="5356"/>
                      </a:lnTo>
                      <a:cubicBezTo>
                        <a:pt x="1512" y="5325"/>
                        <a:pt x="1607" y="5199"/>
                        <a:pt x="1607" y="5073"/>
                      </a:cubicBezTo>
                      <a:cubicBezTo>
                        <a:pt x="1733" y="4442"/>
                        <a:pt x="1985" y="3907"/>
                        <a:pt x="2332" y="3371"/>
                      </a:cubicBezTo>
                      <a:cubicBezTo>
                        <a:pt x="2395" y="3277"/>
                        <a:pt x="2395" y="3151"/>
                        <a:pt x="2332" y="3025"/>
                      </a:cubicBezTo>
                      <a:lnTo>
                        <a:pt x="2048" y="2584"/>
                      </a:lnTo>
                      <a:lnTo>
                        <a:pt x="2647" y="2017"/>
                      </a:lnTo>
                      <a:lnTo>
                        <a:pt x="3088" y="2300"/>
                      </a:lnTo>
                      <a:cubicBezTo>
                        <a:pt x="3135" y="2332"/>
                        <a:pt x="3198" y="2347"/>
                        <a:pt x="3261" y="2347"/>
                      </a:cubicBezTo>
                      <a:cubicBezTo>
                        <a:pt x="3324" y="2347"/>
                        <a:pt x="3387" y="2332"/>
                        <a:pt x="3434" y="2300"/>
                      </a:cubicBezTo>
                      <a:cubicBezTo>
                        <a:pt x="3938" y="1922"/>
                        <a:pt x="4537" y="1702"/>
                        <a:pt x="5136" y="1576"/>
                      </a:cubicBezTo>
                      <a:cubicBezTo>
                        <a:pt x="5230" y="1544"/>
                        <a:pt x="5356" y="1450"/>
                        <a:pt x="5388" y="1292"/>
                      </a:cubicBezTo>
                      <a:lnTo>
                        <a:pt x="5514" y="756"/>
                      </a:lnTo>
                      <a:close/>
                      <a:moveTo>
                        <a:pt x="5167" y="0"/>
                      </a:moveTo>
                      <a:cubicBezTo>
                        <a:pt x="5009" y="0"/>
                        <a:pt x="4852" y="126"/>
                        <a:pt x="4852" y="284"/>
                      </a:cubicBezTo>
                      <a:lnTo>
                        <a:pt x="4694" y="882"/>
                      </a:lnTo>
                      <a:cubicBezTo>
                        <a:pt x="4127" y="977"/>
                        <a:pt x="3623" y="1229"/>
                        <a:pt x="3119" y="1513"/>
                      </a:cubicBezTo>
                      <a:lnTo>
                        <a:pt x="2615" y="1197"/>
                      </a:lnTo>
                      <a:cubicBezTo>
                        <a:pt x="2557" y="1154"/>
                        <a:pt x="2485" y="1130"/>
                        <a:pt x="2412" y="1130"/>
                      </a:cubicBezTo>
                      <a:cubicBezTo>
                        <a:pt x="2327" y="1130"/>
                        <a:pt x="2242" y="1161"/>
                        <a:pt x="2174" y="1229"/>
                      </a:cubicBezTo>
                      <a:lnTo>
                        <a:pt x="1197" y="2206"/>
                      </a:lnTo>
                      <a:cubicBezTo>
                        <a:pt x="1071" y="2332"/>
                        <a:pt x="1071" y="2489"/>
                        <a:pt x="1134" y="2647"/>
                      </a:cubicBezTo>
                      <a:lnTo>
                        <a:pt x="1449" y="3151"/>
                      </a:lnTo>
                      <a:cubicBezTo>
                        <a:pt x="1134" y="3623"/>
                        <a:pt x="945" y="4159"/>
                        <a:pt x="819" y="4726"/>
                      </a:cubicBezTo>
                      <a:lnTo>
                        <a:pt x="284" y="4884"/>
                      </a:lnTo>
                      <a:cubicBezTo>
                        <a:pt x="126" y="4915"/>
                        <a:pt x="0" y="5041"/>
                        <a:pt x="0" y="5199"/>
                      </a:cubicBezTo>
                      <a:lnTo>
                        <a:pt x="0" y="6585"/>
                      </a:lnTo>
                      <a:cubicBezTo>
                        <a:pt x="0" y="6742"/>
                        <a:pt x="126" y="6868"/>
                        <a:pt x="284" y="6900"/>
                      </a:cubicBezTo>
                      <a:lnTo>
                        <a:pt x="819" y="7057"/>
                      </a:lnTo>
                      <a:cubicBezTo>
                        <a:pt x="945" y="7593"/>
                        <a:pt x="1197" y="8129"/>
                        <a:pt x="1449" y="8633"/>
                      </a:cubicBezTo>
                      <a:lnTo>
                        <a:pt x="1134" y="9137"/>
                      </a:lnTo>
                      <a:cubicBezTo>
                        <a:pt x="1071" y="9263"/>
                        <a:pt x="1071" y="9452"/>
                        <a:pt x="1197" y="9578"/>
                      </a:cubicBezTo>
                      <a:lnTo>
                        <a:pt x="2174" y="10554"/>
                      </a:lnTo>
                      <a:cubicBezTo>
                        <a:pt x="2242" y="10622"/>
                        <a:pt x="2318" y="10653"/>
                        <a:pt x="2399" y="10653"/>
                      </a:cubicBezTo>
                      <a:cubicBezTo>
                        <a:pt x="2469" y="10653"/>
                        <a:pt x="2542" y="10630"/>
                        <a:pt x="2615" y="10586"/>
                      </a:cubicBezTo>
                      <a:lnTo>
                        <a:pt x="3119" y="10271"/>
                      </a:lnTo>
                      <a:cubicBezTo>
                        <a:pt x="3592" y="10586"/>
                        <a:pt x="4127" y="10806"/>
                        <a:pt x="4694" y="10901"/>
                      </a:cubicBezTo>
                      <a:lnTo>
                        <a:pt x="4852" y="11468"/>
                      </a:lnTo>
                      <a:cubicBezTo>
                        <a:pt x="4883" y="11626"/>
                        <a:pt x="5009" y="11752"/>
                        <a:pt x="5167" y="11752"/>
                      </a:cubicBezTo>
                      <a:lnTo>
                        <a:pt x="6553" y="11752"/>
                      </a:lnTo>
                      <a:cubicBezTo>
                        <a:pt x="6711" y="11752"/>
                        <a:pt x="6805" y="11626"/>
                        <a:pt x="6868" y="11468"/>
                      </a:cubicBezTo>
                      <a:lnTo>
                        <a:pt x="7026" y="10901"/>
                      </a:lnTo>
                      <a:cubicBezTo>
                        <a:pt x="7561" y="10806"/>
                        <a:pt x="8065" y="10554"/>
                        <a:pt x="8601" y="10271"/>
                      </a:cubicBezTo>
                      <a:lnTo>
                        <a:pt x="9105" y="10586"/>
                      </a:lnTo>
                      <a:cubicBezTo>
                        <a:pt x="9164" y="10630"/>
                        <a:pt x="9236" y="10653"/>
                        <a:pt x="9309" y="10653"/>
                      </a:cubicBezTo>
                      <a:cubicBezTo>
                        <a:pt x="9393" y="10653"/>
                        <a:pt x="9479" y="10622"/>
                        <a:pt x="9546" y="10554"/>
                      </a:cubicBezTo>
                      <a:lnTo>
                        <a:pt x="10523" y="9578"/>
                      </a:lnTo>
                      <a:cubicBezTo>
                        <a:pt x="10649" y="9452"/>
                        <a:pt x="10649" y="9294"/>
                        <a:pt x="10554" y="9137"/>
                      </a:cubicBezTo>
                      <a:lnTo>
                        <a:pt x="10239" y="8633"/>
                      </a:lnTo>
                      <a:cubicBezTo>
                        <a:pt x="10554" y="8160"/>
                        <a:pt x="10743" y="7656"/>
                        <a:pt x="10869" y="7057"/>
                      </a:cubicBezTo>
                      <a:lnTo>
                        <a:pt x="11468" y="6900"/>
                      </a:lnTo>
                      <a:cubicBezTo>
                        <a:pt x="11626" y="6868"/>
                        <a:pt x="11752" y="6742"/>
                        <a:pt x="11752" y="6585"/>
                      </a:cubicBezTo>
                      <a:lnTo>
                        <a:pt x="11752" y="5199"/>
                      </a:lnTo>
                      <a:cubicBezTo>
                        <a:pt x="11752" y="5041"/>
                        <a:pt x="11626" y="4915"/>
                        <a:pt x="11468" y="4884"/>
                      </a:cubicBezTo>
                      <a:lnTo>
                        <a:pt x="10869" y="4726"/>
                      </a:lnTo>
                      <a:cubicBezTo>
                        <a:pt x="10743" y="4159"/>
                        <a:pt x="10523" y="3655"/>
                        <a:pt x="10239" y="3151"/>
                      </a:cubicBezTo>
                      <a:lnTo>
                        <a:pt x="10554" y="2647"/>
                      </a:lnTo>
                      <a:cubicBezTo>
                        <a:pt x="10649" y="2521"/>
                        <a:pt x="10649" y="2332"/>
                        <a:pt x="10523" y="2206"/>
                      </a:cubicBezTo>
                      <a:lnTo>
                        <a:pt x="9546" y="1229"/>
                      </a:lnTo>
                      <a:cubicBezTo>
                        <a:pt x="9479" y="1161"/>
                        <a:pt x="9402" y="1130"/>
                        <a:pt x="9321" y="1130"/>
                      </a:cubicBezTo>
                      <a:cubicBezTo>
                        <a:pt x="9251" y="1130"/>
                        <a:pt x="9178" y="1154"/>
                        <a:pt x="9105" y="1197"/>
                      </a:cubicBezTo>
                      <a:lnTo>
                        <a:pt x="8601" y="1513"/>
                      </a:lnTo>
                      <a:cubicBezTo>
                        <a:pt x="8128" y="1197"/>
                        <a:pt x="7593" y="977"/>
                        <a:pt x="7026" y="882"/>
                      </a:cubicBezTo>
                      <a:lnTo>
                        <a:pt x="6868" y="284"/>
                      </a:lnTo>
                      <a:cubicBezTo>
                        <a:pt x="6805" y="126"/>
                        <a:pt x="6711" y="0"/>
                        <a:pt x="6553"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998" name="Google Shape;12463;p89">
                  <a:extLst>
                    <a:ext uri="{FF2B5EF4-FFF2-40B4-BE49-F238E27FC236}">
                      <a16:creationId xmlns:a16="http://schemas.microsoft.com/office/drawing/2014/main" id="{885C0094-404D-3996-9CDD-0A2C1B7C6A73}"/>
                    </a:ext>
                  </a:extLst>
                </p:cNvPr>
                <p:cNvSpPr/>
                <p:nvPr/>
              </p:nvSpPr>
              <p:spPr>
                <a:xfrm>
                  <a:off x="-4521500" y="2099400"/>
                  <a:ext cx="189050" cy="188275"/>
                </a:xfrm>
                <a:custGeom>
                  <a:avLst/>
                  <a:gdLst/>
                  <a:ahLst/>
                  <a:cxnLst/>
                  <a:rect l="l" t="t" r="r" b="b"/>
                  <a:pathLst>
                    <a:path w="7562" h="7531" extrusionOk="0">
                      <a:moveTo>
                        <a:pt x="3750" y="662"/>
                      </a:moveTo>
                      <a:cubicBezTo>
                        <a:pt x="5451" y="662"/>
                        <a:pt x="6837" y="2017"/>
                        <a:pt x="6837" y="3718"/>
                      </a:cubicBezTo>
                      <a:cubicBezTo>
                        <a:pt x="6869" y="5104"/>
                        <a:pt x="6049" y="6239"/>
                        <a:pt x="4821" y="6648"/>
                      </a:cubicBezTo>
                      <a:lnTo>
                        <a:pt x="4821" y="5892"/>
                      </a:lnTo>
                      <a:cubicBezTo>
                        <a:pt x="5640" y="5514"/>
                        <a:pt x="6207" y="4663"/>
                        <a:pt x="6207" y="3718"/>
                      </a:cubicBezTo>
                      <a:cubicBezTo>
                        <a:pt x="6207" y="2710"/>
                        <a:pt x="5577" y="1796"/>
                        <a:pt x="4569" y="1481"/>
                      </a:cubicBezTo>
                      <a:cubicBezTo>
                        <a:pt x="4535" y="1472"/>
                        <a:pt x="4501" y="1467"/>
                        <a:pt x="4468" y="1467"/>
                      </a:cubicBezTo>
                      <a:cubicBezTo>
                        <a:pt x="4278" y="1467"/>
                        <a:pt x="4096" y="1609"/>
                        <a:pt x="4096" y="1796"/>
                      </a:cubicBezTo>
                      <a:lnTo>
                        <a:pt x="4096" y="3372"/>
                      </a:lnTo>
                      <a:lnTo>
                        <a:pt x="3435" y="3372"/>
                      </a:lnTo>
                      <a:lnTo>
                        <a:pt x="3435" y="1796"/>
                      </a:lnTo>
                      <a:cubicBezTo>
                        <a:pt x="3435" y="1609"/>
                        <a:pt x="3276" y="1467"/>
                        <a:pt x="3073" y="1467"/>
                      </a:cubicBezTo>
                      <a:cubicBezTo>
                        <a:pt x="3037" y="1467"/>
                        <a:pt x="3000" y="1472"/>
                        <a:pt x="2962" y="1481"/>
                      </a:cubicBezTo>
                      <a:cubicBezTo>
                        <a:pt x="2017" y="1828"/>
                        <a:pt x="1355" y="2742"/>
                        <a:pt x="1355" y="3718"/>
                      </a:cubicBezTo>
                      <a:cubicBezTo>
                        <a:pt x="1355" y="4663"/>
                        <a:pt x="1891" y="5514"/>
                        <a:pt x="2741" y="5892"/>
                      </a:cubicBezTo>
                      <a:lnTo>
                        <a:pt x="2741" y="6648"/>
                      </a:lnTo>
                      <a:cubicBezTo>
                        <a:pt x="1544" y="6207"/>
                        <a:pt x="694" y="5073"/>
                        <a:pt x="694" y="3718"/>
                      </a:cubicBezTo>
                      <a:cubicBezTo>
                        <a:pt x="694" y="2017"/>
                        <a:pt x="2048" y="662"/>
                        <a:pt x="3750" y="662"/>
                      </a:cubicBezTo>
                      <a:close/>
                      <a:moveTo>
                        <a:pt x="4852" y="2363"/>
                      </a:moveTo>
                      <a:cubicBezTo>
                        <a:pt x="5293" y="2679"/>
                        <a:pt x="5514" y="3183"/>
                        <a:pt x="5514" y="3718"/>
                      </a:cubicBezTo>
                      <a:cubicBezTo>
                        <a:pt x="5514" y="4443"/>
                        <a:pt x="5041" y="5104"/>
                        <a:pt x="4380" y="5356"/>
                      </a:cubicBezTo>
                      <a:cubicBezTo>
                        <a:pt x="4254" y="5388"/>
                        <a:pt x="4159" y="5545"/>
                        <a:pt x="4159" y="5671"/>
                      </a:cubicBezTo>
                      <a:lnTo>
                        <a:pt x="4159" y="6806"/>
                      </a:lnTo>
                      <a:lnTo>
                        <a:pt x="3781" y="6806"/>
                      </a:lnTo>
                      <a:cubicBezTo>
                        <a:pt x="3734" y="6821"/>
                        <a:pt x="3679" y="6829"/>
                        <a:pt x="3624" y="6829"/>
                      </a:cubicBezTo>
                      <a:cubicBezTo>
                        <a:pt x="3568" y="6829"/>
                        <a:pt x="3513" y="6821"/>
                        <a:pt x="3466" y="6806"/>
                      </a:cubicBezTo>
                      <a:lnTo>
                        <a:pt x="3466" y="5671"/>
                      </a:lnTo>
                      <a:cubicBezTo>
                        <a:pt x="3466" y="5514"/>
                        <a:pt x="3403" y="5388"/>
                        <a:pt x="3246" y="5356"/>
                      </a:cubicBezTo>
                      <a:cubicBezTo>
                        <a:pt x="2584" y="5104"/>
                        <a:pt x="2111" y="4443"/>
                        <a:pt x="2111" y="3718"/>
                      </a:cubicBezTo>
                      <a:cubicBezTo>
                        <a:pt x="2111" y="3183"/>
                        <a:pt x="2363" y="2679"/>
                        <a:pt x="2773" y="2363"/>
                      </a:cubicBezTo>
                      <a:lnTo>
                        <a:pt x="2773" y="3718"/>
                      </a:lnTo>
                      <a:cubicBezTo>
                        <a:pt x="2773" y="3939"/>
                        <a:pt x="2930" y="4096"/>
                        <a:pt x="3120" y="4096"/>
                      </a:cubicBezTo>
                      <a:lnTo>
                        <a:pt x="4506" y="4096"/>
                      </a:lnTo>
                      <a:cubicBezTo>
                        <a:pt x="4695" y="4096"/>
                        <a:pt x="4852" y="3939"/>
                        <a:pt x="4852" y="3718"/>
                      </a:cubicBezTo>
                      <a:lnTo>
                        <a:pt x="4852" y="2363"/>
                      </a:lnTo>
                      <a:close/>
                      <a:moveTo>
                        <a:pt x="3781" y="1"/>
                      </a:moveTo>
                      <a:cubicBezTo>
                        <a:pt x="1702" y="1"/>
                        <a:pt x="1" y="1670"/>
                        <a:pt x="1" y="3781"/>
                      </a:cubicBezTo>
                      <a:cubicBezTo>
                        <a:pt x="1" y="5861"/>
                        <a:pt x="1702" y="7530"/>
                        <a:pt x="3781" y="7530"/>
                      </a:cubicBezTo>
                      <a:cubicBezTo>
                        <a:pt x="5892" y="7530"/>
                        <a:pt x="7562" y="5861"/>
                        <a:pt x="7562" y="3781"/>
                      </a:cubicBezTo>
                      <a:cubicBezTo>
                        <a:pt x="7562" y="1670"/>
                        <a:pt x="5892" y="1"/>
                        <a:pt x="3781"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967" name="Google Shape;12473;p89">
                <a:extLst>
                  <a:ext uri="{FF2B5EF4-FFF2-40B4-BE49-F238E27FC236}">
                    <a16:creationId xmlns:a16="http://schemas.microsoft.com/office/drawing/2014/main" id="{DA894677-7B87-9FC3-C1F6-BCE105E09FD7}"/>
                  </a:ext>
                </a:extLst>
              </p:cNvPr>
              <p:cNvGrpSpPr/>
              <p:nvPr/>
            </p:nvGrpSpPr>
            <p:grpSpPr>
              <a:xfrm>
                <a:off x="9511570" y="1885950"/>
                <a:ext cx="632212" cy="641343"/>
                <a:chOff x="-2777700" y="2049775"/>
                <a:chExt cx="287325" cy="291475"/>
              </a:xfrm>
              <a:grpFill/>
            </p:grpSpPr>
            <p:sp>
              <p:nvSpPr>
                <p:cNvPr id="17994" name="Google Shape;12474;p89">
                  <a:extLst>
                    <a:ext uri="{FF2B5EF4-FFF2-40B4-BE49-F238E27FC236}">
                      <a16:creationId xmlns:a16="http://schemas.microsoft.com/office/drawing/2014/main" id="{EBB53317-8F2B-C961-8167-A3D69F910016}"/>
                    </a:ext>
                  </a:extLst>
                </p:cNvPr>
                <p:cNvSpPr/>
                <p:nvPr/>
              </p:nvSpPr>
              <p:spPr>
                <a:xfrm>
                  <a:off x="-2777700" y="2049775"/>
                  <a:ext cx="287325" cy="291475"/>
                </a:xfrm>
                <a:custGeom>
                  <a:avLst/>
                  <a:gdLst/>
                  <a:ahLst/>
                  <a:cxnLst/>
                  <a:rect l="l" t="t" r="r" b="b"/>
                  <a:pathLst>
                    <a:path w="11493" h="11659" extrusionOk="0">
                      <a:moveTo>
                        <a:pt x="7121" y="662"/>
                      </a:moveTo>
                      <a:cubicBezTo>
                        <a:pt x="7341" y="662"/>
                        <a:pt x="7499" y="820"/>
                        <a:pt x="7499" y="1040"/>
                      </a:cubicBezTo>
                      <a:cubicBezTo>
                        <a:pt x="7499" y="1230"/>
                        <a:pt x="7341" y="1387"/>
                        <a:pt x="7121" y="1387"/>
                      </a:cubicBezTo>
                      <a:lnTo>
                        <a:pt x="4380" y="1387"/>
                      </a:lnTo>
                      <a:cubicBezTo>
                        <a:pt x="4191" y="1387"/>
                        <a:pt x="4033" y="1230"/>
                        <a:pt x="4033" y="1040"/>
                      </a:cubicBezTo>
                      <a:cubicBezTo>
                        <a:pt x="4033" y="820"/>
                        <a:pt x="4191" y="662"/>
                        <a:pt x="4380" y="662"/>
                      </a:cubicBezTo>
                      <a:close/>
                      <a:moveTo>
                        <a:pt x="6774" y="2049"/>
                      </a:moveTo>
                      <a:lnTo>
                        <a:pt x="6774" y="4285"/>
                      </a:lnTo>
                      <a:cubicBezTo>
                        <a:pt x="6774" y="4412"/>
                        <a:pt x="6774" y="4443"/>
                        <a:pt x="7499" y="5514"/>
                      </a:cubicBezTo>
                      <a:lnTo>
                        <a:pt x="3970" y="5514"/>
                      </a:lnTo>
                      <a:cubicBezTo>
                        <a:pt x="4758" y="4412"/>
                        <a:pt x="4726" y="4443"/>
                        <a:pt x="4726" y="4348"/>
                      </a:cubicBezTo>
                      <a:lnTo>
                        <a:pt x="4726" y="2049"/>
                      </a:lnTo>
                      <a:close/>
                      <a:moveTo>
                        <a:pt x="8003" y="6176"/>
                      </a:moveTo>
                      <a:cubicBezTo>
                        <a:pt x="8696" y="7215"/>
                        <a:pt x="9578" y="8507"/>
                        <a:pt x="10177" y="9389"/>
                      </a:cubicBezTo>
                      <a:cubicBezTo>
                        <a:pt x="10649" y="10082"/>
                        <a:pt x="10177" y="10996"/>
                        <a:pt x="9294" y="10996"/>
                      </a:cubicBezTo>
                      <a:lnTo>
                        <a:pt x="2206" y="10996"/>
                      </a:lnTo>
                      <a:cubicBezTo>
                        <a:pt x="1387" y="10996"/>
                        <a:pt x="914" y="10051"/>
                        <a:pt x="1387" y="9389"/>
                      </a:cubicBezTo>
                      <a:cubicBezTo>
                        <a:pt x="1859" y="8665"/>
                        <a:pt x="2804" y="7341"/>
                        <a:pt x="3561" y="6176"/>
                      </a:cubicBezTo>
                      <a:close/>
                      <a:moveTo>
                        <a:pt x="4380" y="1"/>
                      </a:moveTo>
                      <a:cubicBezTo>
                        <a:pt x="3813" y="1"/>
                        <a:pt x="3340" y="473"/>
                        <a:pt x="3340" y="1040"/>
                      </a:cubicBezTo>
                      <a:cubicBezTo>
                        <a:pt x="3340" y="1513"/>
                        <a:pt x="3655" y="1860"/>
                        <a:pt x="4065" y="2017"/>
                      </a:cubicBezTo>
                      <a:lnTo>
                        <a:pt x="4065" y="4222"/>
                      </a:lnTo>
                      <a:cubicBezTo>
                        <a:pt x="3718" y="4790"/>
                        <a:pt x="1198" y="8413"/>
                        <a:pt x="788" y="8980"/>
                      </a:cubicBezTo>
                      <a:cubicBezTo>
                        <a:pt x="1" y="10114"/>
                        <a:pt x="820" y="11658"/>
                        <a:pt x="2206" y="11658"/>
                      </a:cubicBezTo>
                      <a:lnTo>
                        <a:pt x="9294" y="11658"/>
                      </a:lnTo>
                      <a:cubicBezTo>
                        <a:pt x="9308" y="11658"/>
                        <a:pt x="9322" y="11658"/>
                        <a:pt x="9335" y="11658"/>
                      </a:cubicBezTo>
                      <a:cubicBezTo>
                        <a:pt x="10697" y="11658"/>
                        <a:pt x="11492" y="10103"/>
                        <a:pt x="10712" y="9011"/>
                      </a:cubicBezTo>
                      <a:cubicBezTo>
                        <a:pt x="10271" y="8444"/>
                        <a:pt x="7845" y="4853"/>
                        <a:pt x="7499" y="4254"/>
                      </a:cubicBezTo>
                      <a:lnTo>
                        <a:pt x="7499" y="1986"/>
                      </a:lnTo>
                      <a:cubicBezTo>
                        <a:pt x="7877" y="1828"/>
                        <a:pt x="8160" y="1450"/>
                        <a:pt x="8160" y="1040"/>
                      </a:cubicBezTo>
                      <a:cubicBezTo>
                        <a:pt x="8160" y="473"/>
                        <a:pt x="7688" y="1"/>
                        <a:pt x="7121"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995" name="Google Shape;12475;p89">
                  <a:extLst>
                    <a:ext uri="{FF2B5EF4-FFF2-40B4-BE49-F238E27FC236}">
                      <a16:creationId xmlns:a16="http://schemas.microsoft.com/office/drawing/2014/main" id="{4F9C2A7A-93BB-AA19-0812-64B5CFEBC3F4}"/>
                    </a:ext>
                  </a:extLst>
                </p:cNvPr>
                <p:cNvSpPr/>
                <p:nvPr/>
              </p:nvSpPr>
              <p:spPr>
                <a:xfrm>
                  <a:off x="-2694200" y="2221475"/>
                  <a:ext cx="69325" cy="68550"/>
                </a:xfrm>
                <a:custGeom>
                  <a:avLst/>
                  <a:gdLst/>
                  <a:ahLst/>
                  <a:cxnLst/>
                  <a:rect l="l" t="t" r="r" b="b"/>
                  <a:pathLst>
                    <a:path w="2773" h="2742" extrusionOk="0">
                      <a:moveTo>
                        <a:pt x="1386" y="694"/>
                      </a:moveTo>
                      <a:cubicBezTo>
                        <a:pt x="1733" y="694"/>
                        <a:pt x="2048" y="1009"/>
                        <a:pt x="2048" y="1356"/>
                      </a:cubicBezTo>
                      <a:cubicBezTo>
                        <a:pt x="2048" y="1765"/>
                        <a:pt x="1764" y="2049"/>
                        <a:pt x="1386" y="2049"/>
                      </a:cubicBezTo>
                      <a:cubicBezTo>
                        <a:pt x="1008" y="2049"/>
                        <a:pt x="725" y="1702"/>
                        <a:pt x="725" y="1356"/>
                      </a:cubicBezTo>
                      <a:cubicBezTo>
                        <a:pt x="725" y="978"/>
                        <a:pt x="1040" y="694"/>
                        <a:pt x="1386" y="694"/>
                      </a:cubicBezTo>
                      <a:close/>
                      <a:moveTo>
                        <a:pt x="1386" y="1"/>
                      </a:moveTo>
                      <a:cubicBezTo>
                        <a:pt x="630" y="1"/>
                        <a:pt x="0" y="631"/>
                        <a:pt x="0" y="1356"/>
                      </a:cubicBezTo>
                      <a:cubicBezTo>
                        <a:pt x="0" y="2112"/>
                        <a:pt x="630" y="2742"/>
                        <a:pt x="1386" y="2742"/>
                      </a:cubicBezTo>
                      <a:cubicBezTo>
                        <a:pt x="2142" y="2742"/>
                        <a:pt x="2772" y="2112"/>
                        <a:pt x="2772" y="1356"/>
                      </a:cubicBezTo>
                      <a:cubicBezTo>
                        <a:pt x="2772" y="631"/>
                        <a:pt x="2142" y="1"/>
                        <a:pt x="1386"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996" name="Google Shape;12476;p89">
                  <a:extLst>
                    <a:ext uri="{FF2B5EF4-FFF2-40B4-BE49-F238E27FC236}">
                      <a16:creationId xmlns:a16="http://schemas.microsoft.com/office/drawing/2014/main" id="{86DF9ECB-8FF4-2B82-B30E-5A97A1CA4FA1}"/>
                    </a:ext>
                  </a:extLst>
                </p:cNvPr>
                <p:cNvSpPr/>
                <p:nvPr/>
              </p:nvSpPr>
              <p:spPr>
                <a:xfrm>
                  <a:off x="-2608350" y="2255350"/>
                  <a:ext cx="51200" cy="51225"/>
                </a:xfrm>
                <a:custGeom>
                  <a:avLst/>
                  <a:gdLst/>
                  <a:ahLst/>
                  <a:cxnLst/>
                  <a:rect l="l" t="t" r="r" b="b"/>
                  <a:pathLst>
                    <a:path w="2048" h="2049" extrusionOk="0">
                      <a:moveTo>
                        <a:pt x="1040" y="694"/>
                      </a:moveTo>
                      <a:cubicBezTo>
                        <a:pt x="1229" y="694"/>
                        <a:pt x="1386" y="851"/>
                        <a:pt x="1386" y="1040"/>
                      </a:cubicBezTo>
                      <a:cubicBezTo>
                        <a:pt x="1386" y="1229"/>
                        <a:pt x="1229" y="1387"/>
                        <a:pt x="1040" y="1387"/>
                      </a:cubicBezTo>
                      <a:cubicBezTo>
                        <a:pt x="819" y="1387"/>
                        <a:pt x="693" y="1229"/>
                        <a:pt x="693" y="1040"/>
                      </a:cubicBezTo>
                      <a:cubicBezTo>
                        <a:pt x="693" y="851"/>
                        <a:pt x="819" y="694"/>
                        <a:pt x="1040" y="694"/>
                      </a:cubicBezTo>
                      <a:close/>
                      <a:moveTo>
                        <a:pt x="1040" y="1"/>
                      </a:moveTo>
                      <a:cubicBezTo>
                        <a:pt x="473" y="1"/>
                        <a:pt x="0" y="473"/>
                        <a:pt x="0" y="1040"/>
                      </a:cubicBezTo>
                      <a:cubicBezTo>
                        <a:pt x="0" y="1576"/>
                        <a:pt x="473" y="2048"/>
                        <a:pt x="1040" y="2048"/>
                      </a:cubicBezTo>
                      <a:cubicBezTo>
                        <a:pt x="1575" y="2048"/>
                        <a:pt x="2048" y="1576"/>
                        <a:pt x="2048" y="1040"/>
                      </a:cubicBezTo>
                      <a:cubicBezTo>
                        <a:pt x="2048" y="473"/>
                        <a:pt x="1575" y="1"/>
                        <a:pt x="1040"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968" name="Google Shape;12508;p89">
                <a:extLst>
                  <a:ext uri="{FF2B5EF4-FFF2-40B4-BE49-F238E27FC236}">
                    <a16:creationId xmlns:a16="http://schemas.microsoft.com/office/drawing/2014/main" id="{0F44B8FD-FB2F-D2D3-8F5A-D3E9B0DB723F}"/>
                  </a:ext>
                </a:extLst>
              </p:cNvPr>
              <p:cNvGrpSpPr/>
              <p:nvPr/>
            </p:nvGrpSpPr>
            <p:grpSpPr>
              <a:xfrm>
                <a:off x="6173618" y="1886830"/>
                <a:ext cx="643048" cy="639583"/>
                <a:chOff x="-4211975" y="2046625"/>
                <a:chExt cx="292250" cy="290675"/>
              </a:xfrm>
              <a:grpFill/>
            </p:grpSpPr>
            <p:sp>
              <p:nvSpPr>
                <p:cNvPr id="17992" name="Google Shape;12509;p89">
                  <a:extLst>
                    <a:ext uri="{FF2B5EF4-FFF2-40B4-BE49-F238E27FC236}">
                      <a16:creationId xmlns:a16="http://schemas.microsoft.com/office/drawing/2014/main" id="{AE89C19B-810A-5A63-83FF-619012D0CB1E}"/>
                    </a:ext>
                  </a:extLst>
                </p:cNvPr>
                <p:cNvSpPr/>
                <p:nvPr/>
              </p:nvSpPr>
              <p:spPr>
                <a:xfrm>
                  <a:off x="-4211975" y="2081300"/>
                  <a:ext cx="256025" cy="256000"/>
                </a:xfrm>
                <a:custGeom>
                  <a:avLst/>
                  <a:gdLst/>
                  <a:ahLst/>
                  <a:cxnLst/>
                  <a:rect l="l" t="t" r="r" b="b"/>
                  <a:pathLst>
                    <a:path w="10241" h="10240" extrusionOk="0">
                      <a:moveTo>
                        <a:pt x="4758" y="693"/>
                      </a:moveTo>
                      <a:lnTo>
                        <a:pt x="4758" y="5167"/>
                      </a:lnTo>
                      <a:cubicBezTo>
                        <a:pt x="4758" y="5356"/>
                        <a:pt x="4916" y="5513"/>
                        <a:pt x="5105" y="5513"/>
                      </a:cubicBezTo>
                      <a:lnTo>
                        <a:pt x="9578" y="5513"/>
                      </a:lnTo>
                      <a:cubicBezTo>
                        <a:pt x="9358" y="7813"/>
                        <a:pt x="7436" y="9609"/>
                        <a:pt x="5105" y="9609"/>
                      </a:cubicBezTo>
                      <a:cubicBezTo>
                        <a:pt x="2679" y="9609"/>
                        <a:pt x="663" y="7593"/>
                        <a:pt x="663" y="5167"/>
                      </a:cubicBezTo>
                      <a:cubicBezTo>
                        <a:pt x="663" y="2835"/>
                        <a:pt x="2490" y="914"/>
                        <a:pt x="4758" y="693"/>
                      </a:cubicBezTo>
                      <a:close/>
                      <a:moveTo>
                        <a:pt x="5105" y="0"/>
                      </a:moveTo>
                      <a:cubicBezTo>
                        <a:pt x="2269" y="0"/>
                        <a:pt x="1" y="2300"/>
                        <a:pt x="1" y="5104"/>
                      </a:cubicBezTo>
                      <a:cubicBezTo>
                        <a:pt x="1" y="7939"/>
                        <a:pt x="2269" y="10239"/>
                        <a:pt x="5105" y="10239"/>
                      </a:cubicBezTo>
                      <a:cubicBezTo>
                        <a:pt x="7940" y="10239"/>
                        <a:pt x="10240" y="7939"/>
                        <a:pt x="10240" y="5104"/>
                      </a:cubicBezTo>
                      <a:cubicBezTo>
                        <a:pt x="10240" y="4978"/>
                        <a:pt x="10083" y="4820"/>
                        <a:pt x="9925" y="4820"/>
                      </a:cubicBezTo>
                      <a:lnTo>
                        <a:pt x="5483" y="4820"/>
                      </a:lnTo>
                      <a:lnTo>
                        <a:pt x="5483" y="347"/>
                      </a:lnTo>
                      <a:cubicBezTo>
                        <a:pt x="5483" y="158"/>
                        <a:pt x="5325" y="0"/>
                        <a:pt x="5105"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993" name="Google Shape;12510;p89">
                  <a:extLst>
                    <a:ext uri="{FF2B5EF4-FFF2-40B4-BE49-F238E27FC236}">
                      <a16:creationId xmlns:a16="http://schemas.microsoft.com/office/drawing/2014/main" id="{7B5680EF-2AD7-2C69-8AD4-58C2ACB72F1C}"/>
                    </a:ext>
                  </a:extLst>
                </p:cNvPr>
                <p:cNvSpPr/>
                <p:nvPr/>
              </p:nvSpPr>
              <p:spPr>
                <a:xfrm>
                  <a:off x="-4057600" y="2046625"/>
                  <a:ext cx="137875" cy="137875"/>
                </a:xfrm>
                <a:custGeom>
                  <a:avLst/>
                  <a:gdLst/>
                  <a:ahLst/>
                  <a:cxnLst/>
                  <a:rect l="l" t="t" r="r" b="b"/>
                  <a:pathLst>
                    <a:path w="5515" h="5515" extrusionOk="0">
                      <a:moveTo>
                        <a:pt x="663" y="694"/>
                      </a:moveTo>
                      <a:cubicBezTo>
                        <a:pt x="2836" y="851"/>
                        <a:pt x="4601" y="2616"/>
                        <a:pt x="4758" y="4790"/>
                      </a:cubicBezTo>
                      <a:lnTo>
                        <a:pt x="663" y="4790"/>
                      </a:lnTo>
                      <a:lnTo>
                        <a:pt x="663" y="694"/>
                      </a:lnTo>
                      <a:close/>
                      <a:moveTo>
                        <a:pt x="348" y="1"/>
                      </a:moveTo>
                      <a:cubicBezTo>
                        <a:pt x="158" y="1"/>
                        <a:pt x="1" y="158"/>
                        <a:pt x="1" y="379"/>
                      </a:cubicBezTo>
                      <a:lnTo>
                        <a:pt x="1" y="5168"/>
                      </a:lnTo>
                      <a:cubicBezTo>
                        <a:pt x="1" y="5357"/>
                        <a:pt x="158" y="5514"/>
                        <a:pt x="348" y="5514"/>
                      </a:cubicBezTo>
                      <a:lnTo>
                        <a:pt x="5168" y="5514"/>
                      </a:lnTo>
                      <a:cubicBezTo>
                        <a:pt x="5357" y="5514"/>
                        <a:pt x="5514" y="5357"/>
                        <a:pt x="5514" y="5168"/>
                      </a:cubicBezTo>
                      <a:cubicBezTo>
                        <a:pt x="5483" y="3750"/>
                        <a:pt x="4979" y="2490"/>
                        <a:pt x="3971" y="1513"/>
                      </a:cubicBezTo>
                      <a:cubicBezTo>
                        <a:pt x="2994" y="536"/>
                        <a:pt x="1734" y="1"/>
                        <a:pt x="348"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sp>
            <p:nvSpPr>
              <p:cNvPr id="17969" name="Google Shape;12519;p89">
                <a:extLst>
                  <a:ext uri="{FF2B5EF4-FFF2-40B4-BE49-F238E27FC236}">
                    <a16:creationId xmlns:a16="http://schemas.microsoft.com/office/drawing/2014/main" id="{478C0741-70E8-9CBC-1EB2-3D78E0187C82}"/>
                  </a:ext>
                </a:extLst>
              </p:cNvPr>
              <p:cNvSpPr/>
              <p:nvPr/>
            </p:nvSpPr>
            <p:spPr>
              <a:xfrm>
                <a:off x="10331675" y="1884054"/>
                <a:ext cx="608338" cy="644753"/>
              </a:xfrm>
              <a:custGeom>
                <a:avLst/>
                <a:gdLst/>
                <a:ahLst/>
                <a:cxnLst/>
                <a:rect l="l" t="t" r="r" b="b"/>
                <a:pathLst>
                  <a:path w="11059" h="11721" extrusionOk="0">
                    <a:moveTo>
                      <a:pt x="1418" y="693"/>
                    </a:moveTo>
                    <a:lnTo>
                      <a:pt x="1418" y="1387"/>
                    </a:lnTo>
                    <a:lnTo>
                      <a:pt x="725" y="1387"/>
                    </a:lnTo>
                    <a:lnTo>
                      <a:pt x="725" y="693"/>
                    </a:lnTo>
                    <a:close/>
                    <a:moveTo>
                      <a:pt x="9011" y="693"/>
                    </a:moveTo>
                    <a:lnTo>
                      <a:pt x="9011" y="1387"/>
                    </a:lnTo>
                    <a:lnTo>
                      <a:pt x="8349" y="1387"/>
                    </a:lnTo>
                    <a:lnTo>
                      <a:pt x="8349" y="693"/>
                    </a:lnTo>
                    <a:close/>
                    <a:moveTo>
                      <a:pt x="7656" y="1324"/>
                    </a:moveTo>
                    <a:lnTo>
                      <a:pt x="7656" y="1670"/>
                    </a:lnTo>
                    <a:cubicBezTo>
                      <a:pt x="7656" y="1891"/>
                      <a:pt x="7813" y="2048"/>
                      <a:pt x="8034" y="2048"/>
                    </a:cubicBezTo>
                    <a:lnTo>
                      <a:pt x="8381" y="2048"/>
                    </a:lnTo>
                    <a:lnTo>
                      <a:pt x="8381" y="4222"/>
                    </a:lnTo>
                    <a:cubicBezTo>
                      <a:pt x="8255" y="4253"/>
                      <a:pt x="8160" y="4316"/>
                      <a:pt x="8034" y="4411"/>
                    </a:cubicBezTo>
                    <a:cubicBezTo>
                      <a:pt x="7845" y="4243"/>
                      <a:pt x="7614" y="4159"/>
                      <a:pt x="7369" y="4159"/>
                    </a:cubicBezTo>
                    <a:cubicBezTo>
                      <a:pt x="7246" y="4159"/>
                      <a:pt x="7120" y="4180"/>
                      <a:pt x="6994" y="4222"/>
                    </a:cubicBezTo>
                    <a:lnTo>
                      <a:pt x="6994" y="3088"/>
                    </a:lnTo>
                    <a:cubicBezTo>
                      <a:pt x="6994" y="2552"/>
                      <a:pt x="6522" y="2080"/>
                      <a:pt x="5986" y="2080"/>
                    </a:cubicBezTo>
                    <a:cubicBezTo>
                      <a:pt x="5419" y="2080"/>
                      <a:pt x="4947" y="2552"/>
                      <a:pt x="4947" y="3088"/>
                    </a:cubicBezTo>
                    <a:lnTo>
                      <a:pt x="4947" y="6459"/>
                    </a:lnTo>
                    <a:lnTo>
                      <a:pt x="4789" y="6301"/>
                    </a:lnTo>
                    <a:cubicBezTo>
                      <a:pt x="4600" y="6097"/>
                      <a:pt x="4340" y="5994"/>
                      <a:pt x="4076" y="5994"/>
                    </a:cubicBezTo>
                    <a:cubicBezTo>
                      <a:pt x="3812" y="5994"/>
                      <a:pt x="3545" y="6097"/>
                      <a:pt x="3340" y="6301"/>
                    </a:cubicBezTo>
                    <a:cubicBezTo>
                      <a:pt x="2962" y="6679"/>
                      <a:pt x="2962" y="7341"/>
                      <a:pt x="3340" y="7751"/>
                    </a:cubicBezTo>
                    <a:lnTo>
                      <a:pt x="3812" y="8223"/>
                    </a:lnTo>
                    <a:lnTo>
                      <a:pt x="2111" y="8223"/>
                    </a:lnTo>
                    <a:lnTo>
                      <a:pt x="2111" y="7908"/>
                    </a:lnTo>
                    <a:cubicBezTo>
                      <a:pt x="2111" y="7719"/>
                      <a:pt x="1954" y="7561"/>
                      <a:pt x="1765" y="7561"/>
                    </a:cubicBezTo>
                    <a:lnTo>
                      <a:pt x="1418" y="7561"/>
                    </a:lnTo>
                    <a:lnTo>
                      <a:pt x="1418" y="2048"/>
                    </a:lnTo>
                    <a:lnTo>
                      <a:pt x="1765" y="2048"/>
                    </a:lnTo>
                    <a:cubicBezTo>
                      <a:pt x="1954" y="2048"/>
                      <a:pt x="2111" y="1891"/>
                      <a:pt x="2111" y="1670"/>
                    </a:cubicBezTo>
                    <a:lnTo>
                      <a:pt x="2111" y="1324"/>
                    </a:lnTo>
                    <a:close/>
                    <a:moveTo>
                      <a:pt x="1418" y="8255"/>
                    </a:moveTo>
                    <a:lnTo>
                      <a:pt x="1418" y="8948"/>
                    </a:lnTo>
                    <a:lnTo>
                      <a:pt x="725" y="8948"/>
                    </a:lnTo>
                    <a:lnTo>
                      <a:pt x="725" y="8255"/>
                    </a:lnTo>
                    <a:close/>
                    <a:moveTo>
                      <a:pt x="5955" y="2836"/>
                    </a:moveTo>
                    <a:cubicBezTo>
                      <a:pt x="6144" y="2836"/>
                      <a:pt x="6301" y="2993"/>
                      <a:pt x="6301" y="3182"/>
                    </a:cubicBezTo>
                    <a:lnTo>
                      <a:pt x="6301" y="6616"/>
                    </a:lnTo>
                    <a:cubicBezTo>
                      <a:pt x="6301" y="6805"/>
                      <a:pt x="6459" y="6963"/>
                      <a:pt x="6648" y="6963"/>
                    </a:cubicBezTo>
                    <a:cubicBezTo>
                      <a:pt x="6837" y="6963"/>
                      <a:pt x="6994" y="6805"/>
                      <a:pt x="6994" y="6616"/>
                    </a:cubicBezTo>
                    <a:lnTo>
                      <a:pt x="6994" y="5230"/>
                    </a:lnTo>
                    <a:cubicBezTo>
                      <a:pt x="6994" y="5041"/>
                      <a:pt x="7152" y="4884"/>
                      <a:pt x="7372" y="4884"/>
                    </a:cubicBezTo>
                    <a:cubicBezTo>
                      <a:pt x="7561" y="4884"/>
                      <a:pt x="7719" y="5041"/>
                      <a:pt x="7719" y="5230"/>
                    </a:cubicBezTo>
                    <a:lnTo>
                      <a:pt x="7719" y="6616"/>
                    </a:lnTo>
                    <a:cubicBezTo>
                      <a:pt x="7719" y="6805"/>
                      <a:pt x="7876" y="6963"/>
                      <a:pt x="8066" y="6963"/>
                    </a:cubicBezTo>
                    <a:cubicBezTo>
                      <a:pt x="8255" y="6963"/>
                      <a:pt x="8412" y="6805"/>
                      <a:pt x="8412" y="6616"/>
                    </a:cubicBezTo>
                    <a:lnTo>
                      <a:pt x="8412" y="5230"/>
                    </a:lnTo>
                    <a:cubicBezTo>
                      <a:pt x="8412" y="5041"/>
                      <a:pt x="8570" y="4884"/>
                      <a:pt x="8790" y="4884"/>
                    </a:cubicBezTo>
                    <a:cubicBezTo>
                      <a:pt x="8979" y="4884"/>
                      <a:pt x="9137" y="5041"/>
                      <a:pt x="9137" y="5230"/>
                    </a:cubicBezTo>
                    <a:lnTo>
                      <a:pt x="9137" y="6616"/>
                    </a:lnTo>
                    <a:cubicBezTo>
                      <a:pt x="9137" y="6805"/>
                      <a:pt x="9294" y="6963"/>
                      <a:pt x="9483" y="6963"/>
                    </a:cubicBezTo>
                    <a:cubicBezTo>
                      <a:pt x="9672" y="6963"/>
                      <a:pt x="9830" y="6805"/>
                      <a:pt x="9830" y="6616"/>
                    </a:cubicBezTo>
                    <a:lnTo>
                      <a:pt x="9830" y="5955"/>
                    </a:lnTo>
                    <a:cubicBezTo>
                      <a:pt x="9704" y="5703"/>
                      <a:pt x="9861" y="5545"/>
                      <a:pt x="10019" y="5545"/>
                    </a:cubicBezTo>
                    <a:cubicBezTo>
                      <a:pt x="10239" y="5545"/>
                      <a:pt x="10397" y="5703"/>
                      <a:pt x="10397" y="5892"/>
                    </a:cubicBezTo>
                    <a:lnTo>
                      <a:pt x="10397" y="7057"/>
                    </a:lnTo>
                    <a:cubicBezTo>
                      <a:pt x="10397" y="8003"/>
                      <a:pt x="10176" y="8885"/>
                      <a:pt x="9830" y="9672"/>
                    </a:cubicBezTo>
                    <a:lnTo>
                      <a:pt x="6144" y="9672"/>
                    </a:lnTo>
                    <a:lnTo>
                      <a:pt x="3812" y="7372"/>
                    </a:lnTo>
                    <a:cubicBezTo>
                      <a:pt x="3686" y="7246"/>
                      <a:pt x="3686" y="6994"/>
                      <a:pt x="3812" y="6900"/>
                    </a:cubicBezTo>
                    <a:cubicBezTo>
                      <a:pt x="3875" y="6837"/>
                      <a:pt x="3962" y="6805"/>
                      <a:pt x="4049" y="6805"/>
                    </a:cubicBezTo>
                    <a:cubicBezTo>
                      <a:pt x="4135" y="6805"/>
                      <a:pt x="4222" y="6837"/>
                      <a:pt x="4285" y="6900"/>
                    </a:cubicBezTo>
                    <a:lnTo>
                      <a:pt x="5010" y="7593"/>
                    </a:lnTo>
                    <a:cubicBezTo>
                      <a:pt x="5075" y="7659"/>
                      <a:pt x="5163" y="7690"/>
                      <a:pt x="5251" y="7690"/>
                    </a:cubicBezTo>
                    <a:cubicBezTo>
                      <a:pt x="5415" y="7690"/>
                      <a:pt x="5577" y="7578"/>
                      <a:pt x="5577" y="7372"/>
                    </a:cubicBezTo>
                    <a:lnTo>
                      <a:pt x="5577" y="3182"/>
                    </a:lnTo>
                    <a:cubicBezTo>
                      <a:pt x="5577" y="2993"/>
                      <a:pt x="5734" y="2836"/>
                      <a:pt x="5955" y="2836"/>
                    </a:cubicBezTo>
                    <a:close/>
                    <a:moveTo>
                      <a:pt x="9672" y="10302"/>
                    </a:moveTo>
                    <a:lnTo>
                      <a:pt x="9672" y="10680"/>
                    </a:lnTo>
                    <a:cubicBezTo>
                      <a:pt x="9704" y="10869"/>
                      <a:pt x="9546" y="11027"/>
                      <a:pt x="9357" y="11027"/>
                    </a:cubicBezTo>
                    <a:lnTo>
                      <a:pt x="6616" y="11027"/>
                    </a:lnTo>
                    <a:cubicBezTo>
                      <a:pt x="6396" y="11027"/>
                      <a:pt x="6238" y="10869"/>
                      <a:pt x="6238" y="10680"/>
                    </a:cubicBezTo>
                    <a:lnTo>
                      <a:pt x="6238" y="10302"/>
                    </a:lnTo>
                    <a:close/>
                    <a:moveTo>
                      <a:pt x="347" y="0"/>
                    </a:moveTo>
                    <a:cubicBezTo>
                      <a:pt x="158" y="0"/>
                      <a:pt x="0" y="158"/>
                      <a:pt x="0" y="347"/>
                    </a:cubicBezTo>
                    <a:lnTo>
                      <a:pt x="0" y="1733"/>
                    </a:lnTo>
                    <a:cubicBezTo>
                      <a:pt x="0" y="1922"/>
                      <a:pt x="158" y="2080"/>
                      <a:pt x="347" y="2080"/>
                    </a:cubicBezTo>
                    <a:lnTo>
                      <a:pt x="693" y="2080"/>
                    </a:lnTo>
                    <a:lnTo>
                      <a:pt x="693" y="7593"/>
                    </a:lnTo>
                    <a:lnTo>
                      <a:pt x="347" y="7593"/>
                    </a:lnTo>
                    <a:cubicBezTo>
                      <a:pt x="158" y="7593"/>
                      <a:pt x="0" y="7751"/>
                      <a:pt x="0" y="7940"/>
                    </a:cubicBezTo>
                    <a:lnTo>
                      <a:pt x="0" y="9326"/>
                    </a:lnTo>
                    <a:cubicBezTo>
                      <a:pt x="0" y="9515"/>
                      <a:pt x="158" y="9672"/>
                      <a:pt x="347" y="9672"/>
                    </a:cubicBezTo>
                    <a:lnTo>
                      <a:pt x="1733" y="9672"/>
                    </a:lnTo>
                    <a:cubicBezTo>
                      <a:pt x="1922" y="9672"/>
                      <a:pt x="2080" y="9515"/>
                      <a:pt x="2080" y="9326"/>
                    </a:cubicBezTo>
                    <a:lnTo>
                      <a:pt x="2080" y="8979"/>
                    </a:lnTo>
                    <a:lnTo>
                      <a:pt x="4442" y="8979"/>
                    </a:lnTo>
                    <a:lnTo>
                      <a:pt x="5577" y="10113"/>
                    </a:lnTo>
                    <a:lnTo>
                      <a:pt x="5577" y="10712"/>
                    </a:lnTo>
                    <a:cubicBezTo>
                      <a:pt x="5577" y="11248"/>
                      <a:pt x="6049" y="11720"/>
                      <a:pt x="6616" y="11720"/>
                    </a:cubicBezTo>
                    <a:lnTo>
                      <a:pt x="9357" y="11720"/>
                    </a:lnTo>
                    <a:cubicBezTo>
                      <a:pt x="9924" y="11720"/>
                      <a:pt x="10397" y="11248"/>
                      <a:pt x="10397" y="10712"/>
                    </a:cubicBezTo>
                    <a:lnTo>
                      <a:pt x="10397" y="10113"/>
                    </a:lnTo>
                    <a:cubicBezTo>
                      <a:pt x="10806" y="9200"/>
                      <a:pt x="11058" y="8160"/>
                      <a:pt x="11058" y="7026"/>
                    </a:cubicBezTo>
                    <a:lnTo>
                      <a:pt x="11058" y="5892"/>
                    </a:lnTo>
                    <a:cubicBezTo>
                      <a:pt x="11058" y="5325"/>
                      <a:pt x="10617" y="4884"/>
                      <a:pt x="10019" y="4884"/>
                    </a:cubicBezTo>
                    <a:cubicBezTo>
                      <a:pt x="9924" y="4884"/>
                      <a:pt x="9767" y="4915"/>
                      <a:pt x="9641" y="4947"/>
                    </a:cubicBezTo>
                    <a:cubicBezTo>
                      <a:pt x="9546" y="4632"/>
                      <a:pt x="9326" y="4379"/>
                      <a:pt x="9011" y="4253"/>
                    </a:cubicBezTo>
                    <a:lnTo>
                      <a:pt x="9011" y="2080"/>
                    </a:lnTo>
                    <a:lnTo>
                      <a:pt x="9357" y="2080"/>
                    </a:lnTo>
                    <a:cubicBezTo>
                      <a:pt x="9546" y="2080"/>
                      <a:pt x="9735" y="1922"/>
                      <a:pt x="9735" y="1733"/>
                    </a:cubicBezTo>
                    <a:lnTo>
                      <a:pt x="9735" y="347"/>
                    </a:lnTo>
                    <a:cubicBezTo>
                      <a:pt x="9735" y="158"/>
                      <a:pt x="9546" y="0"/>
                      <a:pt x="9357" y="0"/>
                    </a:cubicBezTo>
                    <a:lnTo>
                      <a:pt x="7971" y="0"/>
                    </a:lnTo>
                    <a:cubicBezTo>
                      <a:pt x="7782" y="0"/>
                      <a:pt x="7624" y="158"/>
                      <a:pt x="7624" y="347"/>
                    </a:cubicBezTo>
                    <a:lnTo>
                      <a:pt x="7624" y="693"/>
                    </a:lnTo>
                    <a:lnTo>
                      <a:pt x="2080" y="693"/>
                    </a:lnTo>
                    <a:lnTo>
                      <a:pt x="2080" y="347"/>
                    </a:lnTo>
                    <a:cubicBezTo>
                      <a:pt x="2080" y="158"/>
                      <a:pt x="1922" y="0"/>
                      <a:pt x="1733"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17970" name="Google Shape;12532;p89">
                <a:extLst>
                  <a:ext uri="{FF2B5EF4-FFF2-40B4-BE49-F238E27FC236}">
                    <a16:creationId xmlns:a16="http://schemas.microsoft.com/office/drawing/2014/main" id="{36202708-71AF-A3B2-CE09-064DBF19A87D}"/>
                  </a:ext>
                </a:extLst>
              </p:cNvPr>
              <p:cNvGrpSpPr/>
              <p:nvPr/>
            </p:nvGrpSpPr>
            <p:grpSpPr>
              <a:xfrm>
                <a:off x="2875060" y="1885975"/>
                <a:ext cx="644752" cy="641288"/>
                <a:chOff x="-5635200" y="2037975"/>
                <a:chExt cx="293025" cy="291450"/>
              </a:xfrm>
              <a:grpFill/>
            </p:grpSpPr>
            <p:sp>
              <p:nvSpPr>
                <p:cNvPr id="17990" name="Google Shape;12533;p89">
                  <a:extLst>
                    <a:ext uri="{FF2B5EF4-FFF2-40B4-BE49-F238E27FC236}">
                      <a16:creationId xmlns:a16="http://schemas.microsoft.com/office/drawing/2014/main" id="{BB80D8B9-5322-8798-EDCE-84FD391D3C7F}"/>
                    </a:ext>
                  </a:extLst>
                </p:cNvPr>
                <p:cNvSpPr/>
                <p:nvPr/>
              </p:nvSpPr>
              <p:spPr>
                <a:xfrm>
                  <a:off x="-5635200" y="2037975"/>
                  <a:ext cx="293025" cy="291450"/>
                </a:xfrm>
                <a:custGeom>
                  <a:avLst/>
                  <a:gdLst/>
                  <a:ahLst/>
                  <a:cxnLst/>
                  <a:rect l="l" t="t" r="r" b="b"/>
                  <a:pathLst>
                    <a:path w="11721" h="11658" extrusionOk="0">
                      <a:moveTo>
                        <a:pt x="2395" y="725"/>
                      </a:moveTo>
                      <a:cubicBezTo>
                        <a:pt x="2930" y="725"/>
                        <a:pt x="3403" y="1197"/>
                        <a:pt x="3403" y="1733"/>
                      </a:cubicBezTo>
                      <a:cubicBezTo>
                        <a:pt x="3403" y="2300"/>
                        <a:pt x="2930" y="2773"/>
                        <a:pt x="2395" y="2773"/>
                      </a:cubicBezTo>
                      <a:cubicBezTo>
                        <a:pt x="1828" y="2773"/>
                        <a:pt x="1355" y="2300"/>
                        <a:pt x="1355" y="1733"/>
                      </a:cubicBezTo>
                      <a:cubicBezTo>
                        <a:pt x="1355" y="1197"/>
                        <a:pt x="1828" y="725"/>
                        <a:pt x="2395" y="725"/>
                      </a:cubicBezTo>
                      <a:close/>
                      <a:moveTo>
                        <a:pt x="10303" y="725"/>
                      </a:moveTo>
                      <a:lnTo>
                        <a:pt x="10303" y="6585"/>
                      </a:lnTo>
                      <a:lnTo>
                        <a:pt x="10334" y="6585"/>
                      </a:lnTo>
                      <a:cubicBezTo>
                        <a:pt x="10334" y="6774"/>
                        <a:pt x="10177" y="6931"/>
                        <a:pt x="9988" y="6931"/>
                      </a:cubicBezTo>
                      <a:lnTo>
                        <a:pt x="4789" y="6931"/>
                      </a:lnTo>
                      <a:lnTo>
                        <a:pt x="4789" y="5167"/>
                      </a:lnTo>
                      <a:cubicBezTo>
                        <a:pt x="4789" y="4253"/>
                        <a:pt x="4285" y="3434"/>
                        <a:pt x="3498" y="3025"/>
                      </a:cubicBezTo>
                      <a:cubicBezTo>
                        <a:pt x="3844" y="2710"/>
                        <a:pt x="4096" y="2237"/>
                        <a:pt x="4096" y="1733"/>
                      </a:cubicBezTo>
                      <a:cubicBezTo>
                        <a:pt x="4096" y="1355"/>
                        <a:pt x="3970" y="977"/>
                        <a:pt x="3718" y="725"/>
                      </a:cubicBezTo>
                      <a:close/>
                      <a:moveTo>
                        <a:pt x="2710" y="3466"/>
                      </a:moveTo>
                      <a:cubicBezTo>
                        <a:pt x="3498" y="3623"/>
                        <a:pt x="4096" y="4316"/>
                        <a:pt x="4096" y="5167"/>
                      </a:cubicBezTo>
                      <a:lnTo>
                        <a:pt x="4096" y="7246"/>
                      </a:lnTo>
                      <a:cubicBezTo>
                        <a:pt x="4128" y="7435"/>
                        <a:pt x="3970" y="7593"/>
                        <a:pt x="3750" y="7593"/>
                      </a:cubicBezTo>
                      <a:cubicBezTo>
                        <a:pt x="3561" y="7593"/>
                        <a:pt x="3403" y="7750"/>
                        <a:pt x="3403" y="7971"/>
                      </a:cubicBezTo>
                      <a:lnTo>
                        <a:pt x="3403" y="10712"/>
                      </a:lnTo>
                      <a:cubicBezTo>
                        <a:pt x="3403" y="10901"/>
                        <a:pt x="3246" y="11058"/>
                        <a:pt x="3056" y="11058"/>
                      </a:cubicBezTo>
                      <a:lnTo>
                        <a:pt x="1670" y="11058"/>
                      </a:lnTo>
                      <a:cubicBezTo>
                        <a:pt x="1481" y="11058"/>
                        <a:pt x="1324" y="10901"/>
                        <a:pt x="1324" y="10712"/>
                      </a:cubicBezTo>
                      <a:lnTo>
                        <a:pt x="1324" y="7971"/>
                      </a:lnTo>
                      <a:cubicBezTo>
                        <a:pt x="1324" y="7750"/>
                        <a:pt x="1166" y="7593"/>
                        <a:pt x="977" y="7593"/>
                      </a:cubicBezTo>
                      <a:cubicBezTo>
                        <a:pt x="788" y="7593"/>
                        <a:pt x="631" y="7435"/>
                        <a:pt x="631" y="7246"/>
                      </a:cubicBezTo>
                      <a:lnTo>
                        <a:pt x="631" y="5167"/>
                      </a:lnTo>
                      <a:cubicBezTo>
                        <a:pt x="631" y="4316"/>
                        <a:pt x="1198" y="3623"/>
                        <a:pt x="1985" y="3466"/>
                      </a:cubicBezTo>
                      <a:lnTo>
                        <a:pt x="1985" y="5829"/>
                      </a:lnTo>
                      <a:cubicBezTo>
                        <a:pt x="1985" y="6018"/>
                        <a:pt x="2143" y="6175"/>
                        <a:pt x="2363" y="6175"/>
                      </a:cubicBezTo>
                      <a:cubicBezTo>
                        <a:pt x="2552" y="6175"/>
                        <a:pt x="2710" y="6018"/>
                        <a:pt x="2710" y="5829"/>
                      </a:cubicBezTo>
                      <a:lnTo>
                        <a:pt x="2710" y="3466"/>
                      </a:lnTo>
                      <a:close/>
                      <a:moveTo>
                        <a:pt x="2395" y="0"/>
                      </a:moveTo>
                      <a:cubicBezTo>
                        <a:pt x="1450" y="0"/>
                        <a:pt x="694" y="756"/>
                        <a:pt x="694" y="1702"/>
                      </a:cubicBezTo>
                      <a:cubicBezTo>
                        <a:pt x="694" y="2206"/>
                        <a:pt x="946" y="2678"/>
                        <a:pt x="1292" y="2993"/>
                      </a:cubicBezTo>
                      <a:cubicBezTo>
                        <a:pt x="536" y="3403"/>
                        <a:pt x="1" y="4222"/>
                        <a:pt x="1" y="5136"/>
                      </a:cubicBezTo>
                      <a:lnTo>
                        <a:pt x="1" y="7215"/>
                      </a:lnTo>
                      <a:cubicBezTo>
                        <a:pt x="1" y="7656"/>
                        <a:pt x="253" y="8034"/>
                        <a:pt x="662" y="8192"/>
                      </a:cubicBezTo>
                      <a:lnTo>
                        <a:pt x="662" y="10649"/>
                      </a:lnTo>
                      <a:cubicBezTo>
                        <a:pt x="662" y="11184"/>
                        <a:pt x="1135" y="11657"/>
                        <a:pt x="1670" y="11657"/>
                      </a:cubicBezTo>
                      <a:lnTo>
                        <a:pt x="3056" y="11657"/>
                      </a:lnTo>
                      <a:cubicBezTo>
                        <a:pt x="3624" y="11657"/>
                        <a:pt x="4096" y="11184"/>
                        <a:pt x="4096" y="10649"/>
                      </a:cubicBezTo>
                      <a:lnTo>
                        <a:pt x="4096" y="8192"/>
                      </a:lnTo>
                      <a:cubicBezTo>
                        <a:pt x="4348" y="8065"/>
                        <a:pt x="4600" y="7876"/>
                        <a:pt x="4726" y="7561"/>
                      </a:cubicBezTo>
                      <a:lnTo>
                        <a:pt x="9988" y="7561"/>
                      </a:lnTo>
                      <a:cubicBezTo>
                        <a:pt x="10555" y="7561"/>
                        <a:pt x="11027" y="7089"/>
                        <a:pt x="11027" y="6553"/>
                      </a:cubicBezTo>
                      <a:lnTo>
                        <a:pt x="11027" y="662"/>
                      </a:lnTo>
                      <a:lnTo>
                        <a:pt x="11374" y="662"/>
                      </a:lnTo>
                      <a:cubicBezTo>
                        <a:pt x="11563" y="662"/>
                        <a:pt x="11720" y="504"/>
                        <a:pt x="11720" y="315"/>
                      </a:cubicBezTo>
                      <a:cubicBezTo>
                        <a:pt x="11720" y="158"/>
                        <a:pt x="11563" y="0"/>
                        <a:pt x="11374"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991" name="Google Shape;12534;p89">
                  <a:extLst>
                    <a:ext uri="{FF2B5EF4-FFF2-40B4-BE49-F238E27FC236}">
                      <a16:creationId xmlns:a16="http://schemas.microsoft.com/office/drawing/2014/main" id="{C04E249A-478F-DF47-01B2-CE31CB8EB43F}"/>
                    </a:ext>
                  </a:extLst>
                </p:cNvPr>
                <p:cNvSpPr/>
                <p:nvPr/>
              </p:nvSpPr>
              <p:spPr>
                <a:xfrm>
                  <a:off x="-5496575" y="2072625"/>
                  <a:ext cx="102425" cy="102425"/>
                </a:xfrm>
                <a:custGeom>
                  <a:avLst/>
                  <a:gdLst/>
                  <a:ahLst/>
                  <a:cxnLst/>
                  <a:rect l="l" t="t" r="r" b="b"/>
                  <a:pathLst>
                    <a:path w="4097" h="4097" extrusionOk="0">
                      <a:moveTo>
                        <a:pt x="2395" y="725"/>
                      </a:moveTo>
                      <a:cubicBezTo>
                        <a:pt x="2867" y="851"/>
                        <a:pt x="3245" y="1229"/>
                        <a:pt x="3371" y="1733"/>
                      </a:cubicBezTo>
                      <a:lnTo>
                        <a:pt x="2395" y="1733"/>
                      </a:lnTo>
                      <a:lnTo>
                        <a:pt x="2395" y="725"/>
                      </a:lnTo>
                      <a:close/>
                      <a:moveTo>
                        <a:pt x="1733" y="757"/>
                      </a:moveTo>
                      <a:lnTo>
                        <a:pt x="1733" y="2080"/>
                      </a:lnTo>
                      <a:cubicBezTo>
                        <a:pt x="1733" y="2269"/>
                        <a:pt x="1891" y="2426"/>
                        <a:pt x="2080" y="2426"/>
                      </a:cubicBezTo>
                      <a:lnTo>
                        <a:pt x="3403" y="2426"/>
                      </a:lnTo>
                      <a:cubicBezTo>
                        <a:pt x="3245" y="3025"/>
                        <a:pt x="2741" y="3466"/>
                        <a:pt x="2080" y="3466"/>
                      </a:cubicBezTo>
                      <a:cubicBezTo>
                        <a:pt x="1324" y="3466"/>
                        <a:pt x="693" y="2836"/>
                        <a:pt x="693" y="2080"/>
                      </a:cubicBezTo>
                      <a:cubicBezTo>
                        <a:pt x="693" y="1418"/>
                        <a:pt x="1135" y="851"/>
                        <a:pt x="1733" y="757"/>
                      </a:cubicBezTo>
                      <a:close/>
                      <a:moveTo>
                        <a:pt x="2048" y="0"/>
                      </a:moveTo>
                      <a:cubicBezTo>
                        <a:pt x="883" y="0"/>
                        <a:pt x="0" y="914"/>
                        <a:pt x="0" y="2048"/>
                      </a:cubicBezTo>
                      <a:cubicBezTo>
                        <a:pt x="0" y="3182"/>
                        <a:pt x="946" y="4096"/>
                        <a:pt x="2048" y="4096"/>
                      </a:cubicBezTo>
                      <a:cubicBezTo>
                        <a:pt x="3182" y="4096"/>
                        <a:pt x="4096" y="3182"/>
                        <a:pt x="4096" y="2048"/>
                      </a:cubicBezTo>
                      <a:cubicBezTo>
                        <a:pt x="4096" y="914"/>
                        <a:pt x="3182" y="0"/>
                        <a:pt x="2048"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971" name="Google Shape;12543;p89">
                <a:extLst>
                  <a:ext uri="{FF2B5EF4-FFF2-40B4-BE49-F238E27FC236}">
                    <a16:creationId xmlns:a16="http://schemas.microsoft.com/office/drawing/2014/main" id="{7909E575-4799-3F40-682C-01B96AF230A5}"/>
                  </a:ext>
                </a:extLst>
              </p:cNvPr>
              <p:cNvGrpSpPr/>
              <p:nvPr/>
            </p:nvGrpSpPr>
            <p:grpSpPr>
              <a:xfrm>
                <a:off x="6983557" y="1885975"/>
                <a:ext cx="644752" cy="641288"/>
                <a:chOff x="-3854375" y="2046625"/>
                <a:chExt cx="293025" cy="291450"/>
              </a:xfrm>
              <a:grpFill/>
            </p:grpSpPr>
            <p:sp>
              <p:nvSpPr>
                <p:cNvPr id="17988" name="Google Shape;12544;p89">
                  <a:extLst>
                    <a:ext uri="{FF2B5EF4-FFF2-40B4-BE49-F238E27FC236}">
                      <a16:creationId xmlns:a16="http://schemas.microsoft.com/office/drawing/2014/main" id="{E4689601-FA05-9A75-62AE-059F64414DDA}"/>
                    </a:ext>
                  </a:extLst>
                </p:cNvPr>
                <p:cNvSpPr/>
                <p:nvPr/>
              </p:nvSpPr>
              <p:spPr>
                <a:xfrm>
                  <a:off x="-3854375" y="2046625"/>
                  <a:ext cx="293025" cy="291450"/>
                </a:xfrm>
                <a:custGeom>
                  <a:avLst/>
                  <a:gdLst/>
                  <a:ahLst/>
                  <a:cxnLst/>
                  <a:rect l="l" t="t" r="r" b="b"/>
                  <a:pathLst>
                    <a:path w="11721" h="11658" extrusionOk="0">
                      <a:moveTo>
                        <a:pt x="7624" y="694"/>
                      </a:moveTo>
                      <a:cubicBezTo>
                        <a:pt x="9515" y="694"/>
                        <a:pt x="11058" y="2206"/>
                        <a:pt x="11058" y="4096"/>
                      </a:cubicBezTo>
                      <a:cubicBezTo>
                        <a:pt x="11058" y="5987"/>
                        <a:pt x="9515" y="7530"/>
                        <a:pt x="7624" y="7530"/>
                      </a:cubicBezTo>
                      <a:cubicBezTo>
                        <a:pt x="5734" y="7530"/>
                        <a:pt x="4190" y="5987"/>
                        <a:pt x="4190" y="4096"/>
                      </a:cubicBezTo>
                      <a:cubicBezTo>
                        <a:pt x="4190" y="2206"/>
                        <a:pt x="5734" y="694"/>
                        <a:pt x="7624" y="694"/>
                      </a:cubicBezTo>
                      <a:close/>
                      <a:moveTo>
                        <a:pt x="3336" y="8066"/>
                      </a:moveTo>
                      <a:cubicBezTo>
                        <a:pt x="3426" y="8066"/>
                        <a:pt x="3513" y="8098"/>
                        <a:pt x="3560" y="8161"/>
                      </a:cubicBezTo>
                      <a:cubicBezTo>
                        <a:pt x="3686" y="8287"/>
                        <a:pt x="3686" y="8507"/>
                        <a:pt x="3560" y="8633"/>
                      </a:cubicBezTo>
                      <a:lnTo>
                        <a:pt x="1323" y="10870"/>
                      </a:lnTo>
                      <a:cubicBezTo>
                        <a:pt x="1260" y="10933"/>
                        <a:pt x="1174" y="10964"/>
                        <a:pt x="1087" y="10964"/>
                      </a:cubicBezTo>
                      <a:cubicBezTo>
                        <a:pt x="1001" y="10964"/>
                        <a:pt x="914" y="10933"/>
                        <a:pt x="851" y="10870"/>
                      </a:cubicBezTo>
                      <a:cubicBezTo>
                        <a:pt x="725" y="10744"/>
                        <a:pt x="725" y="10523"/>
                        <a:pt x="851" y="10397"/>
                      </a:cubicBezTo>
                      <a:lnTo>
                        <a:pt x="3088" y="8161"/>
                      </a:lnTo>
                      <a:cubicBezTo>
                        <a:pt x="3151" y="8098"/>
                        <a:pt x="3245" y="8066"/>
                        <a:pt x="3336" y="8066"/>
                      </a:cubicBezTo>
                      <a:close/>
                      <a:moveTo>
                        <a:pt x="7624" y="1"/>
                      </a:moveTo>
                      <a:cubicBezTo>
                        <a:pt x="5356" y="1"/>
                        <a:pt x="3529" y="1860"/>
                        <a:pt x="3529" y="4096"/>
                      </a:cubicBezTo>
                      <a:cubicBezTo>
                        <a:pt x="3529" y="5136"/>
                        <a:pt x="3875" y="6050"/>
                        <a:pt x="4505" y="6743"/>
                      </a:cubicBezTo>
                      <a:lnTo>
                        <a:pt x="3812" y="7467"/>
                      </a:lnTo>
                      <a:cubicBezTo>
                        <a:pt x="3661" y="7386"/>
                        <a:pt x="3500" y="7347"/>
                        <a:pt x="3342" y="7347"/>
                      </a:cubicBezTo>
                      <a:cubicBezTo>
                        <a:pt x="3074" y="7347"/>
                        <a:pt x="2813" y="7458"/>
                        <a:pt x="2615" y="7656"/>
                      </a:cubicBezTo>
                      <a:lnTo>
                        <a:pt x="378" y="9893"/>
                      </a:lnTo>
                      <a:cubicBezTo>
                        <a:pt x="0" y="10271"/>
                        <a:pt x="0" y="10964"/>
                        <a:pt x="378" y="11343"/>
                      </a:cubicBezTo>
                      <a:cubicBezTo>
                        <a:pt x="567" y="11532"/>
                        <a:pt x="851" y="11658"/>
                        <a:pt x="1103" y="11658"/>
                      </a:cubicBezTo>
                      <a:cubicBezTo>
                        <a:pt x="1355" y="11658"/>
                        <a:pt x="1607" y="11532"/>
                        <a:pt x="1796" y="11343"/>
                      </a:cubicBezTo>
                      <a:lnTo>
                        <a:pt x="4033" y="9106"/>
                      </a:lnTo>
                      <a:cubicBezTo>
                        <a:pt x="4348" y="8791"/>
                        <a:pt x="4442" y="8318"/>
                        <a:pt x="4253" y="7909"/>
                      </a:cubicBezTo>
                      <a:lnTo>
                        <a:pt x="4947" y="7215"/>
                      </a:lnTo>
                      <a:cubicBezTo>
                        <a:pt x="5671" y="7814"/>
                        <a:pt x="6616" y="8192"/>
                        <a:pt x="7593" y="8192"/>
                      </a:cubicBezTo>
                      <a:cubicBezTo>
                        <a:pt x="9861" y="8192"/>
                        <a:pt x="11689" y="6333"/>
                        <a:pt x="11689" y="4096"/>
                      </a:cubicBezTo>
                      <a:cubicBezTo>
                        <a:pt x="11720" y="1828"/>
                        <a:pt x="9861" y="1"/>
                        <a:pt x="7624"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989" name="Google Shape;12545;p89">
                  <a:extLst>
                    <a:ext uri="{FF2B5EF4-FFF2-40B4-BE49-F238E27FC236}">
                      <a16:creationId xmlns:a16="http://schemas.microsoft.com/office/drawing/2014/main" id="{BE449B4E-D4AE-CAEE-1812-CE7A9C9B30B9}"/>
                    </a:ext>
                  </a:extLst>
                </p:cNvPr>
                <p:cNvSpPr/>
                <p:nvPr/>
              </p:nvSpPr>
              <p:spPr>
                <a:xfrm>
                  <a:off x="-3714975" y="2080500"/>
                  <a:ext cx="103200" cy="119750"/>
                </a:xfrm>
                <a:custGeom>
                  <a:avLst/>
                  <a:gdLst/>
                  <a:ahLst/>
                  <a:cxnLst/>
                  <a:rect l="l" t="t" r="r" b="b"/>
                  <a:pathLst>
                    <a:path w="4128" h="4790" extrusionOk="0">
                      <a:moveTo>
                        <a:pt x="2048" y="694"/>
                      </a:moveTo>
                      <a:cubicBezTo>
                        <a:pt x="2458" y="694"/>
                        <a:pt x="2710" y="1009"/>
                        <a:pt x="2710" y="1387"/>
                      </a:cubicBezTo>
                      <a:cubicBezTo>
                        <a:pt x="2710" y="1765"/>
                        <a:pt x="2395" y="2048"/>
                        <a:pt x="2048" y="2048"/>
                      </a:cubicBezTo>
                      <a:cubicBezTo>
                        <a:pt x="1702" y="2048"/>
                        <a:pt x="1387" y="1733"/>
                        <a:pt x="1387" y="1387"/>
                      </a:cubicBezTo>
                      <a:cubicBezTo>
                        <a:pt x="1355" y="1009"/>
                        <a:pt x="1670" y="694"/>
                        <a:pt x="2048" y="694"/>
                      </a:cubicBezTo>
                      <a:close/>
                      <a:moveTo>
                        <a:pt x="2363" y="2741"/>
                      </a:moveTo>
                      <a:cubicBezTo>
                        <a:pt x="2931" y="2741"/>
                        <a:pt x="3403" y="3214"/>
                        <a:pt x="3403" y="3781"/>
                      </a:cubicBezTo>
                      <a:lnTo>
                        <a:pt x="3403" y="4128"/>
                      </a:lnTo>
                      <a:lnTo>
                        <a:pt x="662" y="4128"/>
                      </a:lnTo>
                      <a:lnTo>
                        <a:pt x="662" y="3781"/>
                      </a:lnTo>
                      <a:cubicBezTo>
                        <a:pt x="662" y="3214"/>
                        <a:pt x="1135" y="2741"/>
                        <a:pt x="1702" y="2741"/>
                      </a:cubicBezTo>
                      <a:close/>
                      <a:moveTo>
                        <a:pt x="2048" y="1"/>
                      </a:moveTo>
                      <a:cubicBezTo>
                        <a:pt x="1292" y="1"/>
                        <a:pt x="662" y="631"/>
                        <a:pt x="662" y="1387"/>
                      </a:cubicBezTo>
                      <a:cubicBezTo>
                        <a:pt x="662" y="1702"/>
                        <a:pt x="788" y="2017"/>
                        <a:pt x="977" y="2237"/>
                      </a:cubicBezTo>
                      <a:cubicBezTo>
                        <a:pt x="410" y="2521"/>
                        <a:pt x="1" y="3119"/>
                        <a:pt x="1" y="3781"/>
                      </a:cubicBezTo>
                      <a:lnTo>
                        <a:pt x="1" y="4443"/>
                      </a:lnTo>
                      <a:cubicBezTo>
                        <a:pt x="1" y="4632"/>
                        <a:pt x="158" y="4789"/>
                        <a:pt x="347" y="4789"/>
                      </a:cubicBezTo>
                      <a:lnTo>
                        <a:pt x="3781" y="4789"/>
                      </a:lnTo>
                      <a:cubicBezTo>
                        <a:pt x="3970" y="4789"/>
                        <a:pt x="4128" y="4632"/>
                        <a:pt x="4128" y="4443"/>
                      </a:cubicBezTo>
                      <a:lnTo>
                        <a:pt x="4128" y="3781"/>
                      </a:lnTo>
                      <a:cubicBezTo>
                        <a:pt x="4096" y="3119"/>
                        <a:pt x="3718" y="2521"/>
                        <a:pt x="3120" y="2237"/>
                      </a:cubicBezTo>
                      <a:cubicBezTo>
                        <a:pt x="3309" y="2017"/>
                        <a:pt x="3435" y="1733"/>
                        <a:pt x="3435" y="1387"/>
                      </a:cubicBezTo>
                      <a:cubicBezTo>
                        <a:pt x="3435" y="631"/>
                        <a:pt x="2805" y="1"/>
                        <a:pt x="2048"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sp>
            <p:nvSpPr>
              <p:cNvPr id="17972" name="Google Shape;12552;p89">
                <a:extLst>
                  <a:ext uri="{FF2B5EF4-FFF2-40B4-BE49-F238E27FC236}">
                    <a16:creationId xmlns:a16="http://schemas.microsoft.com/office/drawing/2014/main" id="{13886317-5D42-3B97-8676-54241CB954F7}"/>
                  </a:ext>
                </a:extLst>
              </p:cNvPr>
              <p:cNvSpPr/>
              <p:nvPr/>
            </p:nvSpPr>
            <p:spPr>
              <a:xfrm>
                <a:off x="11151816" y="1962933"/>
                <a:ext cx="642992" cy="486989"/>
              </a:xfrm>
              <a:custGeom>
                <a:avLst/>
                <a:gdLst/>
                <a:ahLst/>
                <a:cxnLst/>
                <a:rect l="l" t="t" r="r" b="b"/>
                <a:pathLst>
                  <a:path w="11689" h="8853" extrusionOk="0">
                    <a:moveTo>
                      <a:pt x="1040" y="2709"/>
                    </a:moveTo>
                    <a:cubicBezTo>
                      <a:pt x="1229" y="2709"/>
                      <a:pt x="1386" y="2867"/>
                      <a:pt x="1386" y="3056"/>
                    </a:cubicBezTo>
                    <a:lnTo>
                      <a:pt x="1386" y="5828"/>
                    </a:lnTo>
                    <a:cubicBezTo>
                      <a:pt x="1386" y="6017"/>
                      <a:pt x="1229" y="6175"/>
                      <a:pt x="1040" y="6175"/>
                    </a:cubicBezTo>
                    <a:cubicBezTo>
                      <a:pt x="819" y="6175"/>
                      <a:pt x="662" y="6017"/>
                      <a:pt x="662" y="5828"/>
                    </a:cubicBezTo>
                    <a:lnTo>
                      <a:pt x="662" y="3056"/>
                    </a:lnTo>
                    <a:cubicBezTo>
                      <a:pt x="662" y="2867"/>
                      <a:pt x="819" y="2709"/>
                      <a:pt x="1040" y="2709"/>
                    </a:cubicBezTo>
                    <a:close/>
                    <a:moveTo>
                      <a:pt x="9641" y="1449"/>
                    </a:moveTo>
                    <a:lnTo>
                      <a:pt x="9641" y="7435"/>
                    </a:lnTo>
                    <a:lnTo>
                      <a:pt x="2079" y="5545"/>
                    </a:lnTo>
                    <a:lnTo>
                      <a:pt x="2079" y="3340"/>
                    </a:lnTo>
                    <a:lnTo>
                      <a:pt x="9641" y="1449"/>
                    </a:lnTo>
                    <a:close/>
                    <a:moveTo>
                      <a:pt x="3466" y="6616"/>
                    </a:moveTo>
                    <a:lnTo>
                      <a:pt x="6112" y="7278"/>
                    </a:lnTo>
                    <a:cubicBezTo>
                      <a:pt x="5954" y="7845"/>
                      <a:pt x="5450" y="8223"/>
                      <a:pt x="4820" y="8223"/>
                    </a:cubicBezTo>
                    <a:cubicBezTo>
                      <a:pt x="4064" y="8223"/>
                      <a:pt x="3434" y="7593"/>
                      <a:pt x="3434" y="6837"/>
                    </a:cubicBezTo>
                    <a:cubicBezTo>
                      <a:pt x="3434" y="6774"/>
                      <a:pt x="3434" y="6679"/>
                      <a:pt x="3466" y="6616"/>
                    </a:cubicBezTo>
                    <a:close/>
                    <a:moveTo>
                      <a:pt x="10680" y="662"/>
                    </a:moveTo>
                    <a:cubicBezTo>
                      <a:pt x="10869" y="662"/>
                      <a:pt x="11027" y="819"/>
                      <a:pt x="11027" y="1008"/>
                    </a:cubicBezTo>
                    <a:lnTo>
                      <a:pt x="11027" y="7876"/>
                    </a:lnTo>
                    <a:cubicBezTo>
                      <a:pt x="11027" y="8065"/>
                      <a:pt x="10869" y="8223"/>
                      <a:pt x="10680" y="8223"/>
                    </a:cubicBezTo>
                    <a:cubicBezTo>
                      <a:pt x="10491" y="8223"/>
                      <a:pt x="10334" y="8065"/>
                      <a:pt x="10334" y="7876"/>
                    </a:cubicBezTo>
                    <a:lnTo>
                      <a:pt x="10334" y="1008"/>
                    </a:lnTo>
                    <a:cubicBezTo>
                      <a:pt x="10334" y="819"/>
                      <a:pt x="10491" y="662"/>
                      <a:pt x="10680" y="662"/>
                    </a:cubicBezTo>
                    <a:close/>
                    <a:moveTo>
                      <a:pt x="10680" y="0"/>
                    </a:moveTo>
                    <a:cubicBezTo>
                      <a:pt x="10208" y="0"/>
                      <a:pt x="9798" y="315"/>
                      <a:pt x="9704" y="756"/>
                    </a:cubicBezTo>
                    <a:lnTo>
                      <a:pt x="1985" y="2678"/>
                    </a:lnTo>
                    <a:cubicBezTo>
                      <a:pt x="1827" y="2331"/>
                      <a:pt x="1449" y="2048"/>
                      <a:pt x="1040" y="2048"/>
                    </a:cubicBezTo>
                    <a:cubicBezTo>
                      <a:pt x="473" y="2048"/>
                      <a:pt x="0" y="2520"/>
                      <a:pt x="0" y="3056"/>
                    </a:cubicBezTo>
                    <a:lnTo>
                      <a:pt x="0" y="5828"/>
                    </a:lnTo>
                    <a:cubicBezTo>
                      <a:pt x="0" y="6364"/>
                      <a:pt x="473" y="6837"/>
                      <a:pt x="1040" y="6837"/>
                    </a:cubicBezTo>
                    <a:cubicBezTo>
                      <a:pt x="1449" y="6837"/>
                      <a:pt x="1827" y="6616"/>
                      <a:pt x="1985" y="6206"/>
                    </a:cubicBezTo>
                    <a:lnTo>
                      <a:pt x="2804" y="6427"/>
                    </a:lnTo>
                    <a:cubicBezTo>
                      <a:pt x="2772" y="6522"/>
                      <a:pt x="2772" y="6679"/>
                      <a:pt x="2772" y="6805"/>
                    </a:cubicBezTo>
                    <a:cubicBezTo>
                      <a:pt x="2772" y="7939"/>
                      <a:pt x="3655" y="8853"/>
                      <a:pt x="4820" y="8853"/>
                    </a:cubicBezTo>
                    <a:cubicBezTo>
                      <a:pt x="5324" y="8853"/>
                      <a:pt x="5828" y="8664"/>
                      <a:pt x="6175" y="8317"/>
                    </a:cubicBezTo>
                    <a:cubicBezTo>
                      <a:pt x="6459" y="8065"/>
                      <a:pt x="6648" y="7719"/>
                      <a:pt x="6774" y="7341"/>
                    </a:cubicBezTo>
                    <a:lnTo>
                      <a:pt x="9704" y="8065"/>
                    </a:lnTo>
                    <a:cubicBezTo>
                      <a:pt x="9798" y="8506"/>
                      <a:pt x="10208" y="8821"/>
                      <a:pt x="10680" y="8821"/>
                    </a:cubicBezTo>
                    <a:cubicBezTo>
                      <a:pt x="11216" y="8821"/>
                      <a:pt x="11688" y="8349"/>
                      <a:pt x="11688" y="7782"/>
                    </a:cubicBezTo>
                    <a:lnTo>
                      <a:pt x="11688" y="945"/>
                    </a:lnTo>
                    <a:cubicBezTo>
                      <a:pt x="11688" y="473"/>
                      <a:pt x="11279" y="0"/>
                      <a:pt x="10680"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17973" name="Google Shape;12561;p89">
                <a:extLst>
                  <a:ext uri="{FF2B5EF4-FFF2-40B4-BE49-F238E27FC236}">
                    <a16:creationId xmlns:a16="http://schemas.microsoft.com/office/drawing/2014/main" id="{C00FDAAE-69D3-E24C-E469-6CD49F8C387C}"/>
                  </a:ext>
                </a:extLst>
              </p:cNvPr>
              <p:cNvGrpSpPr/>
              <p:nvPr/>
            </p:nvGrpSpPr>
            <p:grpSpPr>
              <a:xfrm>
                <a:off x="3710685" y="1885124"/>
                <a:ext cx="643048" cy="642992"/>
                <a:chOff x="-5276050" y="2037975"/>
                <a:chExt cx="292250" cy="292225"/>
              </a:xfrm>
              <a:grpFill/>
            </p:grpSpPr>
            <p:sp>
              <p:nvSpPr>
                <p:cNvPr id="17985" name="Google Shape;12562;p89">
                  <a:extLst>
                    <a:ext uri="{FF2B5EF4-FFF2-40B4-BE49-F238E27FC236}">
                      <a16:creationId xmlns:a16="http://schemas.microsoft.com/office/drawing/2014/main" id="{A5DD58D6-EABE-20F5-E8C5-D2838623B304}"/>
                    </a:ext>
                  </a:extLst>
                </p:cNvPr>
                <p:cNvSpPr/>
                <p:nvPr/>
              </p:nvSpPr>
              <p:spPr>
                <a:xfrm>
                  <a:off x="-5102775" y="2211250"/>
                  <a:ext cx="51225" cy="49650"/>
                </a:xfrm>
                <a:custGeom>
                  <a:avLst/>
                  <a:gdLst/>
                  <a:ahLst/>
                  <a:cxnLst/>
                  <a:rect l="l" t="t" r="r" b="b"/>
                  <a:pathLst>
                    <a:path w="2049" h="1986" extrusionOk="0">
                      <a:moveTo>
                        <a:pt x="343" y="0"/>
                      </a:moveTo>
                      <a:cubicBezTo>
                        <a:pt x="253" y="0"/>
                        <a:pt x="158" y="32"/>
                        <a:pt x="95" y="95"/>
                      </a:cubicBezTo>
                      <a:cubicBezTo>
                        <a:pt x="1" y="189"/>
                        <a:pt x="1" y="441"/>
                        <a:pt x="95" y="536"/>
                      </a:cubicBezTo>
                      <a:lnTo>
                        <a:pt x="536" y="977"/>
                      </a:lnTo>
                      <a:lnTo>
                        <a:pt x="95" y="1418"/>
                      </a:lnTo>
                      <a:cubicBezTo>
                        <a:pt x="1" y="1544"/>
                        <a:pt x="1" y="1765"/>
                        <a:pt x="95" y="1891"/>
                      </a:cubicBezTo>
                      <a:cubicBezTo>
                        <a:pt x="158" y="1954"/>
                        <a:pt x="253" y="1985"/>
                        <a:pt x="343" y="1985"/>
                      </a:cubicBezTo>
                      <a:cubicBezTo>
                        <a:pt x="434" y="1985"/>
                        <a:pt x="521" y="1954"/>
                        <a:pt x="568" y="1891"/>
                      </a:cubicBezTo>
                      <a:lnTo>
                        <a:pt x="1009" y="1450"/>
                      </a:lnTo>
                      <a:lnTo>
                        <a:pt x="1450" y="1891"/>
                      </a:lnTo>
                      <a:cubicBezTo>
                        <a:pt x="1513" y="1954"/>
                        <a:pt x="1600" y="1985"/>
                        <a:pt x="1686" y="1985"/>
                      </a:cubicBezTo>
                      <a:cubicBezTo>
                        <a:pt x="1773" y="1985"/>
                        <a:pt x="1860" y="1954"/>
                        <a:pt x="1923" y="1891"/>
                      </a:cubicBezTo>
                      <a:cubicBezTo>
                        <a:pt x="2049" y="1765"/>
                        <a:pt x="2049" y="1544"/>
                        <a:pt x="1923" y="1418"/>
                      </a:cubicBezTo>
                      <a:lnTo>
                        <a:pt x="1482" y="977"/>
                      </a:lnTo>
                      <a:lnTo>
                        <a:pt x="1923" y="536"/>
                      </a:lnTo>
                      <a:cubicBezTo>
                        <a:pt x="2049" y="441"/>
                        <a:pt x="2049" y="189"/>
                        <a:pt x="1923" y="95"/>
                      </a:cubicBezTo>
                      <a:cubicBezTo>
                        <a:pt x="1860" y="32"/>
                        <a:pt x="1773" y="0"/>
                        <a:pt x="1686" y="0"/>
                      </a:cubicBezTo>
                      <a:cubicBezTo>
                        <a:pt x="1600" y="0"/>
                        <a:pt x="1513" y="32"/>
                        <a:pt x="1450" y="95"/>
                      </a:cubicBezTo>
                      <a:lnTo>
                        <a:pt x="1009" y="504"/>
                      </a:lnTo>
                      <a:lnTo>
                        <a:pt x="568" y="95"/>
                      </a:lnTo>
                      <a:cubicBezTo>
                        <a:pt x="521" y="32"/>
                        <a:pt x="434" y="0"/>
                        <a:pt x="343"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986" name="Google Shape;12563;p89">
                  <a:extLst>
                    <a:ext uri="{FF2B5EF4-FFF2-40B4-BE49-F238E27FC236}">
                      <a16:creationId xmlns:a16="http://schemas.microsoft.com/office/drawing/2014/main" id="{CEF76C97-E780-392A-60A8-F452C2A66250}"/>
                    </a:ext>
                  </a:extLst>
                </p:cNvPr>
                <p:cNvSpPr/>
                <p:nvPr/>
              </p:nvSpPr>
              <p:spPr>
                <a:xfrm>
                  <a:off x="-5224050" y="2107875"/>
                  <a:ext cx="51200" cy="49825"/>
                </a:xfrm>
                <a:custGeom>
                  <a:avLst/>
                  <a:gdLst/>
                  <a:ahLst/>
                  <a:cxnLst/>
                  <a:rect l="l" t="t" r="r" b="b"/>
                  <a:pathLst>
                    <a:path w="2048" h="1992" extrusionOk="0">
                      <a:moveTo>
                        <a:pt x="351" y="0"/>
                      </a:moveTo>
                      <a:cubicBezTo>
                        <a:pt x="260" y="0"/>
                        <a:pt x="173" y="24"/>
                        <a:pt x="126" y="71"/>
                      </a:cubicBezTo>
                      <a:cubicBezTo>
                        <a:pt x="0" y="197"/>
                        <a:pt x="0" y="449"/>
                        <a:pt x="126" y="544"/>
                      </a:cubicBezTo>
                      <a:lnTo>
                        <a:pt x="536" y="985"/>
                      </a:lnTo>
                      <a:lnTo>
                        <a:pt x="126" y="1426"/>
                      </a:lnTo>
                      <a:cubicBezTo>
                        <a:pt x="0" y="1552"/>
                        <a:pt x="0" y="1772"/>
                        <a:pt x="126" y="1898"/>
                      </a:cubicBezTo>
                      <a:cubicBezTo>
                        <a:pt x="173" y="1961"/>
                        <a:pt x="260" y="1993"/>
                        <a:pt x="351" y="1993"/>
                      </a:cubicBezTo>
                      <a:cubicBezTo>
                        <a:pt x="441" y="1993"/>
                        <a:pt x="536" y="1961"/>
                        <a:pt x="599" y="1898"/>
                      </a:cubicBezTo>
                      <a:lnTo>
                        <a:pt x="1008" y="1457"/>
                      </a:lnTo>
                      <a:lnTo>
                        <a:pt x="1449" y="1898"/>
                      </a:lnTo>
                      <a:cubicBezTo>
                        <a:pt x="1512" y="1961"/>
                        <a:pt x="1599" y="1993"/>
                        <a:pt x="1686" y="1993"/>
                      </a:cubicBezTo>
                      <a:cubicBezTo>
                        <a:pt x="1772" y="1993"/>
                        <a:pt x="1859" y="1961"/>
                        <a:pt x="1922" y="1898"/>
                      </a:cubicBezTo>
                      <a:cubicBezTo>
                        <a:pt x="2048" y="1772"/>
                        <a:pt x="2048" y="1520"/>
                        <a:pt x="1922" y="1426"/>
                      </a:cubicBezTo>
                      <a:lnTo>
                        <a:pt x="1481" y="985"/>
                      </a:lnTo>
                      <a:lnTo>
                        <a:pt x="1922" y="544"/>
                      </a:lnTo>
                      <a:cubicBezTo>
                        <a:pt x="2048" y="449"/>
                        <a:pt x="2048" y="197"/>
                        <a:pt x="1922" y="71"/>
                      </a:cubicBezTo>
                      <a:cubicBezTo>
                        <a:pt x="1875" y="24"/>
                        <a:pt x="1788" y="0"/>
                        <a:pt x="1697" y="0"/>
                      </a:cubicBezTo>
                      <a:cubicBezTo>
                        <a:pt x="1607" y="0"/>
                        <a:pt x="1512" y="24"/>
                        <a:pt x="1449" y="71"/>
                      </a:cubicBezTo>
                      <a:lnTo>
                        <a:pt x="1008" y="512"/>
                      </a:lnTo>
                      <a:lnTo>
                        <a:pt x="599" y="71"/>
                      </a:lnTo>
                      <a:cubicBezTo>
                        <a:pt x="536" y="24"/>
                        <a:pt x="441" y="0"/>
                        <a:pt x="351"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987" name="Google Shape;12564;p89">
                  <a:extLst>
                    <a:ext uri="{FF2B5EF4-FFF2-40B4-BE49-F238E27FC236}">
                      <a16:creationId xmlns:a16="http://schemas.microsoft.com/office/drawing/2014/main" id="{8532E8DF-0A44-FE37-CC51-737ACDC46DF6}"/>
                    </a:ext>
                  </a:extLst>
                </p:cNvPr>
                <p:cNvSpPr/>
                <p:nvPr/>
              </p:nvSpPr>
              <p:spPr>
                <a:xfrm>
                  <a:off x="-5276050" y="2037975"/>
                  <a:ext cx="292250" cy="292225"/>
                </a:xfrm>
                <a:custGeom>
                  <a:avLst/>
                  <a:gdLst/>
                  <a:ahLst/>
                  <a:cxnLst/>
                  <a:rect l="l" t="t" r="r" b="b"/>
                  <a:pathLst>
                    <a:path w="11690" h="11689" extrusionOk="0">
                      <a:moveTo>
                        <a:pt x="10334" y="3119"/>
                      </a:moveTo>
                      <a:cubicBezTo>
                        <a:pt x="10712" y="3119"/>
                        <a:pt x="11028" y="3403"/>
                        <a:pt x="11028" y="3781"/>
                      </a:cubicBezTo>
                      <a:cubicBezTo>
                        <a:pt x="11028" y="4190"/>
                        <a:pt x="10712" y="4442"/>
                        <a:pt x="10334" y="4442"/>
                      </a:cubicBezTo>
                      <a:cubicBezTo>
                        <a:pt x="9956" y="4442"/>
                        <a:pt x="9673" y="4127"/>
                        <a:pt x="9673" y="3781"/>
                      </a:cubicBezTo>
                      <a:cubicBezTo>
                        <a:pt x="9673" y="3403"/>
                        <a:pt x="9988" y="3119"/>
                        <a:pt x="10334" y="3119"/>
                      </a:cubicBezTo>
                      <a:close/>
                      <a:moveTo>
                        <a:pt x="4443" y="7593"/>
                      </a:moveTo>
                      <a:cubicBezTo>
                        <a:pt x="4853" y="7593"/>
                        <a:pt x="5105" y="7908"/>
                        <a:pt x="5105" y="8255"/>
                      </a:cubicBezTo>
                      <a:cubicBezTo>
                        <a:pt x="5105" y="8664"/>
                        <a:pt x="4790" y="8948"/>
                        <a:pt x="4443" y="8948"/>
                      </a:cubicBezTo>
                      <a:cubicBezTo>
                        <a:pt x="4065" y="8948"/>
                        <a:pt x="3781" y="8633"/>
                        <a:pt x="3781" y="8255"/>
                      </a:cubicBezTo>
                      <a:cubicBezTo>
                        <a:pt x="3781" y="7876"/>
                        <a:pt x="4096" y="7593"/>
                        <a:pt x="4443" y="7593"/>
                      </a:cubicBezTo>
                      <a:close/>
                      <a:moveTo>
                        <a:pt x="5829" y="725"/>
                      </a:moveTo>
                      <a:cubicBezTo>
                        <a:pt x="7341" y="725"/>
                        <a:pt x="8822" y="1386"/>
                        <a:pt x="9799" y="2521"/>
                      </a:cubicBezTo>
                      <a:cubicBezTo>
                        <a:pt x="9326" y="2710"/>
                        <a:pt x="8980" y="3245"/>
                        <a:pt x="8980" y="3781"/>
                      </a:cubicBezTo>
                      <a:cubicBezTo>
                        <a:pt x="8980" y="3718"/>
                        <a:pt x="8917" y="3623"/>
                        <a:pt x="8885" y="3560"/>
                      </a:cubicBezTo>
                      <a:lnTo>
                        <a:pt x="8854" y="3497"/>
                      </a:lnTo>
                      <a:lnTo>
                        <a:pt x="8192" y="2836"/>
                      </a:lnTo>
                      <a:cubicBezTo>
                        <a:pt x="8129" y="2773"/>
                        <a:pt x="8035" y="2741"/>
                        <a:pt x="7944" y="2741"/>
                      </a:cubicBezTo>
                      <a:cubicBezTo>
                        <a:pt x="7853" y="2741"/>
                        <a:pt x="7767" y="2773"/>
                        <a:pt x="7719" y="2836"/>
                      </a:cubicBezTo>
                      <a:cubicBezTo>
                        <a:pt x="7593" y="2962"/>
                        <a:pt x="7593" y="3182"/>
                        <a:pt x="7719" y="3308"/>
                      </a:cubicBezTo>
                      <a:lnTo>
                        <a:pt x="7814" y="3434"/>
                      </a:lnTo>
                      <a:cubicBezTo>
                        <a:pt x="6869" y="3466"/>
                        <a:pt x="5987" y="3875"/>
                        <a:pt x="5262" y="4568"/>
                      </a:cubicBezTo>
                      <a:cubicBezTo>
                        <a:pt x="4600" y="5230"/>
                        <a:pt x="4254" y="6081"/>
                        <a:pt x="4159" y="6963"/>
                      </a:cubicBezTo>
                      <a:cubicBezTo>
                        <a:pt x="3561" y="7120"/>
                        <a:pt x="3151" y="7656"/>
                        <a:pt x="3151" y="8318"/>
                      </a:cubicBezTo>
                      <a:cubicBezTo>
                        <a:pt x="3151" y="9074"/>
                        <a:pt x="3781" y="9704"/>
                        <a:pt x="4506" y="9704"/>
                      </a:cubicBezTo>
                      <a:cubicBezTo>
                        <a:pt x="5262" y="9704"/>
                        <a:pt x="5892" y="9074"/>
                        <a:pt x="5892" y="8318"/>
                      </a:cubicBezTo>
                      <a:cubicBezTo>
                        <a:pt x="5892" y="7687"/>
                        <a:pt x="5451" y="7120"/>
                        <a:pt x="4884" y="6963"/>
                      </a:cubicBezTo>
                      <a:cubicBezTo>
                        <a:pt x="5042" y="5482"/>
                        <a:pt x="6302" y="4222"/>
                        <a:pt x="7814" y="4127"/>
                      </a:cubicBezTo>
                      <a:lnTo>
                        <a:pt x="7814" y="4127"/>
                      </a:lnTo>
                      <a:lnTo>
                        <a:pt x="7751" y="4222"/>
                      </a:lnTo>
                      <a:cubicBezTo>
                        <a:pt x="7625" y="4348"/>
                        <a:pt x="7625" y="4568"/>
                        <a:pt x="7751" y="4694"/>
                      </a:cubicBezTo>
                      <a:cubicBezTo>
                        <a:pt x="7814" y="4757"/>
                        <a:pt x="7901" y="4789"/>
                        <a:pt x="7987" y="4789"/>
                      </a:cubicBezTo>
                      <a:cubicBezTo>
                        <a:pt x="8074" y="4789"/>
                        <a:pt x="8161" y="4757"/>
                        <a:pt x="8224" y="4694"/>
                      </a:cubicBezTo>
                      <a:lnTo>
                        <a:pt x="8885" y="4033"/>
                      </a:lnTo>
                      <a:cubicBezTo>
                        <a:pt x="8980" y="3938"/>
                        <a:pt x="9011" y="3875"/>
                        <a:pt x="9011" y="3781"/>
                      </a:cubicBezTo>
                      <a:cubicBezTo>
                        <a:pt x="9011" y="4537"/>
                        <a:pt x="9641" y="5167"/>
                        <a:pt x="10397" y="5167"/>
                      </a:cubicBezTo>
                      <a:cubicBezTo>
                        <a:pt x="10618" y="5167"/>
                        <a:pt x="10807" y="5136"/>
                        <a:pt x="11028" y="5010"/>
                      </a:cubicBezTo>
                      <a:cubicBezTo>
                        <a:pt x="11059" y="5293"/>
                        <a:pt x="11091" y="5545"/>
                        <a:pt x="11091" y="5829"/>
                      </a:cubicBezTo>
                      <a:cubicBezTo>
                        <a:pt x="11028" y="8696"/>
                        <a:pt x="8696" y="11027"/>
                        <a:pt x="5829" y="11027"/>
                      </a:cubicBezTo>
                      <a:cubicBezTo>
                        <a:pt x="2994" y="11027"/>
                        <a:pt x="694" y="8696"/>
                        <a:pt x="694" y="5829"/>
                      </a:cubicBezTo>
                      <a:cubicBezTo>
                        <a:pt x="694" y="2993"/>
                        <a:pt x="2994" y="725"/>
                        <a:pt x="5829" y="725"/>
                      </a:cubicBezTo>
                      <a:close/>
                      <a:moveTo>
                        <a:pt x="5829" y="0"/>
                      </a:moveTo>
                      <a:cubicBezTo>
                        <a:pt x="2584" y="0"/>
                        <a:pt x="1" y="2615"/>
                        <a:pt x="1" y="5829"/>
                      </a:cubicBezTo>
                      <a:cubicBezTo>
                        <a:pt x="1" y="7404"/>
                        <a:pt x="599" y="8853"/>
                        <a:pt x="1702" y="9956"/>
                      </a:cubicBezTo>
                      <a:cubicBezTo>
                        <a:pt x="2773" y="11058"/>
                        <a:pt x="4254" y="11689"/>
                        <a:pt x="5829" y="11689"/>
                      </a:cubicBezTo>
                      <a:cubicBezTo>
                        <a:pt x="6617" y="11689"/>
                        <a:pt x="7341" y="11531"/>
                        <a:pt x="8098" y="11216"/>
                      </a:cubicBezTo>
                      <a:cubicBezTo>
                        <a:pt x="8822" y="10901"/>
                        <a:pt x="9452" y="10523"/>
                        <a:pt x="9956" y="9956"/>
                      </a:cubicBezTo>
                      <a:cubicBezTo>
                        <a:pt x="10492" y="9420"/>
                        <a:pt x="10901" y="8790"/>
                        <a:pt x="11217" y="8128"/>
                      </a:cubicBezTo>
                      <a:cubicBezTo>
                        <a:pt x="11532" y="7404"/>
                        <a:pt x="11689" y="6616"/>
                        <a:pt x="11689" y="5829"/>
                      </a:cubicBezTo>
                      <a:cubicBezTo>
                        <a:pt x="11689" y="5356"/>
                        <a:pt x="11658" y="4884"/>
                        <a:pt x="11532" y="4442"/>
                      </a:cubicBezTo>
                      <a:cubicBezTo>
                        <a:pt x="11595" y="4253"/>
                        <a:pt x="11689" y="4033"/>
                        <a:pt x="11689" y="3781"/>
                      </a:cubicBezTo>
                      <a:cubicBezTo>
                        <a:pt x="11689" y="3119"/>
                        <a:pt x="11217" y="2552"/>
                        <a:pt x="10586" y="2458"/>
                      </a:cubicBezTo>
                      <a:cubicBezTo>
                        <a:pt x="9484" y="945"/>
                        <a:pt x="7719" y="0"/>
                        <a:pt x="5829"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974" name="Google Shape;12567;p89">
                <a:extLst>
                  <a:ext uri="{FF2B5EF4-FFF2-40B4-BE49-F238E27FC236}">
                    <a16:creationId xmlns:a16="http://schemas.microsoft.com/office/drawing/2014/main" id="{FEBA73E1-421A-E645-DA44-228FBD0AF023}"/>
                  </a:ext>
                </a:extLst>
              </p:cNvPr>
              <p:cNvGrpSpPr/>
              <p:nvPr/>
            </p:nvGrpSpPr>
            <p:grpSpPr>
              <a:xfrm>
                <a:off x="7915085" y="1885975"/>
                <a:ext cx="493975" cy="641288"/>
                <a:chOff x="-3462150" y="2046625"/>
                <a:chExt cx="224500" cy="291450"/>
              </a:xfrm>
              <a:grpFill/>
            </p:grpSpPr>
            <p:sp>
              <p:nvSpPr>
                <p:cNvPr id="17978" name="Google Shape;12568;p89">
                  <a:extLst>
                    <a:ext uri="{FF2B5EF4-FFF2-40B4-BE49-F238E27FC236}">
                      <a16:creationId xmlns:a16="http://schemas.microsoft.com/office/drawing/2014/main" id="{89EE24A4-82FC-2BCF-0164-FDDB7844DFE3}"/>
                    </a:ext>
                  </a:extLst>
                </p:cNvPr>
                <p:cNvSpPr/>
                <p:nvPr/>
              </p:nvSpPr>
              <p:spPr>
                <a:xfrm>
                  <a:off x="-3425125" y="2253000"/>
                  <a:ext cx="51225" cy="50425"/>
                </a:xfrm>
                <a:custGeom>
                  <a:avLst/>
                  <a:gdLst/>
                  <a:ahLst/>
                  <a:cxnLst/>
                  <a:rect l="l" t="t" r="r" b="b"/>
                  <a:pathLst>
                    <a:path w="2049" h="2017" extrusionOk="0">
                      <a:moveTo>
                        <a:pt x="1009" y="662"/>
                      </a:moveTo>
                      <a:cubicBezTo>
                        <a:pt x="1198" y="662"/>
                        <a:pt x="1355" y="819"/>
                        <a:pt x="1355" y="1008"/>
                      </a:cubicBezTo>
                      <a:cubicBezTo>
                        <a:pt x="1355" y="1197"/>
                        <a:pt x="1166" y="1355"/>
                        <a:pt x="1009" y="1355"/>
                      </a:cubicBezTo>
                      <a:cubicBezTo>
                        <a:pt x="820" y="1355"/>
                        <a:pt x="662" y="1197"/>
                        <a:pt x="662" y="1008"/>
                      </a:cubicBezTo>
                      <a:cubicBezTo>
                        <a:pt x="662" y="819"/>
                        <a:pt x="820" y="662"/>
                        <a:pt x="1009" y="662"/>
                      </a:cubicBezTo>
                      <a:close/>
                      <a:moveTo>
                        <a:pt x="1009" y="0"/>
                      </a:moveTo>
                      <a:cubicBezTo>
                        <a:pt x="473" y="0"/>
                        <a:pt x="0" y="441"/>
                        <a:pt x="0" y="1008"/>
                      </a:cubicBezTo>
                      <a:cubicBezTo>
                        <a:pt x="0" y="1575"/>
                        <a:pt x="473" y="2016"/>
                        <a:pt x="1009" y="2016"/>
                      </a:cubicBezTo>
                      <a:cubicBezTo>
                        <a:pt x="1576" y="2016"/>
                        <a:pt x="2048" y="1575"/>
                        <a:pt x="2048" y="1008"/>
                      </a:cubicBezTo>
                      <a:cubicBezTo>
                        <a:pt x="2048" y="441"/>
                        <a:pt x="1576" y="0"/>
                        <a:pt x="1009"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979" name="Google Shape;12569;p89">
                  <a:extLst>
                    <a:ext uri="{FF2B5EF4-FFF2-40B4-BE49-F238E27FC236}">
                      <a16:creationId xmlns:a16="http://schemas.microsoft.com/office/drawing/2014/main" id="{98D8E98C-6B4F-09E9-B0E1-0C8A6E15025C}"/>
                    </a:ext>
                  </a:extLst>
                </p:cNvPr>
                <p:cNvSpPr/>
                <p:nvPr/>
              </p:nvSpPr>
              <p:spPr>
                <a:xfrm>
                  <a:off x="-3425125" y="2116725"/>
                  <a:ext cx="51225" cy="49650"/>
                </a:xfrm>
                <a:custGeom>
                  <a:avLst/>
                  <a:gdLst/>
                  <a:ahLst/>
                  <a:cxnLst/>
                  <a:rect l="l" t="t" r="r" b="b"/>
                  <a:pathLst>
                    <a:path w="2049" h="1986" extrusionOk="0">
                      <a:moveTo>
                        <a:pt x="343" y="1"/>
                      </a:moveTo>
                      <a:cubicBezTo>
                        <a:pt x="252" y="1"/>
                        <a:pt x="158" y="32"/>
                        <a:pt x="95" y="95"/>
                      </a:cubicBezTo>
                      <a:cubicBezTo>
                        <a:pt x="0" y="190"/>
                        <a:pt x="0" y="442"/>
                        <a:pt x="95" y="536"/>
                      </a:cubicBezTo>
                      <a:lnTo>
                        <a:pt x="536" y="977"/>
                      </a:lnTo>
                      <a:lnTo>
                        <a:pt x="95" y="1418"/>
                      </a:lnTo>
                      <a:cubicBezTo>
                        <a:pt x="0" y="1544"/>
                        <a:pt x="0" y="1765"/>
                        <a:pt x="95" y="1891"/>
                      </a:cubicBezTo>
                      <a:cubicBezTo>
                        <a:pt x="158" y="1954"/>
                        <a:pt x="252" y="1986"/>
                        <a:pt x="343" y="1986"/>
                      </a:cubicBezTo>
                      <a:cubicBezTo>
                        <a:pt x="434" y="1986"/>
                        <a:pt x="520" y="1954"/>
                        <a:pt x="568" y="1891"/>
                      </a:cubicBezTo>
                      <a:lnTo>
                        <a:pt x="1009" y="1450"/>
                      </a:lnTo>
                      <a:lnTo>
                        <a:pt x="1450" y="1891"/>
                      </a:lnTo>
                      <a:cubicBezTo>
                        <a:pt x="1513" y="1954"/>
                        <a:pt x="1599" y="1986"/>
                        <a:pt x="1686" y="1986"/>
                      </a:cubicBezTo>
                      <a:cubicBezTo>
                        <a:pt x="1773" y="1986"/>
                        <a:pt x="1859" y="1954"/>
                        <a:pt x="1922" y="1891"/>
                      </a:cubicBezTo>
                      <a:cubicBezTo>
                        <a:pt x="2048" y="1765"/>
                        <a:pt x="2048" y="1544"/>
                        <a:pt x="1922" y="1418"/>
                      </a:cubicBezTo>
                      <a:lnTo>
                        <a:pt x="1481" y="977"/>
                      </a:lnTo>
                      <a:lnTo>
                        <a:pt x="1922" y="536"/>
                      </a:lnTo>
                      <a:cubicBezTo>
                        <a:pt x="2048" y="442"/>
                        <a:pt x="2048" y="190"/>
                        <a:pt x="1922" y="95"/>
                      </a:cubicBezTo>
                      <a:cubicBezTo>
                        <a:pt x="1859" y="32"/>
                        <a:pt x="1773" y="1"/>
                        <a:pt x="1686" y="1"/>
                      </a:cubicBezTo>
                      <a:cubicBezTo>
                        <a:pt x="1599" y="1"/>
                        <a:pt x="1513" y="32"/>
                        <a:pt x="1450" y="95"/>
                      </a:cubicBezTo>
                      <a:lnTo>
                        <a:pt x="1009" y="505"/>
                      </a:lnTo>
                      <a:lnTo>
                        <a:pt x="568" y="95"/>
                      </a:lnTo>
                      <a:cubicBezTo>
                        <a:pt x="520" y="32"/>
                        <a:pt x="434" y="1"/>
                        <a:pt x="343"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980" name="Google Shape;12570;p89">
                  <a:extLst>
                    <a:ext uri="{FF2B5EF4-FFF2-40B4-BE49-F238E27FC236}">
                      <a16:creationId xmlns:a16="http://schemas.microsoft.com/office/drawing/2014/main" id="{6D922561-6533-8C0B-5611-3A45BE171933}"/>
                    </a:ext>
                  </a:extLst>
                </p:cNvPr>
                <p:cNvSpPr/>
                <p:nvPr/>
              </p:nvSpPr>
              <p:spPr>
                <a:xfrm>
                  <a:off x="-3425125" y="2185250"/>
                  <a:ext cx="51225" cy="49650"/>
                </a:xfrm>
                <a:custGeom>
                  <a:avLst/>
                  <a:gdLst/>
                  <a:ahLst/>
                  <a:cxnLst/>
                  <a:rect l="l" t="t" r="r" b="b"/>
                  <a:pathLst>
                    <a:path w="2049" h="1986" extrusionOk="0">
                      <a:moveTo>
                        <a:pt x="343" y="1"/>
                      </a:moveTo>
                      <a:cubicBezTo>
                        <a:pt x="252" y="1"/>
                        <a:pt x="158" y="32"/>
                        <a:pt x="95" y="95"/>
                      </a:cubicBezTo>
                      <a:cubicBezTo>
                        <a:pt x="0" y="221"/>
                        <a:pt x="0" y="442"/>
                        <a:pt x="95" y="568"/>
                      </a:cubicBezTo>
                      <a:lnTo>
                        <a:pt x="536" y="1009"/>
                      </a:lnTo>
                      <a:lnTo>
                        <a:pt x="95" y="1418"/>
                      </a:lnTo>
                      <a:cubicBezTo>
                        <a:pt x="0" y="1544"/>
                        <a:pt x="0" y="1796"/>
                        <a:pt x="95" y="1891"/>
                      </a:cubicBezTo>
                      <a:cubicBezTo>
                        <a:pt x="158" y="1954"/>
                        <a:pt x="252" y="1985"/>
                        <a:pt x="343" y="1985"/>
                      </a:cubicBezTo>
                      <a:cubicBezTo>
                        <a:pt x="434" y="1985"/>
                        <a:pt x="520" y="1954"/>
                        <a:pt x="568" y="1891"/>
                      </a:cubicBezTo>
                      <a:lnTo>
                        <a:pt x="1009" y="1481"/>
                      </a:lnTo>
                      <a:lnTo>
                        <a:pt x="1450" y="1891"/>
                      </a:lnTo>
                      <a:cubicBezTo>
                        <a:pt x="1513" y="1954"/>
                        <a:pt x="1599" y="1985"/>
                        <a:pt x="1686" y="1985"/>
                      </a:cubicBezTo>
                      <a:cubicBezTo>
                        <a:pt x="1773" y="1985"/>
                        <a:pt x="1859" y="1954"/>
                        <a:pt x="1922" y="1891"/>
                      </a:cubicBezTo>
                      <a:cubicBezTo>
                        <a:pt x="2048" y="1796"/>
                        <a:pt x="2048" y="1544"/>
                        <a:pt x="1922" y="1418"/>
                      </a:cubicBezTo>
                      <a:lnTo>
                        <a:pt x="1481" y="1009"/>
                      </a:lnTo>
                      <a:lnTo>
                        <a:pt x="1922" y="568"/>
                      </a:lnTo>
                      <a:cubicBezTo>
                        <a:pt x="2048" y="410"/>
                        <a:pt x="2048" y="221"/>
                        <a:pt x="1922" y="95"/>
                      </a:cubicBezTo>
                      <a:cubicBezTo>
                        <a:pt x="1859" y="32"/>
                        <a:pt x="1773" y="1"/>
                        <a:pt x="1686" y="1"/>
                      </a:cubicBezTo>
                      <a:cubicBezTo>
                        <a:pt x="1599" y="1"/>
                        <a:pt x="1513" y="32"/>
                        <a:pt x="1450" y="95"/>
                      </a:cubicBezTo>
                      <a:lnTo>
                        <a:pt x="1009" y="536"/>
                      </a:lnTo>
                      <a:lnTo>
                        <a:pt x="568" y="95"/>
                      </a:lnTo>
                      <a:cubicBezTo>
                        <a:pt x="520" y="32"/>
                        <a:pt x="434" y="1"/>
                        <a:pt x="343"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981" name="Google Shape;12571;p89">
                  <a:extLst>
                    <a:ext uri="{FF2B5EF4-FFF2-40B4-BE49-F238E27FC236}">
                      <a16:creationId xmlns:a16="http://schemas.microsoft.com/office/drawing/2014/main" id="{E07FDB09-4E0B-0648-7916-18E6884C6D9C}"/>
                    </a:ext>
                  </a:extLst>
                </p:cNvPr>
                <p:cNvSpPr/>
                <p:nvPr/>
              </p:nvSpPr>
              <p:spPr>
                <a:xfrm>
                  <a:off x="-3462150" y="2046625"/>
                  <a:ext cx="224500" cy="291450"/>
                </a:xfrm>
                <a:custGeom>
                  <a:avLst/>
                  <a:gdLst/>
                  <a:ahLst/>
                  <a:cxnLst/>
                  <a:rect l="l" t="t" r="r" b="b"/>
                  <a:pathLst>
                    <a:path w="8980" h="11658" extrusionOk="0">
                      <a:moveTo>
                        <a:pt x="5924" y="694"/>
                      </a:moveTo>
                      <a:cubicBezTo>
                        <a:pt x="6113" y="694"/>
                        <a:pt x="6270" y="851"/>
                        <a:pt x="6270" y="1040"/>
                      </a:cubicBezTo>
                      <a:cubicBezTo>
                        <a:pt x="6270" y="1229"/>
                        <a:pt x="6113" y="1387"/>
                        <a:pt x="5924" y="1387"/>
                      </a:cubicBezTo>
                      <a:lnTo>
                        <a:pt x="3151" y="1387"/>
                      </a:lnTo>
                      <a:cubicBezTo>
                        <a:pt x="2962" y="1387"/>
                        <a:pt x="2805" y="1229"/>
                        <a:pt x="2805" y="1040"/>
                      </a:cubicBezTo>
                      <a:cubicBezTo>
                        <a:pt x="2805" y="851"/>
                        <a:pt x="2962" y="694"/>
                        <a:pt x="3151" y="694"/>
                      </a:cubicBezTo>
                      <a:close/>
                      <a:moveTo>
                        <a:pt x="8034" y="1356"/>
                      </a:moveTo>
                      <a:cubicBezTo>
                        <a:pt x="8255" y="1356"/>
                        <a:pt x="8413" y="1513"/>
                        <a:pt x="8413" y="1702"/>
                      </a:cubicBezTo>
                      <a:lnTo>
                        <a:pt x="8413" y="10649"/>
                      </a:lnTo>
                      <a:lnTo>
                        <a:pt x="8287" y="10649"/>
                      </a:lnTo>
                      <a:cubicBezTo>
                        <a:pt x="8287" y="10838"/>
                        <a:pt x="8129" y="10996"/>
                        <a:pt x="7940" y="10996"/>
                      </a:cubicBezTo>
                      <a:lnTo>
                        <a:pt x="1103" y="10996"/>
                      </a:lnTo>
                      <a:cubicBezTo>
                        <a:pt x="914" y="10996"/>
                        <a:pt x="757" y="10838"/>
                        <a:pt x="757" y="10649"/>
                      </a:cubicBezTo>
                      <a:lnTo>
                        <a:pt x="757" y="1702"/>
                      </a:lnTo>
                      <a:cubicBezTo>
                        <a:pt x="757" y="1513"/>
                        <a:pt x="914" y="1356"/>
                        <a:pt x="1103" y="1356"/>
                      </a:cubicBezTo>
                      <a:lnTo>
                        <a:pt x="2206" y="1356"/>
                      </a:lnTo>
                      <a:cubicBezTo>
                        <a:pt x="2364" y="1734"/>
                        <a:pt x="2742" y="2017"/>
                        <a:pt x="3214" y="2017"/>
                      </a:cubicBezTo>
                      <a:lnTo>
                        <a:pt x="5955" y="2017"/>
                      </a:lnTo>
                      <a:cubicBezTo>
                        <a:pt x="6396" y="2017"/>
                        <a:pt x="6774" y="1734"/>
                        <a:pt x="6932" y="1356"/>
                      </a:cubicBezTo>
                      <a:close/>
                      <a:moveTo>
                        <a:pt x="3120" y="1"/>
                      </a:moveTo>
                      <a:cubicBezTo>
                        <a:pt x="2679" y="1"/>
                        <a:pt x="2301" y="284"/>
                        <a:pt x="2143" y="694"/>
                      </a:cubicBezTo>
                      <a:lnTo>
                        <a:pt x="1040" y="694"/>
                      </a:lnTo>
                      <a:cubicBezTo>
                        <a:pt x="473" y="694"/>
                        <a:pt x="1" y="1166"/>
                        <a:pt x="1" y="1702"/>
                      </a:cubicBezTo>
                      <a:lnTo>
                        <a:pt x="1" y="10649"/>
                      </a:lnTo>
                      <a:cubicBezTo>
                        <a:pt x="1" y="11185"/>
                        <a:pt x="473" y="11658"/>
                        <a:pt x="1040" y="11658"/>
                      </a:cubicBezTo>
                      <a:lnTo>
                        <a:pt x="7877" y="11658"/>
                      </a:lnTo>
                      <a:cubicBezTo>
                        <a:pt x="8444" y="11658"/>
                        <a:pt x="8917" y="11185"/>
                        <a:pt x="8917" y="10649"/>
                      </a:cubicBezTo>
                      <a:lnTo>
                        <a:pt x="8917" y="1702"/>
                      </a:lnTo>
                      <a:cubicBezTo>
                        <a:pt x="8980" y="1166"/>
                        <a:pt x="8507" y="694"/>
                        <a:pt x="7971" y="694"/>
                      </a:cubicBezTo>
                      <a:lnTo>
                        <a:pt x="6869" y="694"/>
                      </a:lnTo>
                      <a:cubicBezTo>
                        <a:pt x="6711" y="284"/>
                        <a:pt x="6365" y="1"/>
                        <a:pt x="5892"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982" name="Google Shape;12572;p89">
                  <a:extLst>
                    <a:ext uri="{FF2B5EF4-FFF2-40B4-BE49-F238E27FC236}">
                      <a16:creationId xmlns:a16="http://schemas.microsoft.com/office/drawing/2014/main" id="{DA0D56EE-8759-DB4C-49E4-E1B624EFB76C}"/>
                    </a:ext>
                  </a:extLst>
                </p:cNvPr>
                <p:cNvSpPr/>
                <p:nvPr/>
              </p:nvSpPr>
              <p:spPr>
                <a:xfrm>
                  <a:off x="-3358175" y="2133275"/>
                  <a:ext cx="86650" cy="18125"/>
                </a:xfrm>
                <a:custGeom>
                  <a:avLst/>
                  <a:gdLst/>
                  <a:ahLst/>
                  <a:cxnLst/>
                  <a:rect l="l" t="t" r="r" b="b"/>
                  <a:pathLst>
                    <a:path w="3466" h="725" extrusionOk="0">
                      <a:moveTo>
                        <a:pt x="347" y="0"/>
                      </a:moveTo>
                      <a:cubicBezTo>
                        <a:pt x="158" y="0"/>
                        <a:pt x="0" y="158"/>
                        <a:pt x="0" y="378"/>
                      </a:cubicBezTo>
                      <a:cubicBezTo>
                        <a:pt x="0" y="567"/>
                        <a:pt x="158" y="725"/>
                        <a:pt x="347" y="725"/>
                      </a:cubicBezTo>
                      <a:lnTo>
                        <a:pt x="3088" y="725"/>
                      </a:lnTo>
                      <a:cubicBezTo>
                        <a:pt x="3308" y="725"/>
                        <a:pt x="3466" y="567"/>
                        <a:pt x="3466" y="378"/>
                      </a:cubicBezTo>
                      <a:cubicBezTo>
                        <a:pt x="3466" y="158"/>
                        <a:pt x="3308" y="0"/>
                        <a:pt x="3088"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983" name="Google Shape;12573;p89">
                  <a:extLst>
                    <a:ext uri="{FF2B5EF4-FFF2-40B4-BE49-F238E27FC236}">
                      <a16:creationId xmlns:a16="http://schemas.microsoft.com/office/drawing/2014/main" id="{FEE225A2-9D99-83C3-A3B2-FEDD51D5B889}"/>
                    </a:ext>
                  </a:extLst>
                </p:cNvPr>
                <p:cNvSpPr/>
                <p:nvPr/>
              </p:nvSpPr>
              <p:spPr>
                <a:xfrm>
                  <a:off x="-3358175" y="2201800"/>
                  <a:ext cx="86650" cy="17350"/>
                </a:xfrm>
                <a:custGeom>
                  <a:avLst/>
                  <a:gdLst/>
                  <a:ahLst/>
                  <a:cxnLst/>
                  <a:rect l="l" t="t" r="r" b="b"/>
                  <a:pathLst>
                    <a:path w="3466" h="694" extrusionOk="0">
                      <a:moveTo>
                        <a:pt x="347" y="0"/>
                      </a:moveTo>
                      <a:cubicBezTo>
                        <a:pt x="158" y="0"/>
                        <a:pt x="0" y="158"/>
                        <a:pt x="0" y="347"/>
                      </a:cubicBezTo>
                      <a:cubicBezTo>
                        <a:pt x="0" y="536"/>
                        <a:pt x="158" y="693"/>
                        <a:pt x="347" y="693"/>
                      </a:cubicBezTo>
                      <a:lnTo>
                        <a:pt x="3088" y="693"/>
                      </a:lnTo>
                      <a:cubicBezTo>
                        <a:pt x="3308" y="693"/>
                        <a:pt x="3466" y="536"/>
                        <a:pt x="3466" y="347"/>
                      </a:cubicBezTo>
                      <a:cubicBezTo>
                        <a:pt x="3466" y="158"/>
                        <a:pt x="3308" y="0"/>
                        <a:pt x="3088"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984" name="Google Shape;12574;p89">
                  <a:extLst>
                    <a:ext uri="{FF2B5EF4-FFF2-40B4-BE49-F238E27FC236}">
                      <a16:creationId xmlns:a16="http://schemas.microsoft.com/office/drawing/2014/main" id="{1A241D4B-4C83-8348-5179-DC4AFB3DB8A2}"/>
                    </a:ext>
                  </a:extLst>
                </p:cNvPr>
                <p:cNvSpPr/>
                <p:nvPr/>
              </p:nvSpPr>
              <p:spPr>
                <a:xfrm>
                  <a:off x="-3358175" y="2270325"/>
                  <a:ext cx="86650" cy="18125"/>
                </a:xfrm>
                <a:custGeom>
                  <a:avLst/>
                  <a:gdLst/>
                  <a:ahLst/>
                  <a:cxnLst/>
                  <a:rect l="l" t="t" r="r" b="b"/>
                  <a:pathLst>
                    <a:path w="3466" h="725" extrusionOk="0">
                      <a:moveTo>
                        <a:pt x="347" y="0"/>
                      </a:moveTo>
                      <a:cubicBezTo>
                        <a:pt x="158" y="0"/>
                        <a:pt x="0" y="158"/>
                        <a:pt x="0" y="347"/>
                      </a:cubicBezTo>
                      <a:cubicBezTo>
                        <a:pt x="0" y="567"/>
                        <a:pt x="158" y="725"/>
                        <a:pt x="347" y="725"/>
                      </a:cubicBezTo>
                      <a:lnTo>
                        <a:pt x="3088" y="725"/>
                      </a:lnTo>
                      <a:cubicBezTo>
                        <a:pt x="3308" y="725"/>
                        <a:pt x="3466" y="567"/>
                        <a:pt x="3466" y="347"/>
                      </a:cubicBezTo>
                      <a:cubicBezTo>
                        <a:pt x="3466" y="158"/>
                        <a:pt x="3308" y="0"/>
                        <a:pt x="3088"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975" name="Google Shape;12602;p89">
                <a:extLst>
                  <a:ext uri="{FF2B5EF4-FFF2-40B4-BE49-F238E27FC236}">
                    <a16:creationId xmlns:a16="http://schemas.microsoft.com/office/drawing/2014/main" id="{256AE27E-D89D-E2DF-0EF9-5C708167F5A2}"/>
                  </a:ext>
                </a:extLst>
              </p:cNvPr>
              <p:cNvGrpSpPr/>
              <p:nvPr/>
            </p:nvGrpSpPr>
            <p:grpSpPr>
              <a:xfrm>
                <a:off x="2063594" y="1908370"/>
                <a:ext cx="624120" cy="625775"/>
                <a:chOff x="6679825" y="2693700"/>
                <a:chExt cx="257875" cy="258575"/>
              </a:xfrm>
              <a:grpFill/>
            </p:grpSpPr>
            <p:sp>
              <p:nvSpPr>
                <p:cNvPr id="17976" name="Google Shape;12603;p89">
                  <a:extLst>
                    <a:ext uri="{FF2B5EF4-FFF2-40B4-BE49-F238E27FC236}">
                      <a16:creationId xmlns:a16="http://schemas.microsoft.com/office/drawing/2014/main" id="{78082250-4658-47A0-1E4E-DE548BB3223E}"/>
                    </a:ext>
                  </a:extLst>
                </p:cNvPr>
                <p:cNvSpPr/>
                <p:nvPr/>
              </p:nvSpPr>
              <p:spPr>
                <a:xfrm>
                  <a:off x="6679825" y="2693700"/>
                  <a:ext cx="257875" cy="258575"/>
                </a:xfrm>
                <a:custGeom>
                  <a:avLst/>
                  <a:gdLst/>
                  <a:ahLst/>
                  <a:cxnLst/>
                  <a:rect l="l" t="t" r="r" b="b"/>
                  <a:pathLst>
                    <a:path w="10315" h="10343" extrusionOk="0">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977" name="Google Shape;12604;p89">
                  <a:extLst>
                    <a:ext uri="{FF2B5EF4-FFF2-40B4-BE49-F238E27FC236}">
                      <a16:creationId xmlns:a16="http://schemas.microsoft.com/office/drawing/2014/main" id="{776BBE0F-C223-19BB-39DD-9478263B0E64}"/>
                    </a:ext>
                  </a:extLst>
                </p:cNvPr>
                <p:cNvSpPr/>
                <p:nvPr/>
              </p:nvSpPr>
              <p:spPr>
                <a:xfrm flipH="1">
                  <a:off x="6679825" y="2693700"/>
                  <a:ext cx="257875" cy="258575"/>
                </a:xfrm>
                <a:custGeom>
                  <a:avLst/>
                  <a:gdLst/>
                  <a:ahLst/>
                  <a:cxnLst/>
                  <a:rect l="l" t="t" r="r" b="b"/>
                  <a:pathLst>
                    <a:path w="10315" h="10343" extrusionOk="0">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grpSp>
          <p:nvGrpSpPr>
            <p:cNvPr id="7" name="Group 6">
              <a:extLst>
                <a:ext uri="{FF2B5EF4-FFF2-40B4-BE49-F238E27FC236}">
                  <a16:creationId xmlns:a16="http://schemas.microsoft.com/office/drawing/2014/main" id="{53965333-89C9-7913-C510-ED06EEBC28B9}"/>
                </a:ext>
              </a:extLst>
            </p:cNvPr>
            <p:cNvGrpSpPr/>
            <p:nvPr/>
          </p:nvGrpSpPr>
          <p:grpSpPr>
            <a:xfrm>
              <a:off x="401737" y="2551020"/>
              <a:ext cx="11393071" cy="646514"/>
              <a:chOff x="401737" y="2659314"/>
              <a:chExt cx="11393071" cy="646514"/>
            </a:xfrm>
            <a:grpFill/>
          </p:grpSpPr>
          <p:grpSp>
            <p:nvGrpSpPr>
              <p:cNvPr id="17910" name="Google Shape;12423;p89">
                <a:extLst>
                  <a:ext uri="{FF2B5EF4-FFF2-40B4-BE49-F238E27FC236}">
                    <a16:creationId xmlns:a16="http://schemas.microsoft.com/office/drawing/2014/main" id="{235070D5-7167-FE33-1ED0-81DE0A6EA5DF}"/>
                  </a:ext>
                </a:extLst>
              </p:cNvPr>
              <p:cNvGrpSpPr/>
              <p:nvPr/>
            </p:nvGrpSpPr>
            <p:grpSpPr>
              <a:xfrm>
                <a:off x="401737" y="2661924"/>
                <a:ext cx="649923" cy="641288"/>
                <a:chOff x="-6713450" y="2397900"/>
                <a:chExt cx="295375" cy="291450"/>
              </a:xfrm>
              <a:grpFill/>
            </p:grpSpPr>
            <p:sp>
              <p:nvSpPr>
                <p:cNvPr id="17960" name="Google Shape;12424;p89">
                  <a:extLst>
                    <a:ext uri="{FF2B5EF4-FFF2-40B4-BE49-F238E27FC236}">
                      <a16:creationId xmlns:a16="http://schemas.microsoft.com/office/drawing/2014/main" id="{D926DD64-0F13-4258-CBB9-925E0B544AB7}"/>
                    </a:ext>
                  </a:extLst>
                </p:cNvPr>
                <p:cNvSpPr/>
                <p:nvPr/>
              </p:nvSpPr>
              <p:spPr>
                <a:xfrm>
                  <a:off x="-6628400" y="2465650"/>
                  <a:ext cx="69350" cy="17350"/>
                </a:xfrm>
                <a:custGeom>
                  <a:avLst/>
                  <a:gdLst/>
                  <a:ahLst/>
                  <a:cxnLst/>
                  <a:rect l="l" t="t" r="r" b="b"/>
                  <a:pathLst>
                    <a:path w="2774" h="694" extrusionOk="0">
                      <a:moveTo>
                        <a:pt x="379" y="0"/>
                      </a:moveTo>
                      <a:cubicBezTo>
                        <a:pt x="158" y="0"/>
                        <a:pt x="1" y="158"/>
                        <a:pt x="1" y="347"/>
                      </a:cubicBezTo>
                      <a:cubicBezTo>
                        <a:pt x="1" y="536"/>
                        <a:pt x="158" y="693"/>
                        <a:pt x="379" y="693"/>
                      </a:cubicBezTo>
                      <a:lnTo>
                        <a:pt x="2427" y="693"/>
                      </a:lnTo>
                      <a:cubicBezTo>
                        <a:pt x="2616" y="693"/>
                        <a:pt x="2773" y="536"/>
                        <a:pt x="2773" y="347"/>
                      </a:cubicBezTo>
                      <a:cubicBezTo>
                        <a:pt x="2773" y="158"/>
                        <a:pt x="2616" y="0"/>
                        <a:pt x="2427"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961" name="Google Shape;12425;p89">
                  <a:extLst>
                    <a:ext uri="{FF2B5EF4-FFF2-40B4-BE49-F238E27FC236}">
                      <a16:creationId xmlns:a16="http://schemas.microsoft.com/office/drawing/2014/main" id="{59DA1AC1-35B8-5B90-9D27-232D6E6C0F9A}"/>
                    </a:ext>
                  </a:extLst>
                </p:cNvPr>
                <p:cNvSpPr/>
                <p:nvPr/>
              </p:nvSpPr>
              <p:spPr>
                <a:xfrm>
                  <a:off x="-6713450" y="2397900"/>
                  <a:ext cx="295375" cy="291450"/>
                </a:xfrm>
                <a:custGeom>
                  <a:avLst/>
                  <a:gdLst/>
                  <a:ahLst/>
                  <a:cxnLst/>
                  <a:rect l="l" t="t" r="r" b="b"/>
                  <a:pathLst>
                    <a:path w="11815" h="11658" extrusionOk="0">
                      <a:moveTo>
                        <a:pt x="2048" y="1167"/>
                      </a:moveTo>
                      <a:lnTo>
                        <a:pt x="2048" y="2017"/>
                      </a:lnTo>
                      <a:lnTo>
                        <a:pt x="1166" y="2017"/>
                      </a:lnTo>
                      <a:lnTo>
                        <a:pt x="2048" y="1167"/>
                      </a:lnTo>
                      <a:close/>
                      <a:moveTo>
                        <a:pt x="10330" y="2773"/>
                      </a:moveTo>
                      <a:cubicBezTo>
                        <a:pt x="10507" y="2773"/>
                        <a:pt x="10680" y="2836"/>
                        <a:pt x="10806" y="2962"/>
                      </a:cubicBezTo>
                      <a:cubicBezTo>
                        <a:pt x="11058" y="3246"/>
                        <a:pt x="11058" y="3687"/>
                        <a:pt x="10775" y="3908"/>
                      </a:cubicBezTo>
                      <a:lnTo>
                        <a:pt x="10176" y="4506"/>
                      </a:lnTo>
                      <a:lnTo>
                        <a:pt x="9231" y="3561"/>
                      </a:lnTo>
                      <a:lnTo>
                        <a:pt x="9830" y="2962"/>
                      </a:lnTo>
                      <a:cubicBezTo>
                        <a:pt x="9972" y="2836"/>
                        <a:pt x="10153" y="2773"/>
                        <a:pt x="10330" y="2773"/>
                      </a:cubicBezTo>
                      <a:close/>
                      <a:moveTo>
                        <a:pt x="8727" y="4034"/>
                      </a:moveTo>
                      <a:lnTo>
                        <a:pt x="9672" y="4979"/>
                      </a:lnTo>
                      <a:cubicBezTo>
                        <a:pt x="8538" y="6207"/>
                        <a:pt x="7026" y="7688"/>
                        <a:pt x="5892" y="8854"/>
                      </a:cubicBezTo>
                      <a:lnTo>
                        <a:pt x="4915" y="7846"/>
                      </a:lnTo>
                      <a:lnTo>
                        <a:pt x="8727" y="4034"/>
                      </a:lnTo>
                      <a:close/>
                      <a:moveTo>
                        <a:pt x="4600" y="8539"/>
                      </a:moveTo>
                      <a:lnTo>
                        <a:pt x="5230" y="9169"/>
                      </a:lnTo>
                      <a:lnTo>
                        <a:pt x="4285" y="9421"/>
                      </a:lnTo>
                      <a:cubicBezTo>
                        <a:pt x="4348" y="9232"/>
                        <a:pt x="4505" y="8728"/>
                        <a:pt x="4600" y="8539"/>
                      </a:cubicBezTo>
                      <a:close/>
                      <a:moveTo>
                        <a:pt x="7908" y="694"/>
                      </a:moveTo>
                      <a:cubicBezTo>
                        <a:pt x="8097" y="694"/>
                        <a:pt x="8255" y="852"/>
                        <a:pt x="8255" y="1041"/>
                      </a:cubicBezTo>
                      <a:lnTo>
                        <a:pt x="8255" y="3592"/>
                      </a:lnTo>
                      <a:lnTo>
                        <a:pt x="7467" y="4380"/>
                      </a:lnTo>
                      <a:cubicBezTo>
                        <a:pt x="7435" y="4286"/>
                        <a:pt x="7309" y="4160"/>
                        <a:pt x="7152" y="4160"/>
                      </a:cubicBezTo>
                      <a:lnTo>
                        <a:pt x="1733" y="4160"/>
                      </a:lnTo>
                      <a:cubicBezTo>
                        <a:pt x="1512" y="4160"/>
                        <a:pt x="1386" y="4317"/>
                        <a:pt x="1386" y="4506"/>
                      </a:cubicBezTo>
                      <a:cubicBezTo>
                        <a:pt x="1386" y="4695"/>
                        <a:pt x="1512" y="4853"/>
                        <a:pt x="1733" y="4853"/>
                      </a:cubicBezTo>
                      <a:lnTo>
                        <a:pt x="6994" y="4853"/>
                      </a:lnTo>
                      <a:lnTo>
                        <a:pt x="6333" y="5546"/>
                      </a:lnTo>
                      <a:lnTo>
                        <a:pt x="1733" y="5546"/>
                      </a:lnTo>
                      <a:cubicBezTo>
                        <a:pt x="1512" y="5546"/>
                        <a:pt x="1355" y="5703"/>
                        <a:pt x="1355" y="5892"/>
                      </a:cubicBezTo>
                      <a:cubicBezTo>
                        <a:pt x="1355" y="6081"/>
                        <a:pt x="1512" y="6239"/>
                        <a:pt x="1733" y="6239"/>
                      </a:cubicBezTo>
                      <a:lnTo>
                        <a:pt x="5608" y="6239"/>
                      </a:lnTo>
                      <a:lnTo>
                        <a:pt x="4947" y="6901"/>
                      </a:lnTo>
                      <a:lnTo>
                        <a:pt x="1733" y="6901"/>
                      </a:lnTo>
                      <a:cubicBezTo>
                        <a:pt x="1512" y="6901"/>
                        <a:pt x="1355" y="7058"/>
                        <a:pt x="1355" y="7279"/>
                      </a:cubicBezTo>
                      <a:cubicBezTo>
                        <a:pt x="1355" y="7468"/>
                        <a:pt x="1512" y="7625"/>
                        <a:pt x="1733" y="7625"/>
                      </a:cubicBezTo>
                      <a:lnTo>
                        <a:pt x="4285" y="7625"/>
                      </a:lnTo>
                      <a:cubicBezTo>
                        <a:pt x="4190" y="7688"/>
                        <a:pt x="4159" y="7751"/>
                        <a:pt x="4127" y="7814"/>
                      </a:cubicBezTo>
                      <a:lnTo>
                        <a:pt x="3970" y="8287"/>
                      </a:lnTo>
                      <a:lnTo>
                        <a:pt x="1733" y="8287"/>
                      </a:lnTo>
                      <a:cubicBezTo>
                        <a:pt x="1512" y="8287"/>
                        <a:pt x="1355" y="8444"/>
                        <a:pt x="1355" y="8633"/>
                      </a:cubicBezTo>
                      <a:cubicBezTo>
                        <a:pt x="1355" y="8854"/>
                        <a:pt x="1512" y="9011"/>
                        <a:pt x="1733" y="9011"/>
                      </a:cubicBezTo>
                      <a:lnTo>
                        <a:pt x="3718" y="9011"/>
                      </a:lnTo>
                      <a:lnTo>
                        <a:pt x="3466" y="9893"/>
                      </a:lnTo>
                      <a:cubicBezTo>
                        <a:pt x="3385" y="10136"/>
                        <a:pt x="3557" y="10355"/>
                        <a:pt x="3766" y="10355"/>
                      </a:cubicBezTo>
                      <a:cubicBezTo>
                        <a:pt x="3802" y="10355"/>
                        <a:pt x="3839" y="10348"/>
                        <a:pt x="3875" y="10335"/>
                      </a:cubicBezTo>
                      <a:lnTo>
                        <a:pt x="6018" y="9704"/>
                      </a:lnTo>
                      <a:cubicBezTo>
                        <a:pt x="6049" y="9704"/>
                        <a:pt x="6144" y="9673"/>
                        <a:pt x="6175" y="9641"/>
                      </a:cubicBezTo>
                      <a:lnTo>
                        <a:pt x="8286" y="7499"/>
                      </a:lnTo>
                      <a:lnTo>
                        <a:pt x="8286" y="10681"/>
                      </a:lnTo>
                      <a:cubicBezTo>
                        <a:pt x="8255" y="10839"/>
                        <a:pt x="8097" y="10996"/>
                        <a:pt x="7908" y="10996"/>
                      </a:cubicBezTo>
                      <a:lnTo>
                        <a:pt x="1040" y="10996"/>
                      </a:lnTo>
                      <a:cubicBezTo>
                        <a:pt x="851" y="10996"/>
                        <a:pt x="693" y="10839"/>
                        <a:pt x="693" y="10650"/>
                      </a:cubicBezTo>
                      <a:lnTo>
                        <a:pt x="693" y="2742"/>
                      </a:lnTo>
                      <a:lnTo>
                        <a:pt x="2395" y="2742"/>
                      </a:lnTo>
                      <a:cubicBezTo>
                        <a:pt x="2584" y="2742"/>
                        <a:pt x="2741" y="2584"/>
                        <a:pt x="2741" y="2395"/>
                      </a:cubicBezTo>
                      <a:lnTo>
                        <a:pt x="2741" y="694"/>
                      </a:lnTo>
                      <a:close/>
                      <a:moveTo>
                        <a:pt x="2363" y="1"/>
                      </a:moveTo>
                      <a:cubicBezTo>
                        <a:pt x="2237" y="1"/>
                        <a:pt x="2143" y="64"/>
                        <a:pt x="2111" y="127"/>
                      </a:cubicBezTo>
                      <a:lnTo>
                        <a:pt x="158" y="2112"/>
                      </a:lnTo>
                      <a:cubicBezTo>
                        <a:pt x="63" y="2175"/>
                        <a:pt x="0" y="2269"/>
                        <a:pt x="0" y="2364"/>
                      </a:cubicBezTo>
                      <a:lnTo>
                        <a:pt x="0" y="10650"/>
                      </a:lnTo>
                      <a:cubicBezTo>
                        <a:pt x="0" y="11217"/>
                        <a:pt x="473" y="11658"/>
                        <a:pt x="1008" y="11658"/>
                      </a:cubicBezTo>
                      <a:lnTo>
                        <a:pt x="7908" y="11658"/>
                      </a:lnTo>
                      <a:cubicBezTo>
                        <a:pt x="8444" y="11658"/>
                        <a:pt x="8916" y="11217"/>
                        <a:pt x="8916" y="10650"/>
                      </a:cubicBezTo>
                      <a:lnTo>
                        <a:pt x="8916" y="6774"/>
                      </a:lnTo>
                      <a:lnTo>
                        <a:pt x="11279" y="4412"/>
                      </a:lnTo>
                      <a:cubicBezTo>
                        <a:pt x="11815" y="3876"/>
                        <a:pt x="11815" y="3025"/>
                        <a:pt x="11279" y="2490"/>
                      </a:cubicBezTo>
                      <a:cubicBezTo>
                        <a:pt x="11011" y="2222"/>
                        <a:pt x="10657" y="2088"/>
                        <a:pt x="10306" y="2088"/>
                      </a:cubicBezTo>
                      <a:cubicBezTo>
                        <a:pt x="9956" y="2088"/>
                        <a:pt x="9609" y="2222"/>
                        <a:pt x="9357" y="2490"/>
                      </a:cubicBezTo>
                      <a:lnTo>
                        <a:pt x="8916" y="2931"/>
                      </a:lnTo>
                      <a:lnTo>
                        <a:pt x="8916" y="1041"/>
                      </a:lnTo>
                      <a:cubicBezTo>
                        <a:pt x="8916" y="474"/>
                        <a:pt x="8444" y="1"/>
                        <a:pt x="7908"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sp>
            <p:nvSpPr>
              <p:cNvPr id="17911" name="Google Shape;12430;p89">
                <a:extLst>
                  <a:ext uri="{FF2B5EF4-FFF2-40B4-BE49-F238E27FC236}">
                    <a16:creationId xmlns:a16="http://schemas.microsoft.com/office/drawing/2014/main" id="{4943C284-2F6A-A0AE-E30C-F09A4079110D}"/>
                  </a:ext>
                </a:extLst>
              </p:cNvPr>
              <p:cNvSpPr/>
              <p:nvPr/>
            </p:nvSpPr>
            <p:spPr>
              <a:xfrm>
                <a:off x="4525976" y="2662556"/>
                <a:ext cx="641288" cy="639583"/>
              </a:xfrm>
              <a:custGeom>
                <a:avLst/>
                <a:gdLst/>
                <a:ahLst/>
                <a:cxnLst/>
                <a:rect l="l" t="t" r="r" b="b"/>
                <a:pathLst>
                  <a:path w="11658" h="11627" extrusionOk="0">
                    <a:moveTo>
                      <a:pt x="6806" y="2017"/>
                    </a:moveTo>
                    <a:lnTo>
                      <a:pt x="6806" y="2773"/>
                    </a:lnTo>
                    <a:lnTo>
                      <a:pt x="4758" y="2773"/>
                    </a:lnTo>
                    <a:lnTo>
                      <a:pt x="4758" y="2017"/>
                    </a:lnTo>
                    <a:close/>
                    <a:moveTo>
                      <a:pt x="7152" y="694"/>
                    </a:moveTo>
                    <a:cubicBezTo>
                      <a:pt x="7688" y="694"/>
                      <a:pt x="8192" y="1167"/>
                      <a:pt x="8192" y="1702"/>
                    </a:cubicBezTo>
                    <a:lnTo>
                      <a:pt x="8192" y="2773"/>
                    </a:lnTo>
                    <a:lnTo>
                      <a:pt x="7499" y="2773"/>
                    </a:lnTo>
                    <a:lnTo>
                      <a:pt x="7499" y="1702"/>
                    </a:lnTo>
                    <a:cubicBezTo>
                      <a:pt x="7499" y="1513"/>
                      <a:pt x="7341" y="1356"/>
                      <a:pt x="7152" y="1356"/>
                    </a:cubicBezTo>
                    <a:lnTo>
                      <a:pt x="4411" y="1356"/>
                    </a:lnTo>
                    <a:cubicBezTo>
                      <a:pt x="4191" y="1356"/>
                      <a:pt x="4033" y="1513"/>
                      <a:pt x="4033" y="1702"/>
                    </a:cubicBezTo>
                    <a:lnTo>
                      <a:pt x="4033" y="2773"/>
                    </a:lnTo>
                    <a:lnTo>
                      <a:pt x="3371" y="2773"/>
                    </a:lnTo>
                    <a:lnTo>
                      <a:pt x="3371" y="1702"/>
                    </a:lnTo>
                    <a:cubicBezTo>
                      <a:pt x="3371" y="1167"/>
                      <a:pt x="3844" y="694"/>
                      <a:pt x="4411" y="694"/>
                    </a:cubicBezTo>
                    <a:close/>
                    <a:moveTo>
                      <a:pt x="10618" y="3498"/>
                    </a:moveTo>
                    <a:cubicBezTo>
                      <a:pt x="10807" y="3498"/>
                      <a:pt x="10964" y="3656"/>
                      <a:pt x="10964" y="3845"/>
                    </a:cubicBezTo>
                    <a:lnTo>
                      <a:pt x="10964" y="5010"/>
                    </a:lnTo>
                    <a:cubicBezTo>
                      <a:pt x="9546" y="6239"/>
                      <a:pt x="7688" y="6901"/>
                      <a:pt x="5766" y="6901"/>
                    </a:cubicBezTo>
                    <a:cubicBezTo>
                      <a:pt x="3876" y="6901"/>
                      <a:pt x="2080" y="6239"/>
                      <a:pt x="662" y="5010"/>
                    </a:cubicBezTo>
                    <a:lnTo>
                      <a:pt x="662" y="3971"/>
                    </a:lnTo>
                    <a:cubicBezTo>
                      <a:pt x="662" y="3687"/>
                      <a:pt x="851" y="3498"/>
                      <a:pt x="1135" y="3498"/>
                    </a:cubicBezTo>
                    <a:close/>
                    <a:moveTo>
                      <a:pt x="6806" y="7531"/>
                    </a:moveTo>
                    <a:lnTo>
                      <a:pt x="6806" y="7940"/>
                    </a:lnTo>
                    <a:cubicBezTo>
                      <a:pt x="6806" y="8129"/>
                      <a:pt x="6648" y="8287"/>
                      <a:pt x="6459" y="8287"/>
                    </a:cubicBezTo>
                    <a:lnTo>
                      <a:pt x="5073" y="8287"/>
                    </a:lnTo>
                    <a:cubicBezTo>
                      <a:pt x="4884" y="8287"/>
                      <a:pt x="4726" y="8129"/>
                      <a:pt x="4726" y="7940"/>
                    </a:cubicBezTo>
                    <a:lnTo>
                      <a:pt x="4726" y="7531"/>
                    </a:lnTo>
                    <a:lnTo>
                      <a:pt x="4758" y="7531"/>
                    </a:lnTo>
                    <a:cubicBezTo>
                      <a:pt x="5104" y="7594"/>
                      <a:pt x="5419" y="7625"/>
                      <a:pt x="5766" y="7625"/>
                    </a:cubicBezTo>
                    <a:cubicBezTo>
                      <a:pt x="6112" y="7625"/>
                      <a:pt x="6427" y="7594"/>
                      <a:pt x="6806" y="7531"/>
                    </a:cubicBezTo>
                    <a:close/>
                    <a:moveTo>
                      <a:pt x="10964" y="5892"/>
                    </a:moveTo>
                    <a:lnTo>
                      <a:pt x="10964" y="9988"/>
                    </a:lnTo>
                    <a:cubicBezTo>
                      <a:pt x="10964" y="10524"/>
                      <a:pt x="10492" y="10996"/>
                      <a:pt x="9956" y="10996"/>
                    </a:cubicBezTo>
                    <a:lnTo>
                      <a:pt x="1670" y="10996"/>
                    </a:lnTo>
                    <a:cubicBezTo>
                      <a:pt x="1135" y="10996"/>
                      <a:pt x="662" y="10524"/>
                      <a:pt x="662" y="9988"/>
                    </a:cubicBezTo>
                    <a:lnTo>
                      <a:pt x="662" y="5892"/>
                    </a:lnTo>
                    <a:cubicBezTo>
                      <a:pt x="1670" y="6649"/>
                      <a:pt x="2804" y="7184"/>
                      <a:pt x="4065" y="7436"/>
                    </a:cubicBezTo>
                    <a:lnTo>
                      <a:pt x="4065" y="7940"/>
                    </a:lnTo>
                    <a:cubicBezTo>
                      <a:pt x="4065" y="8476"/>
                      <a:pt x="4537" y="8948"/>
                      <a:pt x="5104" y="8948"/>
                    </a:cubicBezTo>
                    <a:lnTo>
                      <a:pt x="6490" y="8948"/>
                    </a:lnTo>
                    <a:cubicBezTo>
                      <a:pt x="7026" y="8948"/>
                      <a:pt x="7499" y="8476"/>
                      <a:pt x="7499" y="7940"/>
                    </a:cubicBezTo>
                    <a:lnTo>
                      <a:pt x="7499" y="7436"/>
                    </a:lnTo>
                    <a:cubicBezTo>
                      <a:pt x="7971" y="7342"/>
                      <a:pt x="8444" y="7184"/>
                      <a:pt x="8916" y="7027"/>
                    </a:cubicBezTo>
                    <a:cubicBezTo>
                      <a:pt x="9672" y="6743"/>
                      <a:pt x="10334" y="6365"/>
                      <a:pt x="10964" y="5892"/>
                    </a:cubicBezTo>
                    <a:close/>
                    <a:moveTo>
                      <a:pt x="4411" y="1"/>
                    </a:moveTo>
                    <a:cubicBezTo>
                      <a:pt x="3466" y="1"/>
                      <a:pt x="2710" y="757"/>
                      <a:pt x="2710" y="1702"/>
                    </a:cubicBezTo>
                    <a:lnTo>
                      <a:pt x="2710" y="2773"/>
                    </a:lnTo>
                    <a:lnTo>
                      <a:pt x="1135" y="2773"/>
                    </a:lnTo>
                    <a:cubicBezTo>
                      <a:pt x="505" y="2773"/>
                      <a:pt x="0" y="3277"/>
                      <a:pt x="0" y="3908"/>
                    </a:cubicBezTo>
                    <a:lnTo>
                      <a:pt x="0" y="9957"/>
                    </a:lnTo>
                    <a:cubicBezTo>
                      <a:pt x="0" y="10902"/>
                      <a:pt x="725" y="11626"/>
                      <a:pt x="1670" y="11626"/>
                    </a:cubicBezTo>
                    <a:lnTo>
                      <a:pt x="9956" y="11626"/>
                    </a:lnTo>
                    <a:cubicBezTo>
                      <a:pt x="10901" y="11626"/>
                      <a:pt x="11657" y="10902"/>
                      <a:pt x="11657" y="9957"/>
                    </a:cubicBezTo>
                    <a:lnTo>
                      <a:pt x="11657" y="3813"/>
                    </a:lnTo>
                    <a:cubicBezTo>
                      <a:pt x="11626" y="3246"/>
                      <a:pt x="11153" y="2773"/>
                      <a:pt x="10618" y="2773"/>
                    </a:cubicBezTo>
                    <a:lnTo>
                      <a:pt x="8853" y="2773"/>
                    </a:lnTo>
                    <a:lnTo>
                      <a:pt x="8853" y="1702"/>
                    </a:lnTo>
                    <a:cubicBezTo>
                      <a:pt x="8853" y="757"/>
                      <a:pt x="8097" y="1"/>
                      <a:pt x="7152"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17912" name="Google Shape;12438;p89">
                <a:extLst>
                  <a:ext uri="{FF2B5EF4-FFF2-40B4-BE49-F238E27FC236}">
                    <a16:creationId xmlns:a16="http://schemas.microsoft.com/office/drawing/2014/main" id="{B2123A64-A04E-082B-E9EB-D788C84BC4A8}"/>
                  </a:ext>
                </a:extLst>
              </p:cNvPr>
              <p:cNvGrpSpPr/>
              <p:nvPr/>
            </p:nvGrpSpPr>
            <p:grpSpPr>
              <a:xfrm>
                <a:off x="8665202" y="2661183"/>
                <a:ext cx="641288" cy="642773"/>
                <a:chOff x="-3137650" y="2408950"/>
                <a:chExt cx="291450" cy="292125"/>
              </a:xfrm>
              <a:grpFill/>
            </p:grpSpPr>
            <p:sp>
              <p:nvSpPr>
                <p:cNvPr id="17955" name="Google Shape;12439;p89">
                  <a:extLst>
                    <a:ext uri="{FF2B5EF4-FFF2-40B4-BE49-F238E27FC236}">
                      <a16:creationId xmlns:a16="http://schemas.microsoft.com/office/drawing/2014/main" id="{DE7E6BAD-B2C5-EA9E-CDCF-F36245FF52DB}"/>
                    </a:ext>
                  </a:extLst>
                </p:cNvPr>
                <p:cNvSpPr/>
                <p:nvPr/>
              </p:nvSpPr>
              <p:spPr>
                <a:xfrm>
                  <a:off x="-3137650" y="2408950"/>
                  <a:ext cx="291450" cy="292125"/>
                </a:xfrm>
                <a:custGeom>
                  <a:avLst/>
                  <a:gdLst/>
                  <a:ahLst/>
                  <a:cxnLst/>
                  <a:rect l="l" t="t" r="r" b="b"/>
                  <a:pathLst>
                    <a:path w="11658" h="11685" extrusionOk="0">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956" name="Google Shape;12440;p89">
                  <a:extLst>
                    <a:ext uri="{FF2B5EF4-FFF2-40B4-BE49-F238E27FC236}">
                      <a16:creationId xmlns:a16="http://schemas.microsoft.com/office/drawing/2014/main" id="{EB87A8EB-B2D1-02C0-328D-B73DF8C8686A}"/>
                    </a:ext>
                  </a:extLst>
                </p:cNvPr>
                <p:cNvSpPr/>
                <p:nvPr/>
              </p:nvSpPr>
              <p:spPr>
                <a:xfrm>
                  <a:off x="-3104575" y="24428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957" name="Google Shape;12441;p89">
                  <a:extLst>
                    <a:ext uri="{FF2B5EF4-FFF2-40B4-BE49-F238E27FC236}">
                      <a16:creationId xmlns:a16="http://schemas.microsoft.com/office/drawing/2014/main" id="{9D4BD96B-A1AF-0F63-AEC3-2D8E04F3826F}"/>
                    </a:ext>
                  </a:extLst>
                </p:cNvPr>
                <p:cNvSpPr/>
                <p:nvPr/>
              </p:nvSpPr>
              <p:spPr>
                <a:xfrm>
                  <a:off x="-306990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958" name="Google Shape;12442;p89">
                  <a:extLst>
                    <a:ext uri="{FF2B5EF4-FFF2-40B4-BE49-F238E27FC236}">
                      <a16:creationId xmlns:a16="http://schemas.microsoft.com/office/drawing/2014/main" id="{80944169-8515-6BEF-7FF7-74E0C2DB6FF1}"/>
                    </a:ext>
                  </a:extLst>
                </p:cNvPr>
                <p:cNvSpPr/>
                <p:nvPr/>
              </p:nvSpPr>
              <p:spPr>
                <a:xfrm>
                  <a:off x="-303525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959" name="Google Shape;12443;p89">
                  <a:extLst>
                    <a:ext uri="{FF2B5EF4-FFF2-40B4-BE49-F238E27FC236}">
                      <a16:creationId xmlns:a16="http://schemas.microsoft.com/office/drawing/2014/main" id="{974F1ED1-2271-0CA1-17E0-19BA09B76310}"/>
                    </a:ext>
                  </a:extLst>
                </p:cNvPr>
                <p:cNvSpPr/>
                <p:nvPr/>
              </p:nvSpPr>
              <p:spPr>
                <a:xfrm>
                  <a:off x="-3002175" y="2442800"/>
                  <a:ext cx="120525" cy="17350"/>
                </a:xfrm>
                <a:custGeom>
                  <a:avLst/>
                  <a:gdLst/>
                  <a:ahLst/>
                  <a:cxnLst/>
                  <a:rect l="l" t="t" r="r" b="b"/>
                  <a:pathLst>
                    <a:path w="4821" h="694" extrusionOk="0">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sp>
            <p:nvSpPr>
              <p:cNvPr id="17913" name="Google Shape;12455;p89">
                <a:extLst>
                  <a:ext uri="{FF2B5EF4-FFF2-40B4-BE49-F238E27FC236}">
                    <a16:creationId xmlns:a16="http://schemas.microsoft.com/office/drawing/2014/main" id="{DA10476B-BAE2-59D0-A85D-C45105BACB6A}"/>
                  </a:ext>
                </a:extLst>
              </p:cNvPr>
              <p:cNvSpPr/>
              <p:nvPr/>
            </p:nvSpPr>
            <p:spPr>
              <a:xfrm>
                <a:off x="1223364" y="2660190"/>
                <a:ext cx="648218" cy="644314"/>
              </a:xfrm>
              <a:custGeom>
                <a:avLst/>
                <a:gdLst/>
                <a:ahLst/>
                <a:cxnLst/>
                <a:rect l="l" t="t" r="r" b="b"/>
                <a:pathLst>
                  <a:path w="11784" h="11713" extrusionOk="0">
                    <a:moveTo>
                      <a:pt x="5136" y="4128"/>
                    </a:moveTo>
                    <a:cubicBezTo>
                      <a:pt x="5671" y="4128"/>
                      <a:pt x="6112" y="4569"/>
                      <a:pt x="6144" y="5136"/>
                    </a:cubicBezTo>
                    <a:lnTo>
                      <a:pt x="5230" y="4853"/>
                    </a:lnTo>
                    <a:cubicBezTo>
                      <a:pt x="5198" y="4839"/>
                      <a:pt x="5165" y="4832"/>
                      <a:pt x="5131" y="4832"/>
                    </a:cubicBezTo>
                    <a:cubicBezTo>
                      <a:pt x="4934" y="4832"/>
                      <a:pt x="4735" y="5052"/>
                      <a:pt x="4789" y="5294"/>
                    </a:cubicBezTo>
                    <a:lnTo>
                      <a:pt x="5073" y="6239"/>
                    </a:lnTo>
                    <a:cubicBezTo>
                      <a:pt x="4537" y="6176"/>
                      <a:pt x="4096" y="5703"/>
                      <a:pt x="4096" y="5168"/>
                    </a:cubicBezTo>
                    <a:cubicBezTo>
                      <a:pt x="4096" y="4601"/>
                      <a:pt x="4569" y="4128"/>
                      <a:pt x="5136" y="4128"/>
                    </a:cubicBezTo>
                    <a:close/>
                    <a:moveTo>
                      <a:pt x="5199" y="2364"/>
                    </a:moveTo>
                    <a:cubicBezTo>
                      <a:pt x="6680" y="2364"/>
                      <a:pt x="7940" y="3592"/>
                      <a:pt x="7940" y="5136"/>
                    </a:cubicBezTo>
                    <a:cubicBezTo>
                      <a:pt x="7940" y="5294"/>
                      <a:pt x="7940" y="5388"/>
                      <a:pt x="7908" y="5546"/>
                    </a:cubicBezTo>
                    <a:lnTo>
                      <a:pt x="6932" y="5294"/>
                    </a:lnTo>
                    <a:lnTo>
                      <a:pt x="6932" y="5136"/>
                    </a:lnTo>
                    <a:cubicBezTo>
                      <a:pt x="6806" y="4223"/>
                      <a:pt x="6049" y="3466"/>
                      <a:pt x="5104" y="3466"/>
                    </a:cubicBezTo>
                    <a:cubicBezTo>
                      <a:pt x="4159" y="3466"/>
                      <a:pt x="3435" y="4223"/>
                      <a:pt x="3435" y="5168"/>
                    </a:cubicBezTo>
                    <a:cubicBezTo>
                      <a:pt x="3435" y="5609"/>
                      <a:pt x="3624" y="6081"/>
                      <a:pt x="3939" y="6396"/>
                    </a:cubicBezTo>
                    <a:cubicBezTo>
                      <a:pt x="4254" y="6743"/>
                      <a:pt x="4695" y="6900"/>
                      <a:pt x="5167" y="6900"/>
                    </a:cubicBezTo>
                    <a:lnTo>
                      <a:pt x="5325" y="6900"/>
                    </a:lnTo>
                    <a:lnTo>
                      <a:pt x="5577" y="7877"/>
                    </a:lnTo>
                    <a:cubicBezTo>
                      <a:pt x="5482" y="7909"/>
                      <a:pt x="5325" y="7909"/>
                      <a:pt x="5199" y="7909"/>
                    </a:cubicBezTo>
                    <a:cubicBezTo>
                      <a:pt x="3687" y="7909"/>
                      <a:pt x="2426" y="6648"/>
                      <a:pt x="2426" y="5136"/>
                    </a:cubicBezTo>
                    <a:cubicBezTo>
                      <a:pt x="2426" y="3624"/>
                      <a:pt x="3655" y="2364"/>
                      <a:pt x="5199" y="2364"/>
                    </a:cubicBezTo>
                    <a:close/>
                    <a:moveTo>
                      <a:pt x="5167" y="726"/>
                    </a:moveTo>
                    <a:cubicBezTo>
                      <a:pt x="7940" y="726"/>
                      <a:pt x="10051" y="3277"/>
                      <a:pt x="9515" y="6018"/>
                    </a:cubicBezTo>
                    <a:lnTo>
                      <a:pt x="8507" y="5766"/>
                    </a:lnTo>
                    <a:cubicBezTo>
                      <a:pt x="8538" y="5546"/>
                      <a:pt x="8538" y="5357"/>
                      <a:pt x="8538" y="5136"/>
                    </a:cubicBezTo>
                    <a:cubicBezTo>
                      <a:pt x="8538" y="3246"/>
                      <a:pt x="7026" y="1702"/>
                      <a:pt x="5104" y="1702"/>
                    </a:cubicBezTo>
                    <a:cubicBezTo>
                      <a:pt x="3214" y="1702"/>
                      <a:pt x="1702" y="3246"/>
                      <a:pt x="1702" y="5136"/>
                    </a:cubicBezTo>
                    <a:cubicBezTo>
                      <a:pt x="1702" y="7027"/>
                      <a:pt x="3214" y="8602"/>
                      <a:pt x="5104" y="8602"/>
                    </a:cubicBezTo>
                    <a:cubicBezTo>
                      <a:pt x="5325" y="8602"/>
                      <a:pt x="5514" y="8602"/>
                      <a:pt x="5703" y="8539"/>
                    </a:cubicBezTo>
                    <a:lnTo>
                      <a:pt x="5986" y="9578"/>
                    </a:lnTo>
                    <a:cubicBezTo>
                      <a:pt x="5695" y="9636"/>
                      <a:pt x="5405" y="9664"/>
                      <a:pt x="5119" y="9664"/>
                    </a:cubicBezTo>
                    <a:cubicBezTo>
                      <a:pt x="2751" y="9664"/>
                      <a:pt x="694" y="7758"/>
                      <a:pt x="694" y="5199"/>
                    </a:cubicBezTo>
                    <a:cubicBezTo>
                      <a:pt x="694" y="2679"/>
                      <a:pt x="2773" y="726"/>
                      <a:pt x="5167" y="726"/>
                    </a:cubicBezTo>
                    <a:close/>
                    <a:moveTo>
                      <a:pt x="5671" y="5672"/>
                    </a:moveTo>
                    <a:lnTo>
                      <a:pt x="5671" y="5672"/>
                    </a:lnTo>
                    <a:cubicBezTo>
                      <a:pt x="10240" y="6964"/>
                      <a:pt x="9578" y="6774"/>
                      <a:pt x="9704" y="6806"/>
                    </a:cubicBezTo>
                    <a:lnTo>
                      <a:pt x="8853" y="7373"/>
                    </a:lnTo>
                    <a:cubicBezTo>
                      <a:pt x="8664" y="7499"/>
                      <a:pt x="8664" y="7751"/>
                      <a:pt x="8822" y="7877"/>
                    </a:cubicBezTo>
                    <a:lnTo>
                      <a:pt x="10964" y="9956"/>
                    </a:lnTo>
                    <a:cubicBezTo>
                      <a:pt x="11027" y="10114"/>
                      <a:pt x="11027" y="10335"/>
                      <a:pt x="10901" y="10492"/>
                    </a:cubicBezTo>
                    <a:lnTo>
                      <a:pt x="10429" y="10965"/>
                    </a:lnTo>
                    <a:cubicBezTo>
                      <a:pt x="10366" y="11012"/>
                      <a:pt x="10279" y="11035"/>
                      <a:pt x="10192" y="11035"/>
                    </a:cubicBezTo>
                    <a:cubicBezTo>
                      <a:pt x="10106" y="11035"/>
                      <a:pt x="10019" y="11012"/>
                      <a:pt x="9956" y="10965"/>
                    </a:cubicBezTo>
                    <a:lnTo>
                      <a:pt x="7845" y="8854"/>
                    </a:lnTo>
                    <a:cubicBezTo>
                      <a:pt x="7777" y="8786"/>
                      <a:pt x="7691" y="8753"/>
                      <a:pt x="7606" y="8753"/>
                    </a:cubicBezTo>
                    <a:cubicBezTo>
                      <a:pt x="7493" y="8753"/>
                      <a:pt x="7381" y="8809"/>
                      <a:pt x="7310" y="8917"/>
                    </a:cubicBezTo>
                    <a:cubicBezTo>
                      <a:pt x="7247" y="8980"/>
                      <a:pt x="6806" y="9641"/>
                      <a:pt x="6774" y="9736"/>
                    </a:cubicBezTo>
                    <a:cubicBezTo>
                      <a:pt x="6680" y="9484"/>
                      <a:pt x="5703" y="5861"/>
                      <a:pt x="5671" y="5672"/>
                    </a:cubicBezTo>
                    <a:close/>
                    <a:moveTo>
                      <a:pt x="5104" y="1"/>
                    </a:moveTo>
                    <a:cubicBezTo>
                      <a:pt x="2363" y="1"/>
                      <a:pt x="0" y="2238"/>
                      <a:pt x="0" y="5168"/>
                    </a:cubicBezTo>
                    <a:cubicBezTo>
                      <a:pt x="0" y="8066"/>
                      <a:pt x="2332" y="10303"/>
                      <a:pt x="5104" y="10303"/>
                    </a:cubicBezTo>
                    <a:cubicBezTo>
                      <a:pt x="5482" y="10303"/>
                      <a:pt x="5797" y="10272"/>
                      <a:pt x="6144" y="10208"/>
                    </a:cubicBezTo>
                    <a:lnTo>
                      <a:pt x="6270" y="10587"/>
                    </a:lnTo>
                    <a:cubicBezTo>
                      <a:pt x="6307" y="10755"/>
                      <a:pt x="6444" y="10845"/>
                      <a:pt x="6596" y="10845"/>
                    </a:cubicBezTo>
                    <a:cubicBezTo>
                      <a:pt x="6700" y="10845"/>
                      <a:pt x="6810" y="10802"/>
                      <a:pt x="6900" y="10713"/>
                    </a:cubicBezTo>
                    <a:lnTo>
                      <a:pt x="7625" y="9610"/>
                    </a:lnTo>
                    <a:lnTo>
                      <a:pt x="9483" y="11406"/>
                    </a:lnTo>
                    <a:cubicBezTo>
                      <a:pt x="9688" y="11610"/>
                      <a:pt x="9956" y="11713"/>
                      <a:pt x="10220" y="11713"/>
                    </a:cubicBezTo>
                    <a:cubicBezTo>
                      <a:pt x="10484" y="11713"/>
                      <a:pt x="10744" y="11610"/>
                      <a:pt x="10933" y="11406"/>
                    </a:cubicBezTo>
                    <a:lnTo>
                      <a:pt x="11405" y="10933"/>
                    </a:lnTo>
                    <a:cubicBezTo>
                      <a:pt x="11783" y="10555"/>
                      <a:pt x="11783" y="9893"/>
                      <a:pt x="11374" y="9484"/>
                    </a:cubicBezTo>
                    <a:lnTo>
                      <a:pt x="9515" y="7720"/>
                    </a:lnTo>
                    <a:lnTo>
                      <a:pt x="10618" y="6964"/>
                    </a:lnTo>
                    <a:cubicBezTo>
                      <a:pt x="10870" y="6806"/>
                      <a:pt x="10838" y="6428"/>
                      <a:pt x="10555" y="6333"/>
                    </a:cubicBezTo>
                    <a:lnTo>
                      <a:pt x="10145" y="6239"/>
                    </a:lnTo>
                    <a:cubicBezTo>
                      <a:pt x="10303" y="5483"/>
                      <a:pt x="10271" y="4695"/>
                      <a:pt x="10082" y="3908"/>
                    </a:cubicBezTo>
                    <a:cubicBezTo>
                      <a:pt x="9483" y="1576"/>
                      <a:pt x="7436" y="1"/>
                      <a:pt x="5104"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17914" name="Google Shape;12464;p89">
                <a:extLst>
                  <a:ext uri="{FF2B5EF4-FFF2-40B4-BE49-F238E27FC236}">
                    <a16:creationId xmlns:a16="http://schemas.microsoft.com/office/drawing/2014/main" id="{8F88F0EC-7613-AE49-DDFE-6DB0225E87C3}"/>
                  </a:ext>
                </a:extLst>
              </p:cNvPr>
              <p:cNvGrpSpPr/>
              <p:nvPr/>
            </p:nvGrpSpPr>
            <p:grpSpPr>
              <a:xfrm>
                <a:off x="5348293" y="2659314"/>
                <a:ext cx="648218" cy="646514"/>
                <a:chOff x="-4570325" y="2405775"/>
                <a:chExt cx="294600" cy="293825"/>
              </a:xfrm>
              <a:grpFill/>
            </p:grpSpPr>
            <p:sp>
              <p:nvSpPr>
                <p:cNvPr id="17953" name="Google Shape;12465;p89">
                  <a:extLst>
                    <a:ext uri="{FF2B5EF4-FFF2-40B4-BE49-F238E27FC236}">
                      <a16:creationId xmlns:a16="http://schemas.microsoft.com/office/drawing/2014/main" id="{F3E858C9-E5AE-FDFE-85A8-52936780A604}"/>
                    </a:ext>
                  </a:extLst>
                </p:cNvPr>
                <p:cNvSpPr/>
                <p:nvPr/>
              </p:nvSpPr>
              <p:spPr>
                <a:xfrm>
                  <a:off x="-4570325" y="2405775"/>
                  <a:ext cx="294600" cy="293825"/>
                </a:xfrm>
                <a:custGeom>
                  <a:avLst/>
                  <a:gdLst/>
                  <a:ahLst/>
                  <a:cxnLst/>
                  <a:rect l="l" t="t" r="r" b="b"/>
                  <a:pathLst>
                    <a:path w="11784" h="11753" extrusionOk="0">
                      <a:moveTo>
                        <a:pt x="5734" y="694"/>
                      </a:moveTo>
                      <a:cubicBezTo>
                        <a:pt x="7624" y="694"/>
                        <a:pt x="9168" y="2238"/>
                        <a:pt x="9168" y="4128"/>
                      </a:cubicBezTo>
                      <a:cubicBezTo>
                        <a:pt x="9168" y="6050"/>
                        <a:pt x="7624" y="7594"/>
                        <a:pt x="5734" y="7594"/>
                      </a:cubicBezTo>
                      <a:cubicBezTo>
                        <a:pt x="3844" y="7594"/>
                        <a:pt x="2332" y="6018"/>
                        <a:pt x="2332" y="4128"/>
                      </a:cubicBezTo>
                      <a:cubicBezTo>
                        <a:pt x="2332" y="2238"/>
                        <a:pt x="3844" y="694"/>
                        <a:pt x="5734" y="694"/>
                      </a:cubicBezTo>
                      <a:close/>
                      <a:moveTo>
                        <a:pt x="977" y="7531"/>
                      </a:moveTo>
                      <a:cubicBezTo>
                        <a:pt x="1166" y="7531"/>
                        <a:pt x="1323" y="7688"/>
                        <a:pt x="1323" y="7909"/>
                      </a:cubicBezTo>
                      <a:cubicBezTo>
                        <a:pt x="1292" y="8129"/>
                        <a:pt x="1134" y="8255"/>
                        <a:pt x="977" y="8255"/>
                      </a:cubicBezTo>
                      <a:cubicBezTo>
                        <a:pt x="788" y="8255"/>
                        <a:pt x="630" y="8098"/>
                        <a:pt x="630" y="7909"/>
                      </a:cubicBezTo>
                      <a:cubicBezTo>
                        <a:pt x="630" y="7688"/>
                        <a:pt x="788" y="7531"/>
                        <a:pt x="977" y="7531"/>
                      </a:cubicBezTo>
                      <a:close/>
                      <a:moveTo>
                        <a:pt x="10586" y="7531"/>
                      </a:moveTo>
                      <a:cubicBezTo>
                        <a:pt x="10775" y="7531"/>
                        <a:pt x="10932" y="7688"/>
                        <a:pt x="10932" y="7909"/>
                      </a:cubicBezTo>
                      <a:cubicBezTo>
                        <a:pt x="10932" y="8129"/>
                        <a:pt x="10775" y="8255"/>
                        <a:pt x="10586" y="8255"/>
                      </a:cubicBezTo>
                      <a:cubicBezTo>
                        <a:pt x="10397" y="8255"/>
                        <a:pt x="10239" y="8098"/>
                        <a:pt x="10239" y="7909"/>
                      </a:cubicBezTo>
                      <a:cubicBezTo>
                        <a:pt x="10239" y="7688"/>
                        <a:pt x="10397" y="7531"/>
                        <a:pt x="10586" y="7531"/>
                      </a:cubicBezTo>
                      <a:close/>
                      <a:moveTo>
                        <a:pt x="3025" y="9641"/>
                      </a:moveTo>
                      <a:cubicBezTo>
                        <a:pt x="3214" y="9641"/>
                        <a:pt x="3371" y="9799"/>
                        <a:pt x="3371" y="9988"/>
                      </a:cubicBezTo>
                      <a:cubicBezTo>
                        <a:pt x="3340" y="10177"/>
                        <a:pt x="3214" y="10335"/>
                        <a:pt x="3025" y="10335"/>
                      </a:cubicBezTo>
                      <a:cubicBezTo>
                        <a:pt x="2836" y="10335"/>
                        <a:pt x="2678" y="10177"/>
                        <a:pt x="2678" y="9988"/>
                      </a:cubicBezTo>
                      <a:cubicBezTo>
                        <a:pt x="2678" y="9799"/>
                        <a:pt x="2836" y="9641"/>
                        <a:pt x="3025" y="9641"/>
                      </a:cubicBezTo>
                      <a:close/>
                      <a:moveTo>
                        <a:pt x="8475" y="9641"/>
                      </a:moveTo>
                      <a:cubicBezTo>
                        <a:pt x="8696" y="9641"/>
                        <a:pt x="8822" y="9799"/>
                        <a:pt x="8822" y="9988"/>
                      </a:cubicBezTo>
                      <a:cubicBezTo>
                        <a:pt x="8822" y="10177"/>
                        <a:pt x="8664" y="10335"/>
                        <a:pt x="8475" y="10335"/>
                      </a:cubicBezTo>
                      <a:cubicBezTo>
                        <a:pt x="8255" y="10335"/>
                        <a:pt x="8128" y="10177"/>
                        <a:pt x="8128" y="9988"/>
                      </a:cubicBezTo>
                      <a:cubicBezTo>
                        <a:pt x="8128" y="9799"/>
                        <a:pt x="8255" y="9641"/>
                        <a:pt x="8475" y="9641"/>
                      </a:cubicBezTo>
                      <a:close/>
                      <a:moveTo>
                        <a:pt x="5734" y="10303"/>
                      </a:moveTo>
                      <a:cubicBezTo>
                        <a:pt x="5955" y="10303"/>
                        <a:pt x="6112" y="10461"/>
                        <a:pt x="6112" y="10650"/>
                      </a:cubicBezTo>
                      <a:cubicBezTo>
                        <a:pt x="6112" y="10839"/>
                        <a:pt x="5955" y="10996"/>
                        <a:pt x="5734" y="10996"/>
                      </a:cubicBezTo>
                      <a:cubicBezTo>
                        <a:pt x="5545" y="10996"/>
                        <a:pt x="5388" y="10839"/>
                        <a:pt x="5388" y="10650"/>
                      </a:cubicBezTo>
                      <a:cubicBezTo>
                        <a:pt x="5388" y="10461"/>
                        <a:pt x="5545" y="10303"/>
                        <a:pt x="5734" y="10303"/>
                      </a:cubicBezTo>
                      <a:close/>
                      <a:moveTo>
                        <a:pt x="5797" y="1"/>
                      </a:moveTo>
                      <a:cubicBezTo>
                        <a:pt x="3497" y="1"/>
                        <a:pt x="1701" y="1860"/>
                        <a:pt x="1701" y="4097"/>
                      </a:cubicBezTo>
                      <a:cubicBezTo>
                        <a:pt x="1701" y="5010"/>
                        <a:pt x="2017" y="5924"/>
                        <a:pt x="2552" y="6617"/>
                      </a:cubicBezTo>
                      <a:lnTo>
                        <a:pt x="1701" y="7153"/>
                      </a:lnTo>
                      <a:cubicBezTo>
                        <a:pt x="1481" y="6995"/>
                        <a:pt x="1260" y="6901"/>
                        <a:pt x="1040" y="6901"/>
                      </a:cubicBezTo>
                      <a:cubicBezTo>
                        <a:pt x="473" y="6901"/>
                        <a:pt x="0" y="7373"/>
                        <a:pt x="0" y="7940"/>
                      </a:cubicBezTo>
                      <a:cubicBezTo>
                        <a:pt x="0" y="8476"/>
                        <a:pt x="473" y="8948"/>
                        <a:pt x="1040" y="8948"/>
                      </a:cubicBezTo>
                      <a:cubicBezTo>
                        <a:pt x="1575" y="8948"/>
                        <a:pt x="2048" y="8476"/>
                        <a:pt x="2048" y="7940"/>
                      </a:cubicBezTo>
                      <a:lnTo>
                        <a:pt x="2048" y="7751"/>
                      </a:lnTo>
                      <a:lnTo>
                        <a:pt x="3088" y="7153"/>
                      </a:lnTo>
                      <a:cubicBezTo>
                        <a:pt x="3340" y="7373"/>
                        <a:pt x="3623" y="7625"/>
                        <a:pt x="3970" y="7783"/>
                      </a:cubicBezTo>
                      <a:lnTo>
                        <a:pt x="3308" y="8948"/>
                      </a:lnTo>
                      <a:lnTo>
                        <a:pt x="3119" y="8948"/>
                      </a:lnTo>
                      <a:cubicBezTo>
                        <a:pt x="2552" y="8948"/>
                        <a:pt x="2080" y="9421"/>
                        <a:pt x="2080" y="9988"/>
                      </a:cubicBezTo>
                      <a:cubicBezTo>
                        <a:pt x="2080" y="10524"/>
                        <a:pt x="2552" y="10996"/>
                        <a:pt x="3119" y="10996"/>
                      </a:cubicBezTo>
                      <a:cubicBezTo>
                        <a:pt x="3655" y="10996"/>
                        <a:pt x="4127" y="10524"/>
                        <a:pt x="4127" y="9988"/>
                      </a:cubicBezTo>
                      <a:cubicBezTo>
                        <a:pt x="4127" y="9736"/>
                        <a:pt x="4064" y="9515"/>
                        <a:pt x="3907" y="9326"/>
                      </a:cubicBezTo>
                      <a:lnTo>
                        <a:pt x="4600" y="8098"/>
                      </a:lnTo>
                      <a:cubicBezTo>
                        <a:pt x="4883" y="8161"/>
                        <a:pt x="5199" y="8255"/>
                        <a:pt x="5514" y="8287"/>
                      </a:cubicBezTo>
                      <a:lnTo>
                        <a:pt x="5514" y="9736"/>
                      </a:lnTo>
                      <a:cubicBezTo>
                        <a:pt x="5136" y="9894"/>
                        <a:pt x="4852" y="10272"/>
                        <a:pt x="4852" y="10713"/>
                      </a:cubicBezTo>
                      <a:cubicBezTo>
                        <a:pt x="4852" y="11280"/>
                        <a:pt x="5325" y="11752"/>
                        <a:pt x="5860" y="11752"/>
                      </a:cubicBezTo>
                      <a:cubicBezTo>
                        <a:pt x="6427" y="11752"/>
                        <a:pt x="6900" y="11280"/>
                        <a:pt x="6900" y="10713"/>
                      </a:cubicBezTo>
                      <a:cubicBezTo>
                        <a:pt x="6900" y="10303"/>
                        <a:pt x="6616" y="9894"/>
                        <a:pt x="6238" y="9736"/>
                      </a:cubicBezTo>
                      <a:lnTo>
                        <a:pt x="6238" y="8287"/>
                      </a:lnTo>
                      <a:cubicBezTo>
                        <a:pt x="6553" y="8255"/>
                        <a:pt x="6868" y="8224"/>
                        <a:pt x="7120" y="8098"/>
                      </a:cubicBezTo>
                      <a:lnTo>
                        <a:pt x="7845" y="9326"/>
                      </a:lnTo>
                      <a:cubicBezTo>
                        <a:pt x="7687" y="9515"/>
                        <a:pt x="7593" y="9736"/>
                        <a:pt x="7593" y="9988"/>
                      </a:cubicBezTo>
                      <a:cubicBezTo>
                        <a:pt x="7593" y="10524"/>
                        <a:pt x="8065" y="10996"/>
                        <a:pt x="8633" y="10996"/>
                      </a:cubicBezTo>
                      <a:cubicBezTo>
                        <a:pt x="9168" y="10996"/>
                        <a:pt x="9641" y="10524"/>
                        <a:pt x="9641" y="9988"/>
                      </a:cubicBezTo>
                      <a:cubicBezTo>
                        <a:pt x="9641" y="9421"/>
                        <a:pt x="9168" y="8948"/>
                        <a:pt x="8633" y="8948"/>
                      </a:cubicBezTo>
                      <a:lnTo>
                        <a:pt x="8444" y="8948"/>
                      </a:lnTo>
                      <a:lnTo>
                        <a:pt x="7750" y="7783"/>
                      </a:lnTo>
                      <a:cubicBezTo>
                        <a:pt x="8065" y="7625"/>
                        <a:pt x="8381" y="7373"/>
                        <a:pt x="8664" y="7153"/>
                      </a:cubicBezTo>
                      <a:lnTo>
                        <a:pt x="9735" y="7751"/>
                      </a:lnTo>
                      <a:lnTo>
                        <a:pt x="9735" y="7940"/>
                      </a:lnTo>
                      <a:cubicBezTo>
                        <a:pt x="9735" y="8476"/>
                        <a:pt x="10208" y="8948"/>
                        <a:pt x="10743" y="8948"/>
                      </a:cubicBezTo>
                      <a:cubicBezTo>
                        <a:pt x="11310" y="8948"/>
                        <a:pt x="11783" y="8476"/>
                        <a:pt x="11783" y="7940"/>
                      </a:cubicBezTo>
                      <a:cubicBezTo>
                        <a:pt x="11626" y="7342"/>
                        <a:pt x="11153" y="6901"/>
                        <a:pt x="10586" y="6901"/>
                      </a:cubicBezTo>
                      <a:cubicBezTo>
                        <a:pt x="10302" y="6901"/>
                        <a:pt x="10082" y="6995"/>
                        <a:pt x="9924" y="7153"/>
                      </a:cubicBezTo>
                      <a:lnTo>
                        <a:pt x="9011" y="6617"/>
                      </a:lnTo>
                      <a:cubicBezTo>
                        <a:pt x="9578" y="5924"/>
                        <a:pt x="9893" y="5010"/>
                        <a:pt x="9893" y="4097"/>
                      </a:cubicBezTo>
                      <a:cubicBezTo>
                        <a:pt x="9893" y="1828"/>
                        <a:pt x="8034" y="1"/>
                        <a:pt x="5797"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954" name="Google Shape;12466;p89">
                  <a:extLst>
                    <a:ext uri="{FF2B5EF4-FFF2-40B4-BE49-F238E27FC236}">
                      <a16:creationId xmlns:a16="http://schemas.microsoft.com/office/drawing/2014/main" id="{EBDB175D-931E-0B7D-33EE-EB41F064C384}"/>
                    </a:ext>
                  </a:extLst>
                </p:cNvPr>
                <p:cNvSpPr/>
                <p:nvPr/>
              </p:nvSpPr>
              <p:spPr>
                <a:xfrm>
                  <a:off x="-4478175" y="2439650"/>
                  <a:ext cx="103975" cy="120525"/>
                </a:xfrm>
                <a:custGeom>
                  <a:avLst/>
                  <a:gdLst/>
                  <a:ahLst/>
                  <a:cxnLst/>
                  <a:rect l="l" t="t" r="r" b="b"/>
                  <a:pathLst>
                    <a:path w="4159" h="4821" extrusionOk="0">
                      <a:moveTo>
                        <a:pt x="2048" y="725"/>
                      </a:moveTo>
                      <a:cubicBezTo>
                        <a:pt x="2458" y="725"/>
                        <a:pt x="2741" y="1040"/>
                        <a:pt x="2741" y="1387"/>
                      </a:cubicBezTo>
                      <a:cubicBezTo>
                        <a:pt x="2741" y="1765"/>
                        <a:pt x="2426" y="2049"/>
                        <a:pt x="2048" y="2049"/>
                      </a:cubicBezTo>
                      <a:cubicBezTo>
                        <a:pt x="1702" y="2049"/>
                        <a:pt x="1387" y="1733"/>
                        <a:pt x="1387" y="1387"/>
                      </a:cubicBezTo>
                      <a:cubicBezTo>
                        <a:pt x="1387" y="1040"/>
                        <a:pt x="1702" y="725"/>
                        <a:pt x="2048" y="725"/>
                      </a:cubicBezTo>
                      <a:close/>
                      <a:moveTo>
                        <a:pt x="2363" y="2773"/>
                      </a:moveTo>
                      <a:cubicBezTo>
                        <a:pt x="2930" y="2773"/>
                        <a:pt x="3403" y="3246"/>
                        <a:pt x="3403" y="3781"/>
                      </a:cubicBezTo>
                      <a:lnTo>
                        <a:pt x="3403" y="4128"/>
                      </a:lnTo>
                      <a:lnTo>
                        <a:pt x="630" y="4128"/>
                      </a:lnTo>
                      <a:lnTo>
                        <a:pt x="630" y="3781"/>
                      </a:lnTo>
                      <a:lnTo>
                        <a:pt x="693" y="3781"/>
                      </a:lnTo>
                      <a:cubicBezTo>
                        <a:pt x="693" y="3246"/>
                        <a:pt x="1166" y="2773"/>
                        <a:pt x="1702" y="2773"/>
                      </a:cubicBezTo>
                      <a:close/>
                      <a:moveTo>
                        <a:pt x="2111" y="1"/>
                      </a:moveTo>
                      <a:cubicBezTo>
                        <a:pt x="1355" y="1"/>
                        <a:pt x="725" y="631"/>
                        <a:pt x="725" y="1387"/>
                      </a:cubicBezTo>
                      <a:cubicBezTo>
                        <a:pt x="725" y="1702"/>
                        <a:pt x="851" y="2017"/>
                        <a:pt x="1040" y="2238"/>
                      </a:cubicBezTo>
                      <a:cubicBezTo>
                        <a:pt x="441" y="2521"/>
                        <a:pt x="63" y="3120"/>
                        <a:pt x="63" y="3781"/>
                      </a:cubicBezTo>
                      <a:lnTo>
                        <a:pt x="63" y="4443"/>
                      </a:lnTo>
                      <a:cubicBezTo>
                        <a:pt x="0" y="4663"/>
                        <a:pt x="158" y="4821"/>
                        <a:pt x="378" y="4821"/>
                      </a:cubicBezTo>
                      <a:lnTo>
                        <a:pt x="3781" y="4821"/>
                      </a:lnTo>
                      <a:cubicBezTo>
                        <a:pt x="4001" y="4821"/>
                        <a:pt x="4159" y="4663"/>
                        <a:pt x="4159" y="4443"/>
                      </a:cubicBezTo>
                      <a:lnTo>
                        <a:pt x="4159" y="3781"/>
                      </a:lnTo>
                      <a:cubicBezTo>
                        <a:pt x="4159" y="3120"/>
                        <a:pt x="3749" y="2521"/>
                        <a:pt x="3151" y="2238"/>
                      </a:cubicBezTo>
                      <a:cubicBezTo>
                        <a:pt x="3371" y="2017"/>
                        <a:pt x="3466" y="1733"/>
                        <a:pt x="3466" y="1387"/>
                      </a:cubicBezTo>
                      <a:cubicBezTo>
                        <a:pt x="3466" y="631"/>
                        <a:pt x="2836" y="1"/>
                        <a:pt x="2111"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915" name="Google Shape;12477;p89">
                <a:extLst>
                  <a:ext uri="{FF2B5EF4-FFF2-40B4-BE49-F238E27FC236}">
                    <a16:creationId xmlns:a16="http://schemas.microsoft.com/office/drawing/2014/main" id="{6AFF3CB8-423E-09B0-D949-E18BA5A99A54}"/>
                  </a:ext>
                </a:extLst>
              </p:cNvPr>
              <p:cNvGrpSpPr/>
              <p:nvPr/>
            </p:nvGrpSpPr>
            <p:grpSpPr>
              <a:xfrm>
                <a:off x="9506180" y="2661954"/>
                <a:ext cx="642992" cy="641232"/>
                <a:chOff x="-2571737" y="2403625"/>
                <a:chExt cx="292225" cy="291425"/>
              </a:xfrm>
              <a:grpFill/>
            </p:grpSpPr>
            <p:sp>
              <p:nvSpPr>
                <p:cNvPr id="17946" name="Google Shape;12478;p89">
                  <a:extLst>
                    <a:ext uri="{FF2B5EF4-FFF2-40B4-BE49-F238E27FC236}">
                      <a16:creationId xmlns:a16="http://schemas.microsoft.com/office/drawing/2014/main" id="{921B997F-BF35-FD71-95E0-CA667DD81679}"/>
                    </a:ext>
                  </a:extLst>
                </p:cNvPr>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947" name="Google Shape;12479;p89">
                  <a:extLst>
                    <a:ext uri="{FF2B5EF4-FFF2-40B4-BE49-F238E27FC236}">
                      <a16:creationId xmlns:a16="http://schemas.microsoft.com/office/drawing/2014/main" id="{DA31558F-C9C0-711C-12F6-89C3486DC946}"/>
                    </a:ext>
                  </a:extLst>
                </p:cNvPr>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948" name="Google Shape;12480;p89">
                  <a:extLst>
                    <a:ext uri="{FF2B5EF4-FFF2-40B4-BE49-F238E27FC236}">
                      <a16:creationId xmlns:a16="http://schemas.microsoft.com/office/drawing/2014/main" id="{865D2A7C-061E-B673-07A7-01B5BF587C07}"/>
                    </a:ext>
                  </a:extLst>
                </p:cNvPr>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949" name="Google Shape;12481;p89">
                  <a:extLst>
                    <a:ext uri="{FF2B5EF4-FFF2-40B4-BE49-F238E27FC236}">
                      <a16:creationId xmlns:a16="http://schemas.microsoft.com/office/drawing/2014/main" id="{A7F437E1-1D76-22E7-740D-9C0A1C53EC03}"/>
                    </a:ext>
                  </a:extLst>
                </p:cNvPr>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950" name="Google Shape;12482;p89">
                  <a:extLst>
                    <a:ext uri="{FF2B5EF4-FFF2-40B4-BE49-F238E27FC236}">
                      <a16:creationId xmlns:a16="http://schemas.microsoft.com/office/drawing/2014/main" id="{5D03F988-B22F-D11C-D816-7B43CA186117}"/>
                    </a:ext>
                  </a:extLst>
                </p:cNvPr>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951" name="Google Shape;12483;p89">
                  <a:extLst>
                    <a:ext uri="{FF2B5EF4-FFF2-40B4-BE49-F238E27FC236}">
                      <a16:creationId xmlns:a16="http://schemas.microsoft.com/office/drawing/2014/main" id="{55CCAF49-0EA5-E651-74F6-642DFE58B183}"/>
                    </a:ext>
                  </a:extLst>
                </p:cNvPr>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952" name="Google Shape;12484;p89">
                  <a:extLst>
                    <a:ext uri="{FF2B5EF4-FFF2-40B4-BE49-F238E27FC236}">
                      <a16:creationId xmlns:a16="http://schemas.microsoft.com/office/drawing/2014/main" id="{1953CE53-D970-ABFB-61AC-E11656D8EAD3}"/>
                    </a:ext>
                  </a:extLst>
                </p:cNvPr>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916" name="Google Shape;12511;p89">
                <a:extLst>
                  <a:ext uri="{FF2B5EF4-FFF2-40B4-BE49-F238E27FC236}">
                    <a16:creationId xmlns:a16="http://schemas.microsoft.com/office/drawing/2014/main" id="{C18DD444-575E-5890-ED73-B9D53083201D}"/>
                  </a:ext>
                </a:extLst>
              </p:cNvPr>
              <p:cNvGrpSpPr/>
              <p:nvPr/>
            </p:nvGrpSpPr>
            <p:grpSpPr>
              <a:xfrm>
                <a:off x="6249888" y="2659314"/>
                <a:ext cx="490509" cy="646514"/>
                <a:chOff x="-4178875" y="2405775"/>
                <a:chExt cx="222925" cy="293825"/>
              </a:xfrm>
              <a:grpFill/>
            </p:grpSpPr>
            <p:sp>
              <p:nvSpPr>
                <p:cNvPr id="17943" name="Google Shape;12512;p89">
                  <a:extLst>
                    <a:ext uri="{FF2B5EF4-FFF2-40B4-BE49-F238E27FC236}">
                      <a16:creationId xmlns:a16="http://schemas.microsoft.com/office/drawing/2014/main" id="{E296B638-B224-E3C2-3EFC-EABC6D2DE2C6}"/>
                    </a:ext>
                  </a:extLst>
                </p:cNvPr>
                <p:cNvSpPr/>
                <p:nvPr/>
              </p:nvSpPr>
              <p:spPr>
                <a:xfrm>
                  <a:off x="-4178875" y="2405775"/>
                  <a:ext cx="222925" cy="293825"/>
                </a:xfrm>
                <a:custGeom>
                  <a:avLst/>
                  <a:gdLst/>
                  <a:ahLst/>
                  <a:cxnLst/>
                  <a:rect l="l" t="t" r="r" b="b"/>
                  <a:pathLst>
                    <a:path w="8917" h="11753" extrusionOk="0">
                      <a:moveTo>
                        <a:pt x="4474" y="694"/>
                      </a:moveTo>
                      <a:cubicBezTo>
                        <a:pt x="6553" y="694"/>
                        <a:pt x="8254" y="2395"/>
                        <a:pt x="8254" y="4475"/>
                      </a:cubicBezTo>
                      <a:cubicBezTo>
                        <a:pt x="8191" y="5262"/>
                        <a:pt x="7971" y="6018"/>
                        <a:pt x="7530" y="6649"/>
                      </a:cubicBezTo>
                      <a:lnTo>
                        <a:pt x="4474" y="10776"/>
                      </a:lnTo>
                      <a:lnTo>
                        <a:pt x="1418" y="6712"/>
                      </a:lnTo>
                      <a:cubicBezTo>
                        <a:pt x="945" y="6050"/>
                        <a:pt x="693" y="5294"/>
                        <a:pt x="693" y="4475"/>
                      </a:cubicBezTo>
                      <a:cubicBezTo>
                        <a:pt x="693" y="2395"/>
                        <a:pt x="2363" y="694"/>
                        <a:pt x="4474" y="694"/>
                      </a:cubicBezTo>
                      <a:close/>
                      <a:moveTo>
                        <a:pt x="4474" y="1"/>
                      </a:moveTo>
                      <a:cubicBezTo>
                        <a:pt x="2017" y="1"/>
                        <a:pt x="0" y="2017"/>
                        <a:pt x="0" y="4475"/>
                      </a:cubicBezTo>
                      <a:cubicBezTo>
                        <a:pt x="0" y="5451"/>
                        <a:pt x="315" y="6365"/>
                        <a:pt x="882" y="7153"/>
                      </a:cubicBezTo>
                      <a:lnTo>
                        <a:pt x="4190" y="11595"/>
                      </a:lnTo>
                      <a:cubicBezTo>
                        <a:pt x="4253" y="11689"/>
                        <a:pt x="4348" y="11752"/>
                        <a:pt x="4474" y="11752"/>
                      </a:cubicBezTo>
                      <a:cubicBezTo>
                        <a:pt x="4568" y="11752"/>
                        <a:pt x="4663" y="11721"/>
                        <a:pt x="4726" y="11595"/>
                      </a:cubicBezTo>
                      <a:lnTo>
                        <a:pt x="8097" y="7058"/>
                      </a:lnTo>
                      <a:cubicBezTo>
                        <a:pt x="8633" y="6333"/>
                        <a:pt x="8916" y="5420"/>
                        <a:pt x="8916" y="4506"/>
                      </a:cubicBezTo>
                      <a:cubicBezTo>
                        <a:pt x="8916" y="1986"/>
                        <a:pt x="6900" y="1"/>
                        <a:pt x="4474"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944" name="Google Shape;12513;p89">
                  <a:extLst>
                    <a:ext uri="{FF2B5EF4-FFF2-40B4-BE49-F238E27FC236}">
                      <a16:creationId xmlns:a16="http://schemas.microsoft.com/office/drawing/2014/main" id="{38BFB5F0-4FE6-C17E-1E45-D61408AC5B9F}"/>
                    </a:ext>
                  </a:extLst>
                </p:cNvPr>
                <p:cNvSpPr/>
                <p:nvPr/>
              </p:nvSpPr>
              <p:spPr>
                <a:xfrm>
                  <a:off x="-4093025" y="2491650"/>
                  <a:ext cx="51225" cy="51200"/>
                </a:xfrm>
                <a:custGeom>
                  <a:avLst/>
                  <a:gdLst/>
                  <a:ahLst/>
                  <a:cxnLst/>
                  <a:rect l="l" t="t" r="r" b="b"/>
                  <a:pathLst>
                    <a:path w="2049" h="2048" extrusionOk="0">
                      <a:moveTo>
                        <a:pt x="1040" y="630"/>
                      </a:moveTo>
                      <a:cubicBezTo>
                        <a:pt x="1229" y="630"/>
                        <a:pt x="1386" y="788"/>
                        <a:pt x="1386" y="1008"/>
                      </a:cubicBezTo>
                      <a:cubicBezTo>
                        <a:pt x="1386" y="1197"/>
                        <a:pt x="1197" y="1355"/>
                        <a:pt x="1040" y="1355"/>
                      </a:cubicBezTo>
                      <a:cubicBezTo>
                        <a:pt x="819" y="1355"/>
                        <a:pt x="662" y="1197"/>
                        <a:pt x="662" y="1008"/>
                      </a:cubicBezTo>
                      <a:cubicBezTo>
                        <a:pt x="662" y="788"/>
                        <a:pt x="819" y="630"/>
                        <a:pt x="1040" y="630"/>
                      </a:cubicBezTo>
                      <a:close/>
                      <a:moveTo>
                        <a:pt x="1040" y="0"/>
                      </a:moveTo>
                      <a:cubicBezTo>
                        <a:pt x="473" y="0"/>
                        <a:pt x="0" y="473"/>
                        <a:pt x="0" y="1040"/>
                      </a:cubicBezTo>
                      <a:cubicBezTo>
                        <a:pt x="0" y="1575"/>
                        <a:pt x="473" y="2048"/>
                        <a:pt x="1040" y="2048"/>
                      </a:cubicBezTo>
                      <a:cubicBezTo>
                        <a:pt x="1575" y="2048"/>
                        <a:pt x="2048" y="1575"/>
                        <a:pt x="2048" y="1040"/>
                      </a:cubicBezTo>
                      <a:cubicBezTo>
                        <a:pt x="2048" y="441"/>
                        <a:pt x="1575" y="0"/>
                        <a:pt x="1040"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945" name="Google Shape;12514;p89">
                  <a:extLst>
                    <a:ext uri="{FF2B5EF4-FFF2-40B4-BE49-F238E27FC236}">
                      <a16:creationId xmlns:a16="http://schemas.microsoft.com/office/drawing/2014/main" id="{F21535A2-49CB-A77D-AD20-062AE3B0FB08}"/>
                    </a:ext>
                  </a:extLst>
                </p:cNvPr>
                <p:cNvSpPr/>
                <p:nvPr/>
              </p:nvSpPr>
              <p:spPr>
                <a:xfrm>
                  <a:off x="-4145800" y="2439650"/>
                  <a:ext cx="155975" cy="155200"/>
                </a:xfrm>
                <a:custGeom>
                  <a:avLst/>
                  <a:gdLst/>
                  <a:ahLst/>
                  <a:cxnLst/>
                  <a:rect l="l" t="t" r="r" b="b"/>
                  <a:pathLst>
                    <a:path w="6239" h="6208" extrusionOk="0">
                      <a:moveTo>
                        <a:pt x="3403" y="694"/>
                      </a:moveTo>
                      <a:lnTo>
                        <a:pt x="3403" y="1166"/>
                      </a:lnTo>
                      <a:cubicBezTo>
                        <a:pt x="3403" y="1324"/>
                        <a:pt x="3497" y="1450"/>
                        <a:pt x="3655" y="1481"/>
                      </a:cubicBezTo>
                      <a:cubicBezTo>
                        <a:pt x="3844" y="1576"/>
                        <a:pt x="4033" y="1670"/>
                        <a:pt x="4191" y="1828"/>
                      </a:cubicBezTo>
                      <a:cubicBezTo>
                        <a:pt x="4268" y="1867"/>
                        <a:pt x="4358" y="1894"/>
                        <a:pt x="4445" y="1894"/>
                      </a:cubicBezTo>
                      <a:cubicBezTo>
                        <a:pt x="4499" y="1894"/>
                        <a:pt x="4552" y="1884"/>
                        <a:pt x="4600" y="1859"/>
                      </a:cubicBezTo>
                      <a:lnTo>
                        <a:pt x="4978" y="1607"/>
                      </a:lnTo>
                      <a:lnTo>
                        <a:pt x="5356" y="2206"/>
                      </a:lnTo>
                      <a:lnTo>
                        <a:pt x="4947" y="2458"/>
                      </a:lnTo>
                      <a:cubicBezTo>
                        <a:pt x="4821" y="2521"/>
                        <a:pt x="4789" y="2647"/>
                        <a:pt x="4789" y="2805"/>
                      </a:cubicBezTo>
                      <a:cubicBezTo>
                        <a:pt x="4821" y="3025"/>
                        <a:pt x="4821" y="3183"/>
                        <a:pt x="4789" y="3435"/>
                      </a:cubicBezTo>
                      <a:cubicBezTo>
                        <a:pt x="4758" y="3592"/>
                        <a:pt x="4821" y="3687"/>
                        <a:pt x="4947" y="3781"/>
                      </a:cubicBezTo>
                      <a:lnTo>
                        <a:pt x="5356" y="4033"/>
                      </a:lnTo>
                      <a:lnTo>
                        <a:pt x="4978" y="4600"/>
                      </a:lnTo>
                      <a:lnTo>
                        <a:pt x="4600" y="4380"/>
                      </a:lnTo>
                      <a:cubicBezTo>
                        <a:pt x="4554" y="4345"/>
                        <a:pt x="4503" y="4332"/>
                        <a:pt x="4452" y="4332"/>
                      </a:cubicBezTo>
                      <a:cubicBezTo>
                        <a:pt x="4363" y="4332"/>
                        <a:pt x="4270" y="4372"/>
                        <a:pt x="4191" y="4411"/>
                      </a:cubicBezTo>
                      <a:cubicBezTo>
                        <a:pt x="4033" y="4537"/>
                        <a:pt x="3844" y="4632"/>
                        <a:pt x="3655" y="4726"/>
                      </a:cubicBezTo>
                      <a:cubicBezTo>
                        <a:pt x="3529" y="4758"/>
                        <a:pt x="3403" y="4915"/>
                        <a:pt x="3403" y="5041"/>
                      </a:cubicBezTo>
                      <a:lnTo>
                        <a:pt x="3403" y="5514"/>
                      </a:lnTo>
                      <a:lnTo>
                        <a:pt x="2741" y="5514"/>
                      </a:lnTo>
                      <a:lnTo>
                        <a:pt x="2741" y="5041"/>
                      </a:lnTo>
                      <a:cubicBezTo>
                        <a:pt x="2741" y="4884"/>
                        <a:pt x="2678" y="4758"/>
                        <a:pt x="2521" y="4726"/>
                      </a:cubicBezTo>
                      <a:cubicBezTo>
                        <a:pt x="2300" y="4663"/>
                        <a:pt x="2111" y="4569"/>
                        <a:pt x="1954" y="4411"/>
                      </a:cubicBezTo>
                      <a:cubicBezTo>
                        <a:pt x="1874" y="4372"/>
                        <a:pt x="1782" y="4332"/>
                        <a:pt x="1701" y="4332"/>
                      </a:cubicBezTo>
                      <a:cubicBezTo>
                        <a:pt x="1654" y="4332"/>
                        <a:pt x="1610" y="4345"/>
                        <a:pt x="1576" y="4380"/>
                      </a:cubicBezTo>
                      <a:lnTo>
                        <a:pt x="1166" y="4600"/>
                      </a:lnTo>
                      <a:lnTo>
                        <a:pt x="820" y="4033"/>
                      </a:lnTo>
                      <a:lnTo>
                        <a:pt x="1198" y="3781"/>
                      </a:lnTo>
                      <a:cubicBezTo>
                        <a:pt x="1324" y="3718"/>
                        <a:pt x="1418" y="3592"/>
                        <a:pt x="1355" y="3435"/>
                      </a:cubicBezTo>
                      <a:cubicBezTo>
                        <a:pt x="1324" y="3183"/>
                        <a:pt x="1324" y="3025"/>
                        <a:pt x="1355" y="2805"/>
                      </a:cubicBezTo>
                      <a:cubicBezTo>
                        <a:pt x="1418" y="2647"/>
                        <a:pt x="1324" y="2521"/>
                        <a:pt x="1198" y="2458"/>
                      </a:cubicBezTo>
                      <a:lnTo>
                        <a:pt x="820" y="2206"/>
                      </a:lnTo>
                      <a:lnTo>
                        <a:pt x="1166" y="1607"/>
                      </a:lnTo>
                      <a:lnTo>
                        <a:pt x="1576" y="1859"/>
                      </a:lnTo>
                      <a:cubicBezTo>
                        <a:pt x="1612" y="1884"/>
                        <a:pt x="1657" y="1894"/>
                        <a:pt x="1706" y="1894"/>
                      </a:cubicBezTo>
                      <a:cubicBezTo>
                        <a:pt x="1786" y="1894"/>
                        <a:pt x="1876" y="1867"/>
                        <a:pt x="1954" y="1828"/>
                      </a:cubicBezTo>
                      <a:cubicBezTo>
                        <a:pt x="2111" y="1702"/>
                        <a:pt x="2300" y="1576"/>
                        <a:pt x="2521" y="1481"/>
                      </a:cubicBezTo>
                      <a:cubicBezTo>
                        <a:pt x="2615" y="1450"/>
                        <a:pt x="2741" y="1292"/>
                        <a:pt x="2741" y="1166"/>
                      </a:cubicBezTo>
                      <a:lnTo>
                        <a:pt x="2741" y="694"/>
                      </a:lnTo>
                      <a:close/>
                      <a:moveTo>
                        <a:pt x="2426" y="1"/>
                      </a:moveTo>
                      <a:cubicBezTo>
                        <a:pt x="2237" y="1"/>
                        <a:pt x="2080" y="158"/>
                        <a:pt x="2080" y="347"/>
                      </a:cubicBezTo>
                      <a:lnTo>
                        <a:pt x="2080" y="946"/>
                      </a:lnTo>
                      <a:cubicBezTo>
                        <a:pt x="1954" y="977"/>
                        <a:pt x="1828" y="1072"/>
                        <a:pt x="1765" y="1135"/>
                      </a:cubicBezTo>
                      <a:lnTo>
                        <a:pt x="1261" y="851"/>
                      </a:lnTo>
                      <a:cubicBezTo>
                        <a:pt x="1211" y="831"/>
                        <a:pt x="1158" y="821"/>
                        <a:pt x="1104" y="821"/>
                      </a:cubicBezTo>
                      <a:cubicBezTo>
                        <a:pt x="990" y="821"/>
                        <a:pt x="874" y="870"/>
                        <a:pt x="788" y="977"/>
                      </a:cubicBezTo>
                      <a:lnTo>
                        <a:pt x="126" y="2175"/>
                      </a:lnTo>
                      <a:cubicBezTo>
                        <a:pt x="32" y="2332"/>
                        <a:pt x="63" y="2521"/>
                        <a:pt x="221" y="2647"/>
                      </a:cubicBezTo>
                      <a:lnTo>
                        <a:pt x="757" y="2899"/>
                      </a:lnTo>
                      <a:lnTo>
                        <a:pt x="757" y="3120"/>
                      </a:lnTo>
                      <a:lnTo>
                        <a:pt x="757" y="3309"/>
                      </a:lnTo>
                      <a:lnTo>
                        <a:pt x="221" y="3592"/>
                      </a:lnTo>
                      <a:cubicBezTo>
                        <a:pt x="63" y="3655"/>
                        <a:pt x="0" y="3907"/>
                        <a:pt x="126" y="4065"/>
                      </a:cubicBezTo>
                      <a:lnTo>
                        <a:pt x="788" y="5231"/>
                      </a:lnTo>
                      <a:cubicBezTo>
                        <a:pt x="831" y="5337"/>
                        <a:pt x="960" y="5415"/>
                        <a:pt x="1088" y="5415"/>
                      </a:cubicBezTo>
                      <a:cubicBezTo>
                        <a:pt x="1149" y="5415"/>
                        <a:pt x="1210" y="5397"/>
                        <a:pt x="1261" y="5357"/>
                      </a:cubicBezTo>
                      <a:lnTo>
                        <a:pt x="1765" y="5073"/>
                      </a:lnTo>
                      <a:cubicBezTo>
                        <a:pt x="1891" y="5167"/>
                        <a:pt x="1954" y="5199"/>
                        <a:pt x="2080" y="5262"/>
                      </a:cubicBezTo>
                      <a:lnTo>
                        <a:pt x="2080" y="5861"/>
                      </a:lnTo>
                      <a:cubicBezTo>
                        <a:pt x="2080" y="6050"/>
                        <a:pt x="2237" y="6207"/>
                        <a:pt x="2426" y="6207"/>
                      </a:cubicBezTo>
                      <a:lnTo>
                        <a:pt x="3812" y="6207"/>
                      </a:lnTo>
                      <a:cubicBezTo>
                        <a:pt x="4002" y="6207"/>
                        <a:pt x="4159" y="6050"/>
                        <a:pt x="4159" y="5861"/>
                      </a:cubicBezTo>
                      <a:lnTo>
                        <a:pt x="4159" y="5262"/>
                      </a:lnTo>
                      <a:cubicBezTo>
                        <a:pt x="4285" y="5231"/>
                        <a:pt x="4411" y="5167"/>
                        <a:pt x="4474" y="5073"/>
                      </a:cubicBezTo>
                      <a:lnTo>
                        <a:pt x="4978" y="5357"/>
                      </a:lnTo>
                      <a:cubicBezTo>
                        <a:pt x="5028" y="5376"/>
                        <a:pt x="5084" y="5387"/>
                        <a:pt x="5141" y="5387"/>
                      </a:cubicBezTo>
                      <a:cubicBezTo>
                        <a:pt x="5263" y="5387"/>
                        <a:pt x="5386" y="5338"/>
                        <a:pt x="5451" y="5231"/>
                      </a:cubicBezTo>
                      <a:lnTo>
                        <a:pt x="6144" y="4065"/>
                      </a:lnTo>
                      <a:cubicBezTo>
                        <a:pt x="6207" y="3907"/>
                        <a:pt x="6175" y="3687"/>
                        <a:pt x="6018" y="3592"/>
                      </a:cubicBezTo>
                      <a:lnTo>
                        <a:pt x="5514" y="3309"/>
                      </a:lnTo>
                      <a:lnTo>
                        <a:pt x="5514" y="3120"/>
                      </a:lnTo>
                      <a:lnTo>
                        <a:pt x="5514" y="2899"/>
                      </a:lnTo>
                      <a:lnTo>
                        <a:pt x="6018" y="2647"/>
                      </a:lnTo>
                      <a:cubicBezTo>
                        <a:pt x="6175" y="2521"/>
                        <a:pt x="6238" y="2332"/>
                        <a:pt x="6144" y="2175"/>
                      </a:cubicBezTo>
                      <a:lnTo>
                        <a:pt x="5451" y="977"/>
                      </a:lnTo>
                      <a:cubicBezTo>
                        <a:pt x="5408" y="870"/>
                        <a:pt x="5278" y="807"/>
                        <a:pt x="5149" y="807"/>
                      </a:cubicBezTo>
                      <a:cubicBezTo>
                        <a:pt x="5089" y="807"/>
                        <a:pt x="5029" y="821"/>
                        <a:pt x="4978" y="851"/>
                      </a:cubicBezTo>
                      <a:lnTo>
                        <a:pt x="4474" y="1135"/>
                      </a:lnTo>
                      <a:cubicBezTo>
                        <a:pt x="4348" y="1072"/>
                        <a:pt x="4285" y="1009"/>
                        <a:pt x="4159" y="946"/>
                      </a:cubicBezTo>
                      <a:lnTo>
                        <a:pt x="4159" y="347"/>
                      </a:lnTo>
                      <a:cubicBezTo>
                        <a:pt x="4159" y="158"/>
                        <a:pt x="4002" y="1"/>
                        <a:pt x="3812"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917" name="Google Shape;12520;p89">
                <a:extLst>
                  <a:ext uri="{FF2B5EF4-FFF2-40B4-BE49-F238E27FC236}">
                    <a16:creationId xmlns:a16="http://schemas.microsoft.com/office/drawing/2014/main" id="{CBE1D596-53C2-62CB-5CE5-1C24CA6B0F0D}"/>
                  </a:ext>
                </a:extLst>
              </p:cNvPr>
              <p:cNvGrpSpPr/>
              <p:nvPr/>
            </p:nvGrpSpPr>
            <p:grpSpPr>
              <a:xfrm>
                <a:off x="10314963" y="2661925"/>
                <a:ext cx="641288" cy="641288"/>
                <a:chOff x="-2419325" y="2408150"/>
                <a:chExt cx="291450" cy="291450"/>
              </a:xfrm>
              <a:grpFill/>
            </p:grpSpPr>
            <p:sp>
              <p:nvSpPr>
                <p:cNvPr id="17936" name="Google Shape;12521;p89">
                  <a:extLst>
                    <a:ext uri="{FF2B5EF4-FFF2-40B4-BE49-F238E27FC236}">
                      <a16:creationId xmlns:a16="http://schemas.microsoft.com/office/drawing/2014/main" id="{31F545B9-DF46-87AC-FF1B-65E055502B2D}"/>
                    </a:ext>
                  </a:extLst>
                </p:cNvPr>
                <p:cNvSpPr/>
                <p:nvPr/>
              </p:nvSpPr>
              <p:spPr>
                <a:xfrm>
                  <a:off x="-2419325" y="2408150"/>
                  <a:ext cx="291450" cy="291450"/>
                </a:xfrm>
                <a:custGeom>
                  <a:avLst/>
                  <a:gdLst/>
                  <a:ahLst/>
                  <a:cxnLst/>
                  <a:rect l="l" t="t" r="r" b="b"/>
                  <a:pathLst>
                    <a:path w="11658" h="11658" extrusionOk="0">
                      <a:moveTo>
                        <a:pt x="8948" y="725"/>
                      </a:moveTo>
                      <a:lnTo>
                        <a:pt x="8948" y="2489"/>
                      </a:lnTo>
                      <a:lnTo>
                        <a:pt x="8948" y="10366"/>
                      </a:lnTo>
                      <a:cubicBezTo>
                        <a:pt x="8948" y="10586"/>
                        <a:pt x="9011" y="10838"/>
                        <a:pt x="9137" y="11027"/>
                      </a:cubicBezTo>
                      <a:lnTo>
                        <a:pt x="1733" y="11027"/>
                      </a:lnTo>
                      <a:cubicBezTo>
                        <a:pt x="1134" y="11027"/>
                        <a:pt x="662" y="10586"/>
                        <a:pt x="662" y="10019"/>
                      </a:cubicBezTo>
                      <a:lnTo>
                        <a:pt x="662" y="725"/>
                      </a:lnTo>
                      <a:close/>
                      <a:moveTo>
                        <a:pt x="11027" y="2836"/>
                      </a:moveTo>
                      <a:lnTo>
                        <a:pt x="11027" y="10366"/>
                      </a:lnTo>
                      <a:lnTo>
                        <a:pt x="10995" y="10366"/>
                      </a:lnTo>
                      <a:cubicBezTo>
                        <a:pt x="10995" y="10744"/>
                        <a:pt x="10680" y="11027"/>
                        <a:pt x="10334" y="11027"/>
                      </a:cubicBezTo>
                      <a:cubicBezTo>
                        <a:pt x="9987" y="11027"/>
                        <a:pt x="9672" y="10712"/>
                        <a:pt x="9672" y="10366"/>
                      </a:cubicBezTo>
                      <a:lnTo>
                        <a:pt x="9672" y="2836"/>
                      </a:lnTo>
                      <a:close/>
                      <a:moveTo>
                        <a:pt x="347" y="1"/>
                      </a:moveTo>
                      <a:cubicBezTo>
                        <a:pt x="158" y="1"/>
                        <a:pt x="0" y="158"/>
                        <a:pt x="0" y="347"/>
                      </a:cubicBezTo>
                      <a:lnTo>
                        <a:pt x="0" y="9956"/>
                      </a:lnTo>
                      <a:cubicBezTo>
                        <a:pt x="0" y="10901"/>
                        <a:pt x="756" y="11657"/>
                        <a:pt x="1702" y="11657"/>
                      </a:cubicBezTo>
                      <a:lnTo>
                        <a:pt x="10302" y="11657"/>
                      </a:lnTo>
                      <a:cubicBezTo>
                        <a:pt x="11027" y="11657"/>
                        <a:pt x="11657" y="11027"/>
                        <a:pt x="11657" y="10271"/>
                      </a:cubicBezTo>
                      <a:lnTo>
                        <a:pt x="11657" y="2395"/>
                      </a:lnTo>
                      <a:cubicBezTo>
                        <a:pt x="11657" y="2300"/>
                        <a:pt x="11500" y="2143"/>
                        <a:pt x="11342" y="2143"/>
                      </a:cubicBezTo>
                      <a:lnTo>
                        <a:pt x="9641" y="2143"/>
                      </a:lnTo>
                      <a:lnTo>
                        <a:pt x="9641" y="347"/>
                      </a:lnTo>
                      <a:cubicBezTo>
                        <a:pt x="9641" y="158"/>
                        <a:pt x="9483" y="1"/>
                        <a:pt x="9294"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937" name="Google Shape;12522;p89">
                  <a:extLst>
                    <a:ext uri="{FF2B5EF4-FFF2-40B4-BE49-F238E27FC236}">
                      <a16:creationId xmlns:a16="http://schemas.microsoft.com/office/drawing/2014/main" id="{2A3506A7-D906-2548-13A5-D69DED6E19F9}"/>
                    </a:ext>
                  </a:extLst>
                </p:cNvPr>
                <p:cNvSpPr/>
                <p:nvPr/>
              </p:nvSpPr>
              <p:spPr>
                <a:xfrm>
                  <a:off x="-2385475" y="2444375"/>
                  <a:ext cx="173325" cy="86675"/>
                </a:xfrm>
                <a:custGeom>
                  <a:avLst/>
                  <a:gdLst/>
                  <a:ahLst/>
                  <a:cxnLst/>
                  <a:rect l="l" t="t" r="r" b="b"/>
                  <a:pathLst>
                    <a:path w="6933" h="3467" extrusionOk="0">
                      <a:moveTo>
                        <a:pt x="6207" y="694"/>
                      </a:moveTo>
                      <a:lnTo>
                        <a:pt x="6207" y="2742"/>
                      </a:lnTo>
                      <a:lnTo>
                        <a:pt x="694" y="2742"/>
                      </a:lnTo>
                      <a:lnTo>
                        <a:pt x="694" y="694"/>
                      </a:lnTo>
                      <a:close/>
                      <a:moveTo>
                        <a:pt x="348" y="1"/>
                      </a:moveTo>
                      <a:cubicBezTo>
                        <a:pt x="159" y="1"/>
                        <a:pt x="1" y="158"/>
                        <a:pt x="1" y="379"/>
                      </a:cubicBezTo>
                      <a:lnTo>
                        <a:pt x="1" y="3120"/>
                      </a:lnTo>
                      <a:cubicBezTo>
                        <a:pt x="1" y="3309"/>
                        <a:pt x="159" y="3466"/>
                        <a:pt x="348" y="3466"/>
                      </a:cubicBezTo>
                      <a:lnTo>
                        <a:pt x="6554" y="3466"/>
                      </a:lnTo>
                      <a:cubicBezTo>
                        <a:pt x="6775" y="3466"/>
                        <a:pt x="6932" y="3309"/>
                        <a:pt x="6932" y="3120"/>
                      </a:cubicBezTo>
                      <a:lnTo>
                        <a:pt x="6932" y="379"/>
                      </a:lnTo>
                      <a:cubicBezTo>
                        <a:pt x="6869" y="158"/>
                        <a:pt x="6712" y="1"/>
                        <a:pt x="6554"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938" name="Google Shape;12523;p89">
                  <a:extLst>
                    <a:ext uri="{FF2B5EF4-FFF2-40B4-BE49-F238E27FC236}">
                      <a16:creationId xmlns:a16="http://schemas.microsoft.com/office/drawing/2014/main" id="{D4289652-BC4E-6B63-6141-2A42468FC51D}"/>
                    </a:ext>
                  </a:extLst>
                </p:cNvPr>
                <p:cNvSpPr/>
                <p:nvPr/>
              </p:nvSpPr>
              <p:spPr>
                <a:xfrm>
                  <a:off x="-2385475" y="2545975"/>
                  <a:ext cx="86675" cy="86675"/>
                </a:xfrm>
                <a:custGeom>
                  <a:avLst/>
                  <a:gdLst/>
                  <a:ahLst/>
                  <a:cxnLst/>
                  <a:rect l="l" t="t" r="r" b="b"/>
                  <a:pathLst>
                    <a:path w="3467" h="3467" extrusionOk="0">
                      <a:moveTo>
                        <a:pt x="2742" y="757"/>
                      </a:moveTo>
                      <a:lnTo>
                        <a:pt x="2742" y="2805"/>
                      </a:lnTo>
                      <a:lnTo>
                        <a:pt x="694" y="2805"/>
                      </a:lnTo>
                      <a:lnTo>
                        <a:pt x="694" y="757"/>
                      </a:lnTo>
                      <a:close/>
                      <a:moveTo>
                        <a:pt x="348" y="1"/>
                      </a:moveTo>
                      <a:cubicBezTo>
                        <a:pt x="159" y="1"/>
                        <a:pt x="1" y="158"/>
                        <a:pt x="1" y="347"/>
                      </a:cubicBezTo>
                      <a:lnTo>
                        <a:pt x="1" y="3120"/>
                      </a:lnTo>
                      <a:cubicBezTo>
                        <a:pt x="1" y="3309"/>
                        <a:pt x="159" y="3466"/>
                        <a:pt x="348" y="3466"/>
                      </a:cubicBezTo>
                      <a:lnTo>
                        <a:pt x="3088" y="3466"/>
                      </a:lnTo>
                      <a:cubicBezTo>
                        <a:pt x="3309" y="3466"/>
                        <a:pt x="3467" y="3309"/>
                        <a:pt x="3467" y="3120"/>
                      </a:cubicBezTo>
                      <a:lnTo>
                        <a:pt x="3467" y="347"/>
                      </a:lnTo>
                      <a:cubicBezTo>
                        <a:pt x="3467" y="158"/>
                        <a:pt x="3309" y="1"/>
                        <a:pt x="3088"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939" name="Google Shape;12524;p89">
                  <a:extLst>
                    <a:ext uri="{FF2B5EF4-FFF2-40B4-BE49-F238E27FC236}">
                      <a16:creationId xmlns:a16="http://schemas.microsoft.com/office/drawing/2014/main" id="{4899E015-8B2A-A5C7-E822-449A4C40A70F}"/>
                    </a:ext>
                  </a:extLst>
                </p:cNvPr>
                <p:cNvSpPr/>
                <p:nvPr/>
              </p:nvSpPr>
              <p:spPr>
                <a:xfrm>
                  <a:off x="-2281500" y="2546775"/>
                  <a:ext cx="69350" cy="18125"/>
                </a:xfrm>
                <a:custGeom>
                  <a:avLst/>
                  <a:gdLst/>
                  <a:ahLst/>
                  <a:cxnLst/>
                  <a:rect l="l" t="t" r="r" b="b"/>
                  <a:pathLst>
                    <a:path w="2774" h="725" extrusionOk="0">
                      <a:moveTo>
                        <a:pt x="347" y="0"/>
                      </a:moveTo>
                      <a:cubicBezTo>
                        <a:pt x="158" y="0"/>
                        <a:pt x="1" y="158"/>
                        <a:pt x="1" y="378"/>
                      </a:cubicBezTo>
                      <a:cubicBezTo>
                        <a:pt x="1" y="567"/>
                        <a:pt x="158" y="725"/>
                        <a:pt x="347" y="725"/>
                      </a:cubicBezTo>
                      <a:lnTo>
                        <a:pt x="2395" y="725"/>
                      </a:lnTo>
                      <a:cubicBezTo>
                        <a:pt x="2616" y="725"/>
                        <a:pt x="2773" y="567"/>
                        <a:pt x="2773" y="378"/>
                      </a:cubicBezTo>
                      <a:cubicBezTo>
                        <a:pt x="2710" y="158"/>
                        <a:pt x="2553" y="0"/>
                        <a:pt x="2395"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940" name="Google Shape;12525;p89">
                  <a:extLst>
                    <a:ext uri="{FF2B5EF4-FFF2-40B4-BE49-F238E27FC236}">
                      <a16:creationId xmlns:a16="http://schemas.microsoft.com/office/drawing/2014/main" id="{40A262F1-8F59-FEFA-1ECB-0148BF09822F}"/>
                    </a:ext>
                  </a:extLst>
                </p:cNvPr>
                <p:cNvSpPr/>
                <p:nvPr/>
              </p:nvSpPr>
              <p:spPr>
                <a:xfrm>
                  <a:off x="-2281500" y="2581425"/>
                  <a:ext cx="69350" cy="18150"/>
                </a:xfrm>
                <a:custGeom>
                  <a:avLst/>
                  <a:gdLst/>
                  <a:ahLst/>
                  <a:cxnLst/>
                  <a:rect l="l" t="t" r="r" b="b"/>
                  <a:pathLst>
                    <a:path w="2774" h="726" extrusionOk="0">
                      <a:moveTo>
                        <a:pt x="347" y="1"/>
                      </a:moveTo>
                      <a:cubicBezTo>
                        <a:pt x="158" y="1"/>
                        <a:pt x="1" y="158"/>
                        <a:pt x="1" y="347"/>
                      </a:cubicBezTo>
                      <a:cubicBezTo>
                        <a:pt x="1" y="568"/>
                        <a:pt x="158" y="725"/>
                        <a:pt x="347" y="725"/>
                      </a:cubicBezTo>
                      <a:lnTo>
                        <a:pt x="2395" y="725"/>
                      </a:lnTo>
                      <a:cubicBezTo>
                        <a:pt x="2616" y="725"/>
                        <a:pt x="2773" y="568"/>
                        <a:pt x="2773" y="347"/>
                      </a:cubicBezTo>
                      <a:cubicBezTo>
                        <a:pt x="2710" y="158"/>
                        <a:pt x="2553" y="1"/>
                        <a:pt x="2395"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941" name="Google Shape;12526;p89">
                  <a:extLst>
                    <a:ext uri="{FF2B5EF4-FFF2-40B4-BE49-F238E27FC236}">
                      <a16:creationId xmlns:a16="http://schemas.microsoft.com/office/drawing/2014/main" id="{616FDFE0-8124-3813-8625-394D90B03D40}"/>
                    </a:ext>
                  </a:extLst>
                </p:cNvPr>
                <p:cNvSpPr/>
                <p:nvPr/>
              </p:nvSpPr>
              <p:spPr>
                <a:xfrm>
                  <a:off x="-2281500" y="2616075"/>
                  <a:ext cx="69350" cy="17350"/>
                </a:xfrm>
                <a:custGeom>
                  <a:avLst/>
                  <a:gdLst/>
                  <a:ahLst/>
                  <a:cxnLst/>
                  <a:rect l="l" t="t" r="r" b="b"/>
                  <a:pathLst>
                    <a:path w="2774" h="694" extrusionOk="0">
                      <a:moveTo>
                        <a:pt x="347" y="1"/>
                      </a:moveTo>
                      <a:cubicBezTo>
                        <a:pt x="158" y="1"/>
                        <a:pt x="1" y="158"/>
                        <a:pt x="1" y="347"/>
                      </a:cubicBezTo>
                      <a:cubicBezTo>
                        <a:pt x="1" y="536"/>
                        <a:pt x="158" y="694"/>
                        <a:pt x="347" y="694"/>
                      </a:cubicBezTo>
                      <a:lnTo>
                        <a:pt x="2395" y="694"/>
                      </a:lnTo>
                      <a:cubicBezTo>
                        <a:pt x="2616" y="694"/>
                        <a:pt x="2773" y="536"/>
                        <a:pt x="2773" y="347"/>
                      </a:cubicBezTo>
                      <a:cubicBezTo>
                        <a:pt x="2710" y="158"/>
                        <a:pt x="2553" y="1"/>
                        <a:pt x="2395"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942" name="Google Shape;12527;p89">
                  <a:extLst>
                    <a:ext uri="{FF2B5EF4-FFF2-40B4-BE49-F238E27FC236}">
                      <a16:creationId xmlns:a16="http://schemas.microsoft.com/office/drawing/2014/main" id="{B2D90093-D4C2-436D-AEE2-E97DD3D2E44A}"/>
                    </a:ext>
                  </a:extLst>
                </p:cNvPr>
                <p:cNvSpPr/>
                <p:nvPr/>
              </p:nvSpPr>
              <p:spPr>
                <a:xfrm>
                  <a:off x="-2385475" y="2649150"/>
                  <a:ext cx="173325" cy="18150"/>
                </a:xfrm>
                <a:custGeom>
                  <a:avLst/>
                  <a:gdLst/>
                  <a:ahLst/>
                  <a:cxnLst/>
                  <a:rect l="l" t="t" r="r" b="b"/>
                  <a:pathLst>
                    <a:path w="6933" h="726" extrusionOk="0">
                      <a:moveTo>
                        <a:pt x="348" y="1"/>
                      </a:moveTo>
                      <a:cubicBezTo>
                        <a:pt x="159" y="1"/>
                        <a:pt x="1" y="159"/>
                        <a:pt x="1" y="379"/>
                      </a:cubicBezTo>
                      <a:cubicBezTo>
                        <a:pt x="1" y="568"/>
                        <a:pt x="159" y="726"/>
                        <a:pt x="348" y="726"/>
                      </a:cubicBezTo>
                      <a:lnTo>
                        <a:pt x="6554" y="726"/>
                      </a:lnTo>
                      <a:cubicBezTo>
                        <a:pt x="6775" y="726"/>
                        <a:pt x="6932" y="568"/>
                        <a:pt x="6932" y="379"/>
                      </a:cubicBezTo>
                      <a:cubicBezTo>
                        <a:pt x="6869" y="159"/>
                        <a:pt x="6712" y="1"/>
                        <a:pt x="6554"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918" name="Google Shape;12535;p89">
                <a:extLst>
                  <a:ext uri="{FF2B5EF4-FFF2-40B4-BE49-F238E27FC236}">
                    <a16:creationId xmlns:a16="http://schemas.microsoft.com/office/drawing/2014/main" id="{24C4B461-37E4-32CA-43EA-2006F7AA39C6}"/>
                  </a:ext>
                </a:extLst>
              </p:cNvPr>
              <p:cNvGrpSpPr/>
              <p:nvPr/>
            </p:nvGrpSpPr>
            <p:grpSpPr>
              <a:xfrm>
                <a:off x="2872448" y="2661924"/>
                <a:ext cx="649979" cy="641288"/>
                <a:chOff x="-5637575" y="2397900"/>
                <a:chExt cx="295400" cy="291450"/>
              </a:xfrm>
              <a:grpFill/>
            </p:grpSpPr>
            <p:sp>
              <p:nvSpPr>
                <p:cNvPr id="17932" name="Google Shape;12536;p89">
                  <a:extLst>
                    <a:ext uri="{FF2B5EF4-FFF2-40B4-BE49-F238E27FC236}">
                      <a16:creationId xmlns:a16="http://schemas.microsoft.com/office/drawing/2014/main" id="{24372630-B038-9420-2836-DE731CAB85D9}"/>
                    </a:ext>
                  </a:extLst>
                </p:cNvPr>
                <p:cNvSpPr/>
                <p:nvPr/>
              </p:nvSpPr>
              <p:spPr>
                <a:xfrm>
                  <a:off x="-5575350" y="2547550"/>
                  <a:ext cx="79575" cy="88250"/>
                </a:xfrm>
                <a:custGeom>
                  <a:avLst/>
                  <a:gdLst/>
                  <a:ahLst/>
                  <a:cxnLst/>
                  <a:rect l="l" t="t" r="r" b="b"/>
                  <a:pathLst>
                    <a:path w="3183" h="3530" extrusionOk="0">
                      <a:moveTo>
                        <a:pt x="1088" y="1"/>
                      </a:moveTo>
                      <a:cubicBezTo>
                        <a:pt x="1001" y="1"/>
                        <a:pt x="915" y="32"/>
                        <a:pt x="852" y="95"/>
                      </a:cubicBezTo>
                      <a:lnTo>
                        <a:pt x="379" y="568"/>
                      </a:lnTo>
                      <a:cubicBezTo>
                        <a:pt x="1" y="978"/>
                        <a:pt x="1" y="1639"/>
                        <a:pt x="379" y="2017"/>
                      </a:cubicBezTo>
                      <a:cubicBezTo>
                        <a:pt x="584" y="2222"/>
                        <a:pt x="852" y="2324"/>
                        <a:pt x="1115" y="2324"/>
                      </a:cubicBezTo>
                      <a:cubicBezTo>
                        <a:pt x="1379" y="2324"/>
                        <a:pt x="1639" y="2222"/>
                        <a:pt x="1828" y="2017"/>
                      </a:cubicBezTo>
                      <a:cubicBezTo>
                        <a:pt x="1891" y="1970"/>
                        <a:pt x="1986" y="1946"/>
                        <a:pt x="2076" y="1946"/>
                      </a:cubicBezTo>
                      <a:cubicBezTo>
                        <a:pt x="2167" y="1946"/>
                        <a:pt x="2253" y="1970"/>
                        <a:pt x="2301" y="2017"/>
                      </a:cubicBezTo>
                      <a:cubicBezTo>
                        <a:pt x="2427" y="2143"/>
                        <a:pt x="2427" y="2395"/>
                        <a:pt x="2301" y="2490"/>
                      </a:cubicBezTo>
                      <a:lnTo>
                        <a:pt x="1828" y="2962"/>
                      </a:lnTo>
                      <a:cubicBezTo>
                        <a:pt x="1734" y="3088"/>
                        <a:pt x="1734" y="3340"/>
                        <a:pt x="1828" y="3435"/>
                      </a:cubicBezTo>
                      <a:cubicBezTo>
                        <a:pt x="1891" y="3498"/>
                        <a:pt x="1986" y="3529"/>
                        <a:pt x="2076" y="3529"/>
                      </a:cubicBezTo>
                      <a:cubicBezTo>
                        <a:pt x="2167" y="3529"/>
                        <a:pt x="2253" y="3498"/>
                        <a:pt x="2301" y="3435"/>
                      </a:cubicBezTo>
                      <a:lnTo>
                        <a:pt x="2773" y="2962"/>
                      </a:lnTo>
                      <a:cubicBezTo>
                        <a:pt x="3183" y="2584"/>
                        <a:pt x="3183" y="1923"/>
                        <a:pt x="2773" y="1513"/>
                      </a:cubicBezTo>
                      <a:cubicBezTo>
                        <a:pt x="2569" y="1293"/>
                        <a:pt x="2309" y="1182"/>
                        <a:pt x="2049" y="1182"/>
                      </a:cubicBezTo>
                      <a:cubicBezTo>
                        <a:pt x="1789" y="1182"/>
                        <a:pt x="1529" y="1293"/>
                        <a:pt x="1324" y="1513"/>
                      </a:cubicBezTo>
                      <a:cubicBezTo>
                        <a:pt x="1261" y="1576"/>
                        <a:pt x="1174" y="1608"/>
                        <a:pt x="1088" y="1608"/>
                      </a:cubicBezTo>
                      <a:cubicBezTo>
                        <a:pt x="1001" y="1608"/>
                        <a:pt x="915" y="1576"/>
                        <a:pt x="852" y="1513"/>
                      </a:cubicBezTo>
                      <a:cubicBezTo>
                        <a:pt x="726" y="1387"/>
                        <a:pt x="726" y="1167"/>
                        <a:pt x="852" y="1041"/>
                      </a:cubicBezTo>
                      <a:lnTo>
                        <a:pt x="1324" y="568"/>
                      </a:lnTo>
                      <a:cubicBezTo>
                        <a:pt x="1450" y="442"/>
                        <a:pt x="1450" y="221"/>
                        <a:pt x="1324" y="95"/>
                      </a:cubicBezTo>
                      <a:cubicBezTo>
                        <a:pt x="1261" y="32"/>
                        <a:pt x="1174" y="1"/>
                        <a:pt x="1088"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933" name="Google Shape;12537;p89">
                  <a:extLst>
                    <a:ext uri="{FF2B5EF4-FFF2-40B4-BE49-F238E27FC236}">
                      <a16:creationId xmlns:a16="http://schemas.microsoft.com/office/drawing/2014/main" id="{01E43FCF-63C5-51F2-9B86-C07C9F9BC7FD}"/>
                    </a:ext>
                  </a:extLst>
                </p:cNvPr>
                <p:cNvSpPr/>
                <p:nvPr/>
              </p:nvSpPr>
              <p:spPr>
                <a:xfrm>
                  <a:off x="-5526500" y="2499525"/>
                  <a:ext cx="85075" cy="81725"/>
                </a:xfrm>
                <a:custGeom>
                  <a:avLst/>
                  <a:gdLst/>
                  <a:ahLst/>
                  <a:cxnLst/>
                  <a:rect l="l" t="t" r="r" b="b"/>
                  <a:pathLst>
                    <a:path w="3403" h="3269" extrusionOk="0">
                      <a:moveTo>
                        <a:pt x="1107" y="0"/>
                      </a:moveTo>
                      <a:cubicBezTo>
                        <a:pt x="1016" y="0"/>
                        <a:pt x="930" y="32"/>
                        <a:pt x="882" y="95"/>
                      </a:cubicBezTo>
                      <a:lnTo>
                        <a:pt x="410" y="567"/>
                      </a:lnTo>
                      <a:cubicBezTo>
                        <a:pt x="0" y="945"/>
                        <a:pt x="0" y="1638"/>
                        <a:pt x="410" y="2016"/>
                      </a:cubicBezTo>
                      <a:lnTo>
                        <a:pt x="882" y="2489"/>
                      </a:lnTo>
                      <a:lnTo>
                        <a:pt x="1355" y="2962"/>
                      </a:lnTo>
                      <a:cubicBezTo>
                        <a:pt x="1544" y="3166"/>
                        <a:pt x="1804" y="3269"/>
                        <a:pt x="2068" y="3269"/>
                      </a:cubicBezTo>
                      <a:cubicBezTo>
                        <a:pt x="2332" y="3269"/>
                        <a:pt x="2599" y="3166"/>
                        <a:pt x="2804" y="2962"/>
                      </a:cubicBezTo>
                      <a:lnTo>
                        <a:pt x="3277" y="2489"/>
                      </a:lnTo>
                      <a:cubicBezTo>
                        <a:pt x="3403" y="2363"/>
                        <a:pt x="3403" y="2142"/>
                        <a:pt x="3277" y="2016"/>
                      </a:cubicBezTo>
                      <a:cubicBezTo>
                        <a:pt x="3178" y="1918"/>
                        <a:pt x="3070" y="1870"/>
                        <a:pt x="2977" y="1870"/>
                      </a:cubicBezTo>
                      <a:cubicBezTo>
                        <a:pt x="2892" y="1870"/>
                        <a:pt x="2818" y="1910"/>
                        <a:pt x="2773" y="1985"/>
                      </a:cubicBezTo>
                      <a:lnTo>
                        <a:pt x="2300" y="2457"/>
                      </a:lnTo>
                      <a:cubicBezTo>
                        <a:pt x="2237" y="2520"/>
                        <a:pt x="2143" y="2552"/>
                        <a:pt x="2052" y="2552"/>
                      </a:cubicBezTo>
                      <a:cubicBezTo>
                        <a:pt x="1961" y="2552"/>
                        <a:pt x="1875" y="2520"/>
                        <a:pt x="1827" y="2457"/>
                      </a:cubicBezTo>
                      <a:lnTo>
                        <a:pt x="1575" y="2205"/>
                      </a:lnTo>
                      <a:lnTo>
                        <a:pt x="2300" y="1512"/>
                      </a:lnTo>
                      <a:cubicBezTo>
                        <a:pt x="2395" y="1386"/>
                        <a:pt x="2395" y="1134"/>
                        <a:pt x="2300" y="1040"/>
                      </a:cubicBezTo>
                      <a:cubicBezTo>
                        <a:pt x="2237" y="977"/>
                        <a:pt x="2143" y="945"/>
                        <a:pt x="2052" y="945"/>
                      </a:cubicBezTo>
                      <a:cubicBezTo>
                        <a:pt x="1961" y="945"/>
                        <a:pt x="1875" y="977"/>
                        <a:pt x="1827" y="1040"/>
                      </a:cubicBezTo>
                      <a:lnTo>
                        <a:pt x="1103" y="1733"/>
                      </a:lnTo>
                      <a:lnTo>
                        <a:pt x="882" y="1512"/>
                      </a:lnTo>
                      <a:cubicBezTo>
                        <a:pt x="756" y="1386"/>
                        <a:pt x="756" y="1166"/>
                        <a:pt x="882" y="1040"/>
                      </a:cubicBezTo>
                      <a:lnTo>
                        <a:pt x="1355" y="567"/>
                      </a:lnTo>
                      <a:cubicBezTo>
                        <a:pt x="1449" y="441"/>
                        <a:pt x="1449" y="221"/>
                        <a:pt x="1355" y="95"/>
                      </a:cubicBezTo>
                      <a:cubicBezTo>
                        <a:pt x="1292" y="32"/>
                        <a:pt x="1197" y="0"/>
                        <a:pt x="1107"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934" name="Google Shape;12538;p89">
                  <a:extLst>
                    <a:ext uri="{FF2B5EF4-FFF2-40B4-BE49-F238E27FC236}">
                      <a16:creationId xmlns:a16="http://schemas.microsoft.com/office/drawing/2014/main" id="{8A6D95F0-C143-3B8D-0916-FC908A6EB3E7}"/>
                    </a:ext>
                  </a:extLst>
                </p:cNvPr>
                <p:cNvSpPr/>
                <p:nvPr/>
              </p:nvSpPr>
              <p:spPr>
                <a:xfrm>
                  <a:off x="-5480050" y="2456975"/>
                  <a:ext cx="80375" cy="75650"/>
                </a:xfrm>
                <a:custGeom>
                  <a:avLst/>
                  <a:gdLst/>
                  <a:ahLst/>
                  <a:cxnLst/>
                  <a:rect l="l" t="t" r="r" b="b"/>
                  <a:pathLst>
                    <a:path w="3215" h="3026" extrusionOk="0">
                      <a:moveTo>
                        <a:pt x="1100" y="686"/>
                      </a:moveTo>
                      <a:cubicBezTo>
                        <a:pt x="1190" y="686"/>
                        <a:pt x="1277" y="710"/>
                        <a:pt x="1324" y="757"/>
                      </a:cubicBezTo>
                      <a:lnTo>
                        <a:pt x="2332" y="1765"/>
                      </a:lnTo>
                      <a:cubicBezTo>
                        <a:pt x="2490" y="1860"/>
                        <a:pt x="2490" y="2112"/>
                        <a:pt x="2332" y="2238"/>
                      </a:cubicBezTo>
                      <a:cubicBezTo>
                        <a:pt x="2269" y="2285"/>
                        <a:pt x="2183" y="2309"/>
                        <a:pt x="2096" y="2309"/>
                      </a:cubicBezTo>
                      <a:cubicBezTo>
                        <a:pt x="2009" y="2309"/>
                        <a:pt x="1923" y="2285"/>
                        <a:pt x="1860" y="2238"/>
                      </a:cubicBezTo>
                      <a:lnTo>
                        <a:pt x="852" y="1229"/>
                      </a:lnTo>
                      <a:cubicBezTo>
                        <a:pt x="757" y="1135"/>
                        <a:pt x="757" y="883"/>
                        <a:pt x="852" y="757"/>
                      </a:cubicBezTo>
                      <a:cubicBezTo>
                        <a:pt x="915" y="710"/>
                        <a:pt x="1009" y="686"/>
                        <a:pt x="1100" y="686"/>
                      </a:cubicBezTo>
                      <a:close/>
                      <a:moveTo>
                        <a:pt x="1119" y="1"/>
                      </a:moveTo>
                      <a:cubicBezTo>
                        <a:pt x="852" y="1"/>
                        <a:pt x="584" y="95"/>
                        <a:pt x="379" y="284"/>
                      </a:cubicBezTo>
                      <a:cubicBezTo>
                        <a:pt x="1" y="694"/>
                        <a:pt x="1" y="1356"/>
                        <a:pt x="379" y="1765"/>
                      </a:cubicBezTo>
                      <a:lnTo>
                        <a:pt x="1387" y="2742"/>
                      </a:lnTo>
                      <a:cubicBezTo>
                        <a:pt x="1576" y="2931"/>
                        <a:pt x="1836" y="3025"/>
                        <a:pt x="2100" y="3025"/>
                      </a:cubicBezTo>
                      <a:cubicBezTo>
                        <a:pt x="2364" y="3025"/>
                        <a:pt x="2632" y="2931"/>
                        <a:pt x="2836" y="2742"/>
                      </a:cubicBezTo>
                      <a:cubicBezTo>
                        <a:pt x="3214" y="2332"/>
                        <a:pt x="3214" y="1671"/>
                        <a:pt x="2836" y="1293"/>
                      </a:cubicBezTo>
                      <a:lnTo>
                        <a:pt x="1860" y="284"/>
                      </a:lnTo>
                      <a:cubicBezTo>
                        <a:pt x="1655" y="95"/>
                        <a:pt x="1387" y="1"/>
                        <a:pt x="1119"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935" name="Google Shape;12539;p89">
                  <a:extLst>
                    <a:ext uri="{FF2B5EF4-FFF2-40B4-BE49-F238E27FC236}">
                      <a16:creationId xmlns:a16="http://schemas.microsoft.com/office/drawing/2014/main" id="{009E0E45-7417-52F0-696C-2491A44194F7}"/>
                    </a:ext>
                  </a:extLst>
                </p:cNvPr>
                <p:cNvSpPr/>
                <p:nvPr/>
              </p:nvSpPr>
              <p:spPr>
                <a:xfrm>
                  <a:off x="-5637575" y="2397900"/>
                  <a:ext cx="295400" cy="291450"/>
                </a:xfrm>
                <a:custGeom>
                  <a:avLst/>
                  <a:gdLst/>
                  <a:ahLst/>
                  <a:cxnLst/>
                  <a:rect l="l" t="t" r="r" b="b"/>
                  <a:pathLst>
                    <a:path w="11816" h="11658" extrusionOk="0">
                      <a:moveTo>
                        <a:pt x="9185" y="1479"/>
                      </a:moveTo>
                      <a:cubicBezTo>
                        <a:pt x="9245" y="1479"/>
                        <a:pt x="9245" y="1482"/>
                        <a:pt x="9263" y="1482"/>
                      </a:cubicBezTo>
                      <a:cubicBezTo>
                        <a:pt x="9421" y="1482"/>
                        <a:pt x="9579" y="1513"/>
                        <a:pt x="9673" y="1545"/>
                      </a:cubicBezTo>
                      <a:lnTo>
                        <a:pt x="9106" y="2143"/>
                      </a:lnTo>
                      <a:cubicBezTo>
                        <a:pt x="8980" y="2269"/>
                        <a:pt x="8980" y="2490"/>
                        <a:pt x="9106" y="2616"/>
                      </a:cubicBezTo>
                      <a:cubicBezTo>
                        <a:pt x="9153" y="2679"/>
                        <a:pt x="9240" y="2710"/>
                        <a:pt x="9330" y="2710"/>
                      </a:cubicBezTo>
                      <a:cubicBezTo>
                        <a:pt x="9421" y="2710"/>
                        <a:pt x="9515" y="2679"/>
                        <a:pt x="9579" y="2616"/>
                      </a:cubicBezTo>
                      <a:lnTo>
                        <a:pt x="10146" y="2017"/>
                      </a:lnTo>
                      <a:cubicBezTo>
                        <a:pt x="10272" y="2175"/>
                        <a:pt x="10303" y="2332"/>
                        <a:pt x="10303" y="2553"/>
                      </a:cubicBezTo>
                      <a:lnTo>
                        <a:pt x="10146" y="5325"/>
                      </a:lnTo>
                      <a:cubicBezTo>
                        <a:pt x="10114" y="5798"/>
                        <a:pt x="9925" y="6239"/>
                        <a:pt x="9515" y="6554"/>
                      </a:cubicBezTo>
                      <a:lnTo>
                        <a:pt x="9484" y="6585"/>
                      </a:lnTo>
                      <a:lnTo>
                        <a:pt x="8570" y="7499"/>
                      </a:lnTo>
                      <a:cubicBezTo>
                        <a:pt x="5231" y="10902"/>
                        <a:pt x="5829" y="10303"/>
                        <a:pt x="5199" y="10902"/>
                      </a:cubicBezTo>
                      <a:cubicBezTo>
                        <a:pt x="5136" y="10949"/>
                        <a:pt x="5050" y="10972"/>
                        <a:pt x="4963" y="10972"/>
                      </a:cubicBezTo>
                      <a:cubicBezTo>
                        <a:pt x="4876" y="10972"/>
                        <a:pt x="4790" y="10949"/>
                        <a:pt x="4727" y="10902"/>
                      </a:cubicBezTo>
                      <a:lnTo>
                        <a:pt x="820" y="6995"/>
                      </a:lnTo>
                      <a:cubicBezTo>
                        <a:pt x="694" y="6869"/>
                        <a:pt x="694" y="6648"/>
                        <a:pt x="820" y="6522"/>
                      </a:cubicBezTo>
                      <a:lnTo>
                        <a:pt x="5262" y="2112"/>
                      </a:lnTo>
                      <a:cubicBezTo>
                        <a:pt x="5577" y="1797"/>
                        <a:pt x="5987" y="1639"/>
                        <a:pt x="6365" y="1608"/>
                      </a:cubicBezTo>
                      <a:cubicBezTo>
                        <a:pt x="8503" y="1495"/>
                        <a:pt x="9033" y="1479"/>
                        <a:pt x="9185" y="1479"/>
                      </a:cubicBezTo>
                      <a:close/>
                      <a:moveTo>
                        <a:pt x="11422" y="1"/>
                      </a:moveTo>
                      <a:cubicBezTo>
                        <a:pt x="11335" y="1"/>
                        <a:pt x="11248" y="32"/>
                        <a:pt x="11185" y="95"/>
                      </a:cubicBezTo>
                      <a:lnTo>
                        <a:pt x="10240" y="1041"/>
                      </a:lnTo>
                      <a:cubicBezTo>
                        <a:pt x="9958" y="871"/>
                        <a:pt x="9650" y="752"/>
                        <a:pt x="9316" y="752"/>
                      </a:cubicBezTo>
                      <a:cubicBezTo>
                        <a:pt x="9278" y="752"/>
                        <a:pt x="9239" y="754"/>
                        <a:pt x="9200" y="757"/>
                      </a:cubicBezTo>
                      <a:lnTo>
                        <a:pt x="6428" y="883"/>
                      </a:lnTo>
                      <a:cubicBezTo>
                        <a:pt x="5829" y="915"/>
                        <a:pt x="5262" y="1167"/>
                        <a:pt x="4853" y="1608"/>
                      </a:cubicBezTo>
                      <a:lnTo>
                        <a:pt x="379" y="6018"/>
                      </a:lnTo>
                      <a:cubicBezTo>
                        <a:pt x="1" y="6396"/>
                        <a:pt x="1" y="7058"/>
                        <a:pt x="379" y="7468"/>
                      </a:cubicBezTo>
                      <a:lnTo>
                        <a:pt x="4286" y="11374"/>
                      </a:lnTo>
                      <a:cubicBezTo>
                        <a:pt x="4490" y="11563"/>
                        <a:pt x="4758" y="11658"/>
                        <a:pt x="5022" y="11658"/>
                      </a:cubicBezTo>
                      <a:cubicBezTo>
                        <a:pt x="5286" y="11658"/>
                        <a:pt x="5546" y="11563"/>
                        <a:pt x="5735" y="11374"/>
                      </a:cubicBezTo>
                      <a:lnTo>
                        <a:pt x="9137" y="7972"/>
                      </a:lnTo>
                      <a:lnTo>
                        <a:pt x="10051" y="7058"/>
                      </a:lnTo>
                      <a:cubicBezTo>
                        <a:pt x="10555" y="6648"/>
                        <a:pt x="10870" y="6018"/>
                        <a:pt x="10902" y="5388"/>
                      </a:cubicBezTo>
                      <a:lnTo>
                        <a:pt x="11059" y="2584"/>
                      </a:lnTo>
                      <a:cubicBezTo>
                        <a:pt x="11059" y="2238"/>
                        <a:pt x="10996" y="1828"/>
                        <a:pt x="10776" y="1545"/>
                      </a:cubicBezTo>
                      <a:lnTo>
                        <a:pt x="11721" y="600"/>
                      </a:lnTo>
                      <a:cubicBezTo>
                        <a:pt x="11815" y="442"/>
                        <a:pt x="11815" y="221"/>
                        <a:pt x="11658" y="95"/>
                      </a:cubicBezTo>
                      <a:cubicBezTo>
                        <a:pt x="11595" y="32"/>
                        <a:pt x="11508" y="1"/>
                        <a:pt x="11422"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919" name="Google Shape;12546;p89">
                <a:extLst>
                  <a:ext uri="{FF2B5EF4-FFF2-40B4-BE49-F238E27FC236}">
                    <a16:creationId xmlns:a16="http://schemas.microsoft.com/office/drawing/2014/main" id="{9FC9ED1C-9C23-AA5D-345B-B162C8B5DF84}"/>
                  </a:ext>
                </a:extLst>
              </p:cNvPr>
              <p:cNvGrpSpPr/>
              <p:nvPr/>
            </p:nvGrpSpPr>
            <p:grpSpPr>
              <a:xfrm>
                <a:off x="6981824" y="2659341"/>
                <a:ext cx="648218" cy="646458"/>
                <a:chOff x="-3854375" y="2405000"/>
                <a:chExt cx="294600" cy="293800"/>
              </a:xfrm>
              <a:grpFill/>
            </p:grpSpPr>
            <p:sp>
              <p:nvSpPr>
                <p:cNvPr id="17930" name="Google Shape;12547;p89">
                  <a:extLst>
                    <a:ext uri="{FF2B5EF4-FFF2-40B4-BE49-F238E27FC236}">
                      <a16:creationId xmlns:a16="http://schemas.microsoft.com/office/drawing/2014/main" id="{CF4A9842-FA89-D11D-FB35-CD221623D43A}"/>
                    </a:ext>
                  </a:extLst>
                </p:cNvPr>
                <p:cNvSpPr/>
                <p:nvPr/>
              </p:nvSpPr>
              <p:spPr>
                <a:xfrm>
                  <a:off x="-3854375" y="2405000"/>
                  <a:ext cx="294600" cy="293800"/>
                </a:xfrm>
                <a:custGeom>
                  <a:avLst/>
                  <a:gdLst/>
                  <a:ahLst/>
                  <a:cxnLst/>
                  <a:rect l="l" t="t" r="r" b="b"/>
                  <a:pathLst>
                    <a:path w="11784" h="11752" extrusionOk="0">
                      <a:moveTo>
                        <a:pt x="6994" y="694"/>
                      </a:moveTo>
                      <a:lnTo>
                        <a:pt x="6994" y="1103"/>
                      </a:lnTo>
                      <a:cubicBezTo>
                        <a:pt x="6994" y="1261"/>
                        <a:pt x="7120" y="1387"/>
                        <a:pt x="7278" y="1418"/>
                      </a:cubicBezTo>
                      <a:cubicBezTo>
                        <a:pt x="7467" y="1481"/>
                        <a:pt x="7719" y="1576"/>
                        <a:pt x="7908" y="1702"/>
                      </a:cubicBezTo>
                      <a:cubicBezTo>
                        <a:pt x="7954" y="1736"/>
                        <a:pt x="8009" y="1750"/>
                        <a:pt x="8066" y="1750"/>
                      </a:cubicBezTo>
                      <a:cubicBezTo>
                        <a:pt x="8164" y="1750"/>
                        <a:pt x="8269" y="1710"/>
                        <a:pt x="8349" y="1670"/>
                      </a:cubicBezTo>
                      <a:lnTo>
                        <a:pt x="8664" y="1355"/>
                      </a:lnTo>
                      <a:lnTo>
                        <a:pt x="9137" y="1828"/>
                      </a:lnTo>
                      <a:lnTo>
                        <a:pt x="8822" y="2143"/>
                      </a:lnTo>
                      <a:cubicBezTo>
                        <a:pt x="8696" y="2269"/>
                        <a:pt x="8696" y="2426"/>
                        <a:pt x="8759" y="2584"/>
                      </a:cubicBezTo>
                      <a:cubicBezTo>
                        <a:pt x="8885" y="2773"/>
                        <a:pt x="8979" y="2962"/>
                        <a:pt x="9042" y="3214"/>
                      </a:cubicBezTo>
                      <a:cubicBezTo>
                        <a:pt x="9074" y="3372"/>
                        <a:pt x="9200" y="3466"/>
                        <a:pt x="9357" y="3466"/>
                      </a:cubicBezTo>
                      <a:lnTo>
                        <a:pt x="9798" y="3466"/>
                      </a:lnTo>
                      <a:lnTo>
                        <a:pt x="9798" y="4159"/>
                      </a:lnTo>
                      <a:lnTo>
                        <a:pt x="9357" y="4159"/>
                      </a:lnTo>
                      <a:cubicBezTo>
                        <a:pt x="9200" y="4159"/>
                        <a:pt x="9074" y="4222"/>
                        <a:pt x="9042" y="4380"/>
                      </a:cubicBezTo>
                      <a:cubicBezTo>
                        <a:pt x="9011" y="4569"/>
                        <a:pt x="8885" y="4821"/>
                        <a:pt x="8759" y="5010"/>
                      </a:cubicBezTo>
                      <a:cubicBezTo>
                        <a:pt x="8696" y="5136"/>
                        <a:pt x="8727" y="5325"/>
                        <a:pt x="8822" y="5451"/>
                      </a:cubicBezTo>
                      <a:lnTo>
                        <a:pt x="9137" y="5766"/>
                      </a:lnTo>
                      <a:lnTo>
                        <a:pt x="8664" y="6238"/>
                      </a:lnTo>
                      <a:lnTo>
                        <a:pt x="8349" y="5923"/>
                      </a:lnTo>
                      <a:cubicBezTo>
                        <a:pt x="8275" y="5850"/>
                        <a:pt x="8191" y="5819"/>
                        <a:pt x="8101" y="5819"/>
                      </a:cubicBezTo>
                      <a:cubicBezTo>
                        <a:pt x="8038" y="5819"/>
                        <a:pt x="7973" y="5834"/>
                        <a:pt x="7908" y="5860"/>
                      </a:cubicBezTo>
                      <a:cubicBezTo>
                        <a:pt x="7719" y="5986"/>
                        <a:pt x="7498" y="6081"/>
                        <a:pt x="7278" y="6144"/>
                      </a:cubicBezTo>
                      <a:cubicBezTo>
                        <a:pt x="7120" y="6175"/>
                        <a:pt x="6994" y="6301"/>
                        <a:pt x="6994" y="6459"/>
                      </a:cubicBezTo>
                      <a:lnTo>
                        <a:pt x="6994" y="6900"/>
                      </a:lnTo>
                      <a:lnTo>
                        <a:pt x="6333" y="6900"/>
                      </a:lnTo>
                      <a:lnTo>
                        <a:pt x="6333" y="6459"/>
                      </a:lnTo>
                      <a:cubicBezTo>
                        <a:pt x="6333" y="6301"/>
                        <a:pt x="6207" y="6207"/>
                        <a:pt x="6049" y="6144"/>
                      </a:cubicBezTo>
                      <a:cubicBezTo>
                        <a:pt x="5860" y="6112"/>
                        <a:pt x="5608" y="5986"/>
                        <a:pt x="5419" y="5860"/>
                      </a:cubicBezTo>
                      <a:cubicBezTo>
                        <a:pt x="5374" y="5838"/>
                        <a:pt x="5322" y="5828"/>
                        <a:pt x="5267" y="5828"/>
                      </a:cubicBezTo>
                      <a:cubicBezTo>
                        <a:pt x="5167" y="5828"/>
                        <a:pt x="5059" y="5862"/>
                        <a:pt x="4978" y="5923"/>
                      </a:cubicBezTo>
                      <a:lnTo>
                        <a:pt x="4663" y="6238"/>
                      </a:lnTo>
                      <a:lnTo>
                        <a:pt x="4190" y="5766"/>
                      </a:lnTo>
                      <a:lnTo>
                        <a:pt x="4505" y="5451"/>
                      </a:lnTo>
                      <a:cubicBezTo>
                        <a:pt x="4631" y="5325"/>
                        <a:pt x="4631" y="5167"/>
                        <a:pt x="4568" y="5010"/>
                      </a:cubicBezTo>
                      <a:cubicBezTo>
                        <a:pt x="4442" y="4821"/>
                        <a:pt x="4348" y="4632"/>
                        <a:pt x="4285" y="4380"/>
                      </a:cubicBezTo>
                      <a:cubicBezTo>
                        <a:pt x="4253" y="4254"/>
                        <a:pt x="4127" y="4159"/>
                        <a:pt x="4001" y="4159"/>
                      </a:cubicBezTo>
                      <a:lnTo>
                        <a:pt x="3529" y="4159"/>
                      </a:lnTo>
                      <a:lnTo>
                        <a:pt x="3529" y="3466"/>
                      </a:lnTo>
                      <a:lnTo>
                        <a:pt x="3970" y="3466"/>
                      </a:lnTo>
                      <a:cubicBezTo>
                        <a:pt x="4127" y="3466"/>
                        <a:pt x="4253" y="3372"/>
                        <a:pt x="4285" y="3214"/>
                      </a:cubicBezTo>
                      <a:cubicBezTo>
                        <a:pt x="4316" y="2993"/>
                        <a:pt x="4442" y="2773"/>
                        <a:pt x="4568" y="2584"/>
                      </a:cubicBezTo>
                      <a:cubicBezTo>
                        <a:pt x="4631" y="2458"/>
                        <a:pt x="4600" y="2269"/>
                        <a:pt x="4505" y="2143"/>
                      </a:cubicBezTo>
                      <a:lnTo>
                        <a:pt x="4190" y="1828"/>
                      </a:lnTo>
                      <a:lnTo>
                        <a:pt x="4663" y="1355"/>
                      </a:lnTo>
                      <a:lnTo>
                        <a:pt x="4978" y="1670"/>
                      </a:lnTo>
                      <a:cubicBezTo>
                        <a:pt x="5046" y="1738"/>
                        <a:pt x="5122" y="1769"/>
                        <a:pt x="5203" y="1769"/>
                      </a:cubicBezTo>
                      <a:cubicBezTo>
                        <a:pt x="5273" y="1769"/>
                        <a:pt x="5346" y="1746"/>
                        <a:pt x="5419" y="1702"/>
                      </a:cubicBezTo>
                      <a:cubicBezTo>
                        <a:pt x="5608" y="1576"/>
                        <a:pt x="5829" y="1513"/>
                        <a:pt x="6049" y="1418"/>
                      </a:cubicBezTo>
                      <a:cubicBezTo>
                        <a:pt x="6207" y="1387"/>
                        <a:pt x="6333" y="1261"/>
                        <a:pt x="6333" y="1103"/>
                      </a:cubicBezTo>
                      <a:lnTo>
                        <a:pt x="6333" y="694"/>
                      </a:lnTo>
                      <a:close/>
                      <a:moveTo>
                        <a:pt x="10964" y="4821"/>
                      </a:moveTo>
                      <a:lnTo>
                        <a:pt x="9830" y="8255"/>
                      </a:lnTo>
                      <a:lnTo>
                        <a:pt x="2773" y="8255"/>
                      </a:lnTo>
                      <a:lnTo>
                        <a:pt x="2143" y="4821"/>
                      </a:lnTo>
                      <a:lnTo>
                        <a:pt x="3686" y="4821"/>
                      </a:lnTo>
                      <a:cubicBezTo>
                        <a:pt x="3718" y="4947"/>
                        <a:pt x="3781" y="5010"/>
                        <a:pt x="3812" y="5136"/>
                      </a:cubicBezTo>
                      <a:lnTo>
                        <a:pt x="3466" y="5482"/>
                      </a:lnTo>
                      <a:cubicBezTo>
                        <a:pt x="3340" y="5608"/>
                        <a:pt x="3340" y="5829"/>
                        <a:pt x="3466" y="5955"/>
                      </a:cubicBezTo>
                      <a:lnTo>
                        <a:pt x="4442" y="6932"/>
                      </a:lnTo>
                      <a:cubicBezTo>
                        <a:pt x="4505" y="6995"/>
                        <a:pt x="4592" y="7026"/>
                        <a:pt x="4679" y="7026"/>
                      </a:cubicBezTo>
                      <a:cubicBezTo>
                        <a:pt x="4765" y="7026"/>
                        <a:pt x="4852" y="6995"/>
                        <a:pt x="4915" y="6932"/>
                      </a:cubicBezTo>
                      <a:lnTo>
                        <a:pt x="5262" y="6585"/>
                      </a:lnTo>
                      <a:cubicBezTo>
                        <a:pt x="5356" y="6617"/>
                        <a:pt x="5451" y="6680"/>
                        <a:pt x="5577" y="6711"/>
                      </a:cubicBezTo>
                      <a:lnTo>
                        <a:pt x="5577" y="7215"/>
                      </a:lnTo>
                      <a:cubicBezTo>
                        <a:pt x="5577" y="7404"/>
                        <a:pt x="5734" y="7562"/>
                        <a:pt x="5923" y="7562"/>
                      </a:cubicBezTo>
                      <a:lnTo>
                        <a:pt x="7309" y="7562"/>
                      </a:lnTo>
                      <a:cubicBezTo>
                        <a:pt x="7498" y="7562"/>
                        <a:pt x="7656" y="7404"/>
                        <a:pt x="7656" y="7215"/>
                      </a:cubicBezTo>
                      <a:lnTo>
                        <a:pt x="7656" y="6711"/>
                      </a:lnTo>
                      <a:cubicBezTo>
                        <a:pt x="7782" y="6680"/>
                        <a:pt x="7876" y="6617"/>
                        <a:pt x="7971" y="6585"/>
                      </a:cubicBezTo>
                      <a:lnTo>
                        <a:pt x="8349" y="6932"/>
                      </a:lnTo>
                      <a:cubicBezTo>
                        <a:pt x="8396" y="6995"/>
                        <a:pt x="8483" y="7026"/>
                        <a:pt x="8574" y="7026"/>
                      </a:cubicBezTo>
                      <a:cubicBezTo>
                        <a:pt x="8664" y="7026"/>
                        <a:pt x="8759" y="6995"/>
                        <a:pt x="8822" y="6932"/>
                      </a:cubicBezTo>
                      <a:lnTo>
                        <a:pt x="9798" y="5955"/>
                      </a:lnTo>
                      <a:cubicBezTo>
                        <a:pt x="9924" y="5829"/>
                        <a:pt x="9924" y="5608"/>
                        <a:pt x="9798" y="5482"/>
                      </a:cubicBezTo>
                      <a:lnTo>
                        <a:pt x="9452" y="5136"/>
                      </a:lnTo>
                      <a:cubicBezTo>
                        <a:pt x="9483" y="5041"/>
                        <a:pt x="9515" y="4947"/>
                        <a:pt x="9546" y="4821"/>
                      </a:cubicBezTo>
                      <a:close/>
                      <a:moveTo>
                        <a:pt x="3907" y="10334"/>
                      </a:moveTo>
                      <a:cubicBezTo>
                        <a:pt x="4096" y="10366"/>
                        <a:pt x="4253" y="10523"/>
                        <a:pt x="4253" y="10681"/>
                      </a:cubicBezTo>
                      <a:cubicBezTo>
                        <a:pt x="4253" y="10870"/>
                        <a:pt x="4096" y="11027"/>
                        <a:pt x="3907" y="11027"/>
                      </a:cubicBezTo>
                      <a:cubicBezTo>
                        <a:pt x="3686" y="11027"/>
                        <a:pt x="3529" y="10870"/>
                        <a:pt x="3529" y="10681"/>
                      </a:cubicBezTo>
                      <a:cubicBezTo>
                        <a:pt x="3529" y="10492"/>
                        <a:pt x="3686" y="10334"/>
                        <a:pt x="3907" y="10334"/>
                      </a:cubicBezTo>
                      <a:close/>
                      <a:moveTo>
                        <a:pt x="8664" y="10334"/>
                      </a:moveTo>
                      <a:cubicBezTo>
                        <a:pt x="8853" y="10366"/>
                        <a:pt x="9011" y="10523"/>
                        <a:pt x="9011" y="10681"/>
                      </a:cubicBezTo>
                      <a:cubicBezTo>
                        <a:pt x="9011" y="10870"/>
                        <a:pt x="8853" y="11027"/>
                        <a:pt x="8664" y="11027"/>
                      </a:cubicBezTo>
                      <a:cubicBezTo>
                        <a:pt x="8444" y="11027"/>
                        <a:pt x="8286" y="10870"/>
                        <a:pt x="8286" y="10681"/>
                      </a:cubicBezTo>
                      <a:cubicBezTo>
                        <a:pt x="8286" y="10492"/>
                        <a:pt x="8444" y="10334"/>
                        <a:pt x="8664" y="10334"/>
                      </a:cubicBezTo>
                      <a:close/>
                      <a:moveTo>
                        <a:pt x="5892" y="0"/>
                      </a:moveTo>
                      <a:cubicBezTo>
                        <a:pt x="5703" y="0"/>
                        <a:pt x="5545" y="158"/>
                        <a:pt x="5545" y="379"/>
                      </a:cubicBezTo>
                      <a:lnTo>
                        <a:pt x="5545" y="883"/>
                      </a:lnTo>
                      <a:cubicBezTo>
                        <a:pt x="5419" y="914"/>
                        <a:pt x="5356" y="946"/>
                        <a:pt x="5230" y="1009"/>
                      </a:cubicBezTo>
                      <a:lnTo>
                        <a:pt x="4883" y="631"/>
                      </a:lnTo>
                      <a:cubicBezTo>
                        <a:pt x="4820" y="583"/>
                        <a:pt x="4734" y="560"/>
                        <a:pt x="4647" y="560"/>
                      </a:cubicBezTo>
                      <a:cubicBezTo>
                        <a:pt x="4561" y="560"/>
                        <a:pt x="4474" y="583"/>
                        <a:pt x="4411" y="631"/>
                      </a:cubicBezTo>
                      <a:lnTo>
                        <a:pt x="3434" y="1639"/>
                      </a:lnTo>
                      <a:cubicBezTo>
                        <a:pt x="3308" y="1733"/>
                        <a:pt x="3308" y="1985"/>
                        <a:pt x="3434" y="2111"/>
                      </a:cubicBezTo>
                      <a:lnTo>
                        <a:pt x="3781" y="2458"/>
                      </a:lnTo>
                      <a:cubicBezTo>
                        <a:pt x="3718" y="2521"/>
                        <a:pt x="3686" y="2647"/>
                        <a:pt x="3655" y="2773"/>
                      </a:cubicBezTo>
                      <a:lnTo>
                        <a:pt x="3151" y="2773"/>
                      </a:lnTo>
                      <a:cubicBezTo>
                        <a:pt x="2930" y="2773"/>
                        <a:pt x="2773" y="2930"/>
                        <a:pt x="2773" y="3119"/>
                      </a:cubicBezTo>
                      <a:lnTo>
                        <a:pt x="2773" y="4159"/>
                      </a:lnTo>
                      <a:lnTo>
                        <a:pt x="1985" y="4159"/>
                      </a:lnTo>
                      <a:lnTo>
                        <a:pt x="1765" y="2930"/>
                      </a:lnTo>
                      <a:cubicBezTo>
                        <a:pt x="1670" y="2458"/>
                        <a:pt x="1197" y="2111"/>
                        <a:pt x="693" y="2111"/>
                      </a:cubicBezTo>
                      <a:lnTo>
                        <a:pt x="347" y="2111"/>
                      </a:lnTo>
                      <a:cubicBezTo>
                        <a:pt x="158" y="2111"/>
                        <a:pt x="0" y="2269"/>
                        <a:pt x="0" y="2458"/>
                      </a:cubicBezTo>
                      <a:cubicBezTo>
                        <a:pt x="0" y="2647"/>
                        <a:pt x="158" y="2804"/>
                        <a:pt x="347" y="2804"/>
                      </a:cubicBezTo>
                      <a:lnTo>
                        <a:pt x="693" y="2804"/>
                      </a:lnTo>
                      <a:cubicBezTo>
                        <a:pt x="882" y="2804"/>
                        <a:pt x="1103" y="2930"/>
                        <a:pt x="1103" y="3088"/>
                      </a:cubicBezTo>
                      <a:lnTo>
                        <a:pt x="2080" y="8570"/>
                      </a:lnTo>
                      <a:cubicBezTo>
                        <a:pt x="1891" y="8759"/>
                        <a:pt x="1765" y="9042"/>
                        <a:pt x="1765" y="9357"/>
                      </a:cubicBezTo>
                      <a:cubicBezTo>
                        <a:pt x="1765" y="9861"/>
                        <a:pt x="2143" y="10366"/>
                        <a:pt x="2867" y="10366"/>
                      </a:cubicBezTo>
                      <a:cubicBezTo>
                        <a:pt x="2836" y="10492"/>
                        <a:pt x="2836" y="10618"/>
                        <a:pt x="2836" y="10712"/>
                      </a:cubicBezTo>
                      <a:cubicBezTo>
                        <a:pt x="2836" y="11279"/>
                        <a:pt x="3308" y="11752"/>
                        <a:pt x="3844" y="11752"/>
                      </a:cubicBezTo>
                      <a:cubicBezTo>
                        <a:pt x="4411" y="11752"/>
                        <a:pt x="4883" y="11279"/>
                        <a:pt x="4883" y="10712"/>
                      </a:cubicBezTo>
                      <a:cubicBezTo>
                        <a:pt x="4883" y="10618"/>
                        <a:pt x="4820" y="10492"/>
                        <a:pt x="4820" y="10366"/>
                      </a:cubicBezTo>
                      <a:lnTo>
                        <a:pt x="7719" y="10366"/>
                      </a:lnTo>
                      <a:cubicBezTo>
                        <a:pt x="7656" y="10492"/>
                        <a:pt x="7656" y="10618"/>
                        <a:pt x="7656" y="10712"/>
                      </a:cubicBezTo>
                      <a:cubicBezTo>
                        <a:pt x="7656" y="11279"/>
                        <a:pt x="8129" y="11752"/>
                        <a:pt x="8696" y="11752"/>
                      </a:cubicBezTo>
                      <a:cubicBezTo>
                        <a:pt x="9231" y="11752"/>
                        <a:pt x="9735" y="11279"/>
                        <a:pt x="9735" y="10712"/>
                      </a:cubicBezTo>
                      <a:cubicBezTo>
                        <a:pt x="9735" y="10618"/>
                        <a:pt x="9672" y="10492"/>
                        <a:pt x="9672" y="10366"/>
                      </a:cubicBezTo>
                      <a:lnTo>
                        <a:pt x="10082" y="10366"/>
                      </a:lnTo>
                      <a:cubicBezTo>
                        <a:pt x="10271" y="10366"/>
                        <a:pt x="10428" y="10208"/>
                        <a:pt x="10428" y="10019"/>
                      </a:cubicBezTo>
                      <a:cubicBezTo>
                        <a:pt x="10428" y="9830"/>
                        <a:pt x="10271" y="9672"/>
                        <a:pt x="10082" y="9672"/>
                      </a:cubicBezTo>
                      <a:lnTo>
                        <a:pt x="2867" y="9672"/>
                      </a:lnTo>
                      <a:cubicBezTo>
                        <a:pt x="2678" y="9672"/>
                        <a:pt x="2521" y="9515"/>
                        <a:pt x="2521" y="9294"/>
                      </a:cubicBezTo>
                      <a:cubicBezTo>
                        <a:pt x="2521" y="9137"/>
                        <a:pt x="2678" y="8948"/>
                        <a:pt x="2867" y="8948"/>
                      </a:cubicBezTo>
                      <a:lnTo>
                        <a:pt x="10082" y="8948"/>
                      </a:lnTo>
                      <a:cubicBezTo>
                        <a:pt x="10239" y="8948"/>
                        <a:pt x="10334" y="8885"/>
                        <a:pt x="10397" y="8727"/>
                      </a:cubicBezTo>
                      <a:lnTo>
                        <a:pt x="11720" y="4663"/>
                      </a:lnTo>
                      <a:cubicBezTo>
                        <a:pt x="11783" y="4537"/>
                        <a:pt x="11720" y="4411"/>
                        <a:pt x="11689" y="4348"/>
                      </a:cubicBezTo>
                      <a:cubicBezTo>
                        <a:pt x="11563" y="4191"/>
                        <a:pt x="11405" y="4191"/>
                        <a:pt x="11279" y="4191"/>
                      </a:cubicBezTo>
                      <a:lnTo>
                        <a:pt x="10397" y="4191"/>
                      </a:lnTo>
                      <a:lnTo>
                        <a:pt x="10397" y="3119"/>
                      </a:lnTo>
                      <a:cubicBezTo>
                        <a:pt x="10397" y="2930"/>
                        <a:pt x="10239" y="2773"/>
                        <a:pt x="10019" y="2773"/>
                      </a:cubicBezTo>
                      <a:lnTo>
                        <a:pt x="9515" y="2773"/>
                      </a:lnTo>
                      <a:cubicBezTo>
                        <a:pt x="9483" y="2647"/>
                        <a:pt x="9452" y="2584"/>
                        <a:pt x="9389" y="2458"/>
                      </a:cubicBezTo>
                      <a:lnTo>
                        <a:pt x="9767" y="2080"/>
                      </a:lnTo>
                      <a:cubicBezTo>
                        <a:pt x="9861" y="1985"/>
                        <a:pt x="9861" y="1733"/>
                        <a:pt x="9767" y="1607"/>
                      </a:cubicBezTo>
                      <a:lnTo>
                        <a:pt x="8759" y="631"/>
                      </a:lnTo>
                      <a:cubicBezTo>
                        <a:pt x="8711" y="568"/>
                        <a:pt x="8625" y="536"/>
                        <a:pt x="8534" y="536"/>
                      </a:cubicBezTo>
                      <a:cubicBezTo>
                        <a:pt x="8444" y="536"/>
                        <a:pt x="8349" y="568"/>
                        <a:pt x="8286" y="631"/>
                      </a:cubicBezTo>
                      <a:lnTo>
                        <a:pt x="7939" y="1009"/>
                      </a:lnTo>
                      <a:cubicBezTo>
                        <a:pt x="7876" y="946"/>
                        <a:pt x="7750" y="914"/>
                        <a:pt x="7624" y="883"/>
                      </a:cubicBezTo>
                      <a:lnTo>
                        <a:pt x="7624" y="379"/>
                      </a:lnTo>
                      <a:cubicBezTo>
                        <a:pt x="7624" y="158"/>
                        <a:pt x="7467" y="0"/>
                        <a:pt x="7278"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931" name="Google Shape;12548;p89">
                  <a:extLst>
                    <a:ext uri="{FF2B5EF4-FFF2-40B4-BE49-F238E27FC236}">
                      <a16:creationId xmlns:a16="http://schemas.microsoft.com/office/drawing/2014/main" id="{6EB5A4D6-B014-8D53-01AF-705A47F2E3AF}"/>
                    </a:ext>
                  </a:extLst>
                </p:cNvPr>
                <p:cNvSpPr/>
                <p:nvPr/>
              </p:nvSpPr>
              <p:spPr>
                <a:xfrm>
                  <a:off x="-3731500" y="2458550"/>
                  <a:ext cx="84300" cy="84300"/>
                </a:xfrm>
                <a:custGeom>
                  <a:avLst/>
                  <a:gdLst/>
                  <a:ahLst/>
                  <a:cxnLst/>
                  <a:rect l="l" t="t" r="r" b="b"/>
                  <a:pathLst>
                    <a:path w="3372" h="3372" extrusionOk="0">
                      <a:moveTo>
                        <a:pt x="1701" y="631"/>
                      </a:moveTo>
                      <a:cubicBezTo>
                        <a:pt x="2237" y="631"/>
                        <a:pt x="2709" y="1103"/>
                        <a:pt x="2709" y="1639"/>
                      </a:cubicBezTo>
                      <a:cubicBezTo>
                        <a:pt x="2709" y="2206"/>
                        <a:pt x="2237" y="2679"/>
                        <a:pt x="1701" y="2679"/>
                      </a:cubicBezTo>
                      <a:cubicBezTo>
                        <a:pt x="1134" y="2679"/>
                        <a:pt x="662" y="2206"/>
                        <a:pt x="662" y="1639"/>
                      </a:cubicBezTo>
                      <a:cubicBezTo>
                        <a:pt x="662" y="1103"/>
                        <a:pt x="1134" y="631"/>
                        <a:pt x="1701" y="631"/>
                      </a:cubicBezTo>
                      <a:close/>
                      <a:moveTo>
                        <a:pt x="1701" y="1"/>
                      </a:moveTo>
                      <a:cubicBezTo>
                        <a:pt x="756" y="1"/>
                        <a:pt x="0" y="725"/>
                        <a:pt x="0" y="1702"/>
                      </a:cubicBezTo>
                      <a:cubicBezTo>
                        <a:pt x="0" y="2647"/>
                        <a:pt x="756" y="3372"/>
                        <a:pt x="1701" y="3372"/>
                      </a:cubicBezTo>
                      <a:cubicBezTo>
                        <a:pt x="2646" y="3372"/>
                        <a:pt x="3371" y="2647"/>
                        <a:pt x="3371" y="1702"/>
                      </a:cubicBezTo>
                      <a:cubicBezTo>
                        <a:pt x="3371" y="725"/>
                        <a:pt x="2646" y="1"/>
                        <a:pt x="1701"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sp>
            <p:nvSpPr>
              <p:cNvPr id="17920" name="Google Shape;12553;p89">
                <a:extLst>
                  <a:ext uri="{FF2B5EF4-FFF2-40B4-BE49-F238E27FC236}">
                    <a16:creationId xmlns:a16="http://schemas.microsoft.com/office/drawing/2014/main" id="{4D890F3F-F373-DF0E-09C8-B09329338EDA}"/>
                  </a:ext>
                </a:extLst>
              </p:cNvPr>
              <p:cNvSpPr/>
              <p:nvPr/>
            </p:nvSpPr>
            <p:spPr>
              <a:xfrm>
                <a:off x="11151816" y="2661730"/>
                <a:ext cx="642992" cy="641232"/>
              </a:xfrm>
              <a:custGeom>
                <a:avLst/>
                <a:gdLst/>
                <a:ahLst/>
                <a:cxnLst/>
                <a:rect l="l" t="t" r="r" b="b"/>
                <a:pathLst>
                  <a:path w="11689" h="11657" extrusionOk="0">
                    <a:moveTo>
                      <a:pt x="5860" y="662"/>
                    </a:moveTo>
                    <a:cubicBezTo>
                      <a:pt x="6080" y="662"/>
                      <a:pt x="6238" y="851"/>
                      <a:pt x="6238" y="1040"/>
                    </a:cubicBezTo>
                    <a:lnTo>
                      <a:pt x="6238" y="1386"/>
                    </a:lnTo>
                    <a:lnTo>
                      <a:pt x="756" y="1386"/>
                    </a:lnTo>
                    <a:lnTo>
                      <a:pt x="756" y="1040"/>
                    </a:lnTo>
                    <a:cubicBezTo>
                      <a:pt x="725" y="851"/>
                      <a:pt x="882" y="662"/>
                      <a:pt x="1071" y="662"/>
                    </a:cubicBezTo>
                    <a:close/>
                    <a:moveTo>
                      <a:pt x="6175" y="2048"/>
                    </a:moveTo>
                    <a:lnTo>
                      <a:pt x="6175" y="3686"/>
                    </a:lnTo>
                    <a:cubicBezTo>
                      <a:pt x="5639" y="3686"/>
                      <a:pt x="5198" y="4096"/>
                      <a:pt x="5198" y="4663"/>
                    </a:cubicBezTo>
                    <a:cubicBezTo>
                      <a:pt x="4820" y="4694"/>
                      <a:pt x="4505" y="4883"/>
                      <a:pt x="4348" y="5261"/>
                    </a:cubicBezTo>
                    <a:lnTo>
                      <a:pt x="3592" y="4505"/>
                    </a:lnTo>
                    <a:cubicBezTo>
                      <a:pt x="3403" y="4300"/>
                      <a:pt x="3135" y="4198"/>
                      <a:pt x="2867" y="4198"/>
                    </a:cubicBezTo>
                    <a:cubicBezTo>
                      <a:pt x="2599" y="4198"/>
                      <a:pt x="2331" y="4300"/>
                      <a:pt x="2142" y="4505"/>
                    </a:cubicBezTo>
                    <a:cubicBezTo>
                      <a:pt x="1733" y="4883"/>
                      <a:pt x="1733" y="5576"/>
                      <a:pt x="2142" y="5954"/>
                    </a:cubicBezTo>
                    <a:lnTo>
                      <a:pt x="4505" y="8317"/>
                    </a:lnTo>
                    <a:lnTo>
                      <a:pt x="4316" y="8317"/>
                    </a:lnTo>
                    <a:cubicBezTo>
                      <a:pt x="3875" y="8317"/>
                      <a:pt x="3466" y="8601"/>
                      <a:pt x="3308" y="9042"/>
                    </a:cubicBezTo>
                    <a:lnTo>
                      <a:pt x="725" y="9042"/>
                    </a:lnTo>
                    <a:lnTo>
                      <a:pt x="725" y="8979"/>
                    </a:lnTo>
                    <a:lnTo>
                      <a:pt x="725" y="2048"/>
                    </a:lnTo>
                    <a:close/>
                    <a:moveTo>
                      <a:pt x="7640" y="3907"/>
                    </a:moveTo>
                    <a:cubicBezTo>
                      <a:pt x="7727" y="3907"/>
                      <a:pt x="7813" y="3938"/>
                      <a:pt x="7876" y="4001"/>
                    </a:cubicBezTo>
                    <a:lnTo>
                      <a:pt x="8664" y="4789"/>
                    </a:lnTo>
                    <a:cubicBezTo>
                      <a:pt x="9325" y="5450"/>
                      <a:pt x="9861" y="6238"/>
                      <a:pt x="10113" y="7026"/>
                    </a:cubicBezTo>
                    <a:lnTo>
                      <a:pt x="7530" y="9609"/>
                    </a:lnTo>
                    <a:lnTo>
                      <a:pt x="4222" y="9609"/>
                    </a:lnTo>
                    <a:cubicBezTo>
                      <a:pt x="4033" y="9609"/>
                      <a:pt x="3875" y="9451"/>
                      <a:pt x="3875" y="9262"/>
                    </a:cubicBezTo>
                    <a:cubicBezTo>
                      <a:pt x="3875" y="9073"/>
                      <a:pt x="4033" y="8916"/>
                      <a:pt x="4222" y="8916"/>
                    </a:cubicBezTo>
                    <a:lnTo>
                      <a:pt x="5230" y="8916"/>
                    </a:lnTo>
                    <a:cubicBezTo>
                      <a:pt x="5387" y="8916"/>
                      <a:pt x="5513" y="8821"/>
                      <a:pt x="5545" y="8695"/>
                    </a:cubicBezTo>
                    <a:cubicBezTo>
                      <a:pt x="5608" y="8601"/>
                      <a:pt x="5608" y="8443"/>
                      <a:pt x="5482" y="8349"/>
                    </a:cubicBezTo>
                    <a:lnTo>
                      <a:pt x="2520" y="5387"/>
                    </a:lnTo>
                    <a:cubicBezTo>
                      <a:pt x="2394" y="5293"/>
                      <a:pt x="2394" y="5041"/>
                      <a:pt x="2520" y="4915"/>
                    </a:cubicBezTo>
                    <a:cubicBezTo>
                      <a:pt x="2583" y="4868"/>
                      <a:pt x="2670" y="4844"/>
                      <a:pt x="2757" y="4844"/>
                    </a:cubicBezTo>
                    <a:cubicBezTo>
                      <a:pt x="2843" y="4844"/>
                      <a:pt x="2930" y="4868"/>
                      <a:pt x="2993" y="4915"/>
                    </a:cubicBezTo>
                    <a:lnTo>
                      <a:pt x="4442" y="6395"/>
                    </a:lnTo>
                    <a:lnTo>
                      <a:pt x="5450" y="7372"/>
                    </a:lnTo>
                    <a:cubicBezTo>
                      <a:pt x="5498" y="7435"/>
                      <a:pt x="5584" y="7467"/>
                      <a:pt x="5675" y="7467"/>
                    </a:cubicBezTo>
                    <a:cubicBezTo>
                      <a:pt x="5765" y="7467"/>
                      <a:pt x="5860" y="7435"/>
                      <a:pt x="5923" y="7372"/>
                    </a:cubicBezTo>
                    <a:cubicBezTo>
                      <a:pt x="6017" y="7246"/>
                      <a:pt x="6017" y="7026"/>
                      <a:pt x="5923" y="6900"/>
                    </a:cubicBezTo>
                    <a:lnTo>
                      <a:pt x="4915" y="5923"/>
                    </a:lnTo>
                    <a:cubicBezTo>
                      <a:pt x="4820" y="5797"/>
                      <a:pt x="4820" y="5545"/>
                      <a:pt x="4915" y="5450"/>
                    </a:cubicBezTo>
                    <a:cubicBezTo>
                      <a:pt x="4978" y="5387"/>
                      <a:pt x="5072" y="5356"/>
                      <a:pt x="5163" y="5356"/>
                    </a:cubicBezTo>
                    <a:cubicBezTo>
                      <a:pt x="5253" y="5356"/>
                      <a:pt x="5340" y="5387"/>
                      <a:pt x="5387" y="5450"/>
                    </a:cubicBezTo>
                    <a:lnTo>
                      <a:pt x="6396" y="6427"/>
                    </a:lnTo>
                    <a:cubicBezTo>
                      <a:pt x="6443" y="6490"/>
                      <a:pt x="6529" y="6522"/>
                      <a:pt x="6620" y="6522"/>
                    </a:cubicBezTo>
                    <a:cubicBezTo>
                      <a:pt x="6711" y="6522"/>
                      <a:pt x="6805" y="6490"/>
                      <a:pt x="6868" y="6427"/>
                    </a:cubicBezTo>
                    <a:cubicBezTo>
                      <a:pt x="6963" y="6301"/>
                      <a:pt x="6963" y="6080"/>
                      <a:pt x="6868" y="5954"/>
                    </a:cubicBezTo>
                    <a:lnTo>
                      <a:pt x="5860" y="4978"/>
                    </a:lnTo>
                    <a:cubicBezTo>
                      <a:pt x="5765" y="4852"/>
                      <a:pt x="5765" y="4631"/>
                      <a:pt x="5860" y="4505"/>
                    </a:cubicBezTo>
                    <a:cubicBezTo>
                      <a:pt x="5923" y="4442"/>
                      <a:pt x="6017" y="4411"/>
                      <a:pt x="6108" y="4411"/>
                    </a:cubicBezTo>
                    <a:cubicBezTo>
                      <a:pt x="6199" y="4411"/>
                      <a:pt x="6285" y="4442"/>
                      <a:pt x="6333" y="4505"/>
                    </a:cubicBezTo>
                    <a:lnTo>
                      <a:pt x="7341" y="5482"/>
                    </a:lnTo>
                    <a:cubicBezTo>
                      <a:pt x="7388" y="5545"/>
                      <a:pt x="7475" y="5576"/>
                      <a:pt x="7565" y="5576"/>
                    </a:cubicBezTo>
                    <a:cubicBezTo>
                      <a:pt x="7656" y="5576"/>
                      <a:pt x="7750" y="5545"/>
                      <a:pt x="7813" y="5482"/>
                    </a:cubicBezTo>
                    <a:cubicBezTo>
                      <a:pt x="7908" y="5356"/>
                      <a:pt x="7908" y="5135"/>
                      <a:pt x="7813" y="5009"/>
                    </a:cubicBezTo>
                    <a:lnTo>
                      <a:pt x="7341" y="4537"/>
                    </a:lnTo>
                    <a:cubicBezTo>
                      <a:pt x="7278" y="4348"/>
                      <a:pt x="7278" y="4096"/>
                      <a:pt x="7404" y="4001"/>
                    </a:cubicBezTo>
                    <a:cubicBezTo>
                      <a:pt x="7467" y="3938"/>
                      <a:pt x="7553" y="3907"/>
                      <a:pt x="7640" y="3907"/>
                    </a:cubicBezTo>
                    <a:close/>
                    <a:moveTo>
                      <a:pt x="10554" y="7624"/>
                    </a:moveTo>
                    <a:lnTo>
                      <a:pt x="10806" y="7845"/>
                    </a:lnTo>
                    <a:cubicBezTo>
                      <a:pt x="10964" y="8002"/>
                      <a:pt x="10964" y="8191"/>
                      <a:pt x="10806" y="8317"/>
                    </a:cubicBezTo>
                    <a:lnTo>
                      <a:pt x="8853" y="10239"/>
                    </a:lnTo>
                    <a:cubicBezTo>
                      <a:pt x="8806" y="10302"/>
                      <a:pt x="8719" y="10334"/>
                      <a:pt x="8628" y="10334"/>
                    </a:cubicBezTo>
                    <a:cubicBezTo>
                      <a:pt x="8538" y="10334"/>
                      <a:pt x="8443" y="10302"/>
                      <a:pt x="8380" y="10239"/>
                    </a:cubicBezTo>
                    <a:lnTo>
                      <a:pt x="8160" y="10019"/>
                    </a:lnTo>
                    <a:lnTo>
                      <a:pt x="10554" y="7624"/>
                    </a:lnTo>
                    <a:close/>
                    <a:moveTo>
                      <a:pt x="3277" y="9672"/>
                    </a:moveTo>
                    <a:cubicBezTo>
                      <a:pt x="3434" y="10050"/>
                      <a:pt x="3781" y="10334"/>
                      <a:pt x="4222" y="10334"/>
                    </a:cubicBezTo>
                    <a:lnTo>
                      <a:pt x="6143" y="10334"/>
                    </a:lnTo>
                    <a:lnTo>
                      <a:pt x="6143" y="10680"/>
                    </a:lnTo>
                    <a:lnTo>
                      <a:pt x="6175" y="10680"/>
                    </a:lnTo>
                    <a:cubicBezTo>
                      <a:pt x="6175" y="10869"/>
                      <a:pt x="6017" y="11027"/>
                      <a:pt x="5828" y="11027"/>
                    </a:cubicBezTo>
                    <a:lnTo>
                      <a:pt x="1040" y="11027"/>
                    </a:lnTo>
                    <a:cubicBezTo>
                      <a:pt x="819" y="11027"/>
                      <a:pt x="662" y="10869"/>
                      <a:pt x="662" y="10680"/>
                    </a:cubicBezTo>
                    <a:lnTo>
                      <a:pt x="662" y="9672"/>
                    </a:lnTo>
                    <a:close/>
                    <a:moveTo>
                      <a:pt x="1040" y="0"/>
                    </a:moveTo>
                    <a:cubicBezTo>
                      <a:pt x="473" y="0"/>
                      <a:pt x="0" y="473"/>
                      <a:pt x="0" y="1040"/>
                    </a:cubicBezTo>
                    <a:lnTo>
                      <a:pt x="0" y="10649"/>
                    </a:lnTo>
                    <a:cubicBezTo>
                      <a:pt x="0" y="11184"/>
                      <a:pt x="473" y="11657"/>
                      <a:pt x="1040" y="11657"/>
                    </a:cubicBezTo>
                    <a:lnTo>
                      <a:pt x="5828" y="11657"/>
                    </a:lnTo>
                    <a:cubicBezTo>
                      <a:pt x="6396" y="11657"/>
                      <a:pt x="6868" y="11184"/>
                      <a:pt x="6868" y="10649"/>
                    </a:cubicBezTo>
                    <a:lnTo>
                      <a:pt x="6868" y="10334"/>
                    </a:lnTo>
                    <a:lnTo>
                      <a:pt x="7467" y="10334"/>
                    </a:lnTo>
                    <a:lnTo>
                      <a:pt x="7876" y="10775"/>
                    </a:lnTo>
                    <a:cubicBezTo>
                      <a:pt x="8081" y="10964"/>
                      <a:pt x="8349" y="11058"/>
                      <a:pt x="8613" y="11058"/>
                    </a:cubicBezTo>
                    <a:cubicBezTo>
                      <a:pt x="8877" y="11058"/>
                      <a:pt x="9136" y="10964"/>
                      <a:pt x="9325" y="10775"/>
                    </a:cubicBezTo>
                    <a:lnTo>
                      <a:pt x="11279" y="8821"/>
                    </a:lnTo>
                    <a:cubicBezTo>
                      <a:pt x="11688" y="8443"/>
                      <a:pt x="11688" y="7782"/>
                      <a:pt x="11310" y="7372"/>
                    </a:cubicBezTo>
                    <a:lnTo>
                      <a:pt x="10869" y="6931"/>
                    </a:lnTo>
                    <a:cubicBezTo>
                      <a:pt x="10554" y="6080"/>
                      <a:pt x="10082" y="5261"/>
                      <a:pt x="9420" y="4505"/>
                    </a:cubicBezTo>
                    <a:lnTo>
                      <a:pt x="8380" y="3466"/>
                    </a:lnTo>
                    <a:cubicBezTo>
                      <a:pt x="8191" y="3277"/>
                      <a:pt x="7931" y="3182"/>
                      <a:pt x="7668" y="3182"/>
                    </a:cubicBezTo>
                    <a:cubicBezTo>
                      <a:pt x="7404" y="3182"/>
                      <a:pt x="7136" y="3277"/>
                      <a:pt x="6931" y="3466"/>
                    </a:cubicBezTo>
                    <a:lnTo>
                      <a:pt x="6868" y="3560"/>
                    </a:lnTo>
                    <a:lnTo>
                      <a:pt x="6868" y="1040"/>
                    </a:lnTo>
                    <a:cubicBezTo>
                      <a:pt x="6868" y="473"/>
                      <a:pt x="6396" y="0"/>
                      <a:pt x="5828"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921" name="Google Shape;12565;p89">
                <a:extLst>
                  <a:ext uri="{FF2B5EF4-FFF2-40B4-BE49-F238E27FC236}">
                    <a16:creationId xmlns:a16="http://schemas.microsoft.com/office/drawing/2014/main" id="{B8441954-3CBD-BA88-144B-9BB99E064BFF}"/>
                  </a:ext>
                </a:extLst>
              </p:cNvPr>
              <p:cNvSpPr/>
              <p:nvPr/>
            </p:nvSpPr>
            <p:spPr>
              <a:xfrm>
                <a:off x="3705147" y="2680982"/>
                <a:ext cx="655149" cy="602727"/>
              </a:xfrm>
              <a:custGeom>
                <a:avLst/>
                <a:gdLst/>
                <a:ahLst/>
                <a:cxnLst/>
                <a:rect l="l" t="t" r="r" b="b"/>
                <a:pathLst>
                  <a:path w="11910" h="10957" extrusionOk="0">
                    <a:moveTo>
                      <a:pt x="7325" y="654"/>
                    </a:moveTo>
                    <a:cubicBezTo>
                      <a:pt x="7412" y="654"/>
                      <a:pt x="7498" y="686"/>
                      <a:pt x="7561" y="749"/>
                    </a:cubicBezTo>
                    <a:lnTo>
                      <a:pt x="10995" y="4088"/>
                    </a:lnTo>
                    <a:cubicBezTo>
                      <a:pt x="11122" y="4246"/>
                      <a:pt x="11122" y="4466"/>
                      <a:pt x="10995" y="4592"/>
                    </a:cubicBezTo>
                    <a:lnTo>
                      <a:pt x="10082" y="5506"/>
                    </a:lnTo>
                    <a:lnTo>
                      <a:pt x="7404" y="2859"/>
                    </a:lnTo>
                    <a:cubicBezTo>
                      <a:pt x="7215" y="2670"/>
                      <a:pt x="6955" y="2576"/>
                      <a:pt x="6691" y="2576"/>
                    </a:cubicBezTo>
                    <a:cubicBezTo>
                      <a:pt x="6427" y="2576"/>
                      <a:pt x="6159" y="2670"/>
                      <a:pt x="5955" y="2859"/>
                    </a:cubicBezTo>
                    <a:lnTo>
                      <a:pt x="4978" y="3805"/>
                    </a:lnTo>
                    <a:cubicBezTo>
                      <a:pt x="4915" y="3868"/>
                      <a:pt x="4828" y="3899"/>
                      <a:pt x="4742" y="3899"/>
                    </a:cubicBezTo>
                    <a:cubicBezTo>
                      <a:pt x="4655" y="3899"/>
                      <a:pt x="4568" y="3868"/>
                      <a:pt x="4505" y="3805"/>
                    </a:cubicBezTo>
                    <a:cubicBezTo>
                      <a:pt x="4379" y="3679"/>
                      <a:pt x="4379" y="3458"/>
                      <a:pt x="4505" y="3332"/>
                    </a:cubicBezTo>
                    <a:lnTo>
                      <a:pt x="5955" y="1883"/>
                    </a:lnTo>
                    <a:lnTo>
                      <a:pt x="7089" y="749"/>
                    </a:lnTo>
                    <a:cubicBezTo>
                      <a:pt x="7152" y="686"/>
                      <a:pt x="7239" y="654"/>
                      <a:pt x="7325" y="654"/>
                    </a:cubicBezTo>
                    <a:close/>
                    <a:moveTo>
                      <a:pt x="2808" y="5183"/>
                    </a:moveTo>
                    <a:cubicBezTo>
                      <a:pt x="2899" y="5183"/>
                      <a:pt x="2993" y="5207"/>
                      <a:pt x="3056" y="5254"/>
                    </a:cubicBezTo>
                    <a:cubicBezTo>
                      <a:pt x="3151" y="5380"/>
                      <a:pt x="3151" y="5632"/>
                      <a:pt x="3056" y="5726"/>
                    </a:cubicBezTo>
                    <a:lnTo>
                      <a:pt x="2048" y="6735"/>
                    </a:lnTo>
                    <a:cubicBezTo>
                      <a:pt x="2001" y="6782"/>
                      <a:pt x="1914" y="6805"/>
                      <a:pt x="1824" y="6805"/>
                    </a:cubicBezTo>
                    <a:cubicBezTo>
                      <a:pt x="1733" y="6805"/>
                      <a:pt x="1639" y="6782"/>
                      <a:pt x="1576" y="6735"/>
                    </a:cubicBezTo>
                    <a:cubicBezTo>
                      <a:pt x="1449" y="6609"/>
                      <a:pt x="1449" y="6357"/>
                      <a:pt x="1576" y="6262"/>
                    </a:cubicBezTo>
                    <a:lnTo>
                      <a:pt x="2584" y="5254"/>
                    </a:lnTo>
                    <a:cubicBezTo>
                      <a:pt x="2631" y="5207"/>
                      <a:pt x="2718" y="5183"/>
                      <a:pt x="2808" y="5183"/>
                    </a:cubicBezTo>
                    <a:close/>
                    <a:moveTo>
                      <a:pt x="3785" y="6167"/>
                    </a:moveTo>
                    <a:cubicBezTo>
                      <a:pt x="3875" y="6167"/>
                      <a:pt x="3970" y="6199"/>
                      <a:pt x="4033" y="6262"/>
                    </a:cubicBezTo>
                    <a:cubicBezTo>
                      <a:pt x="4159" y="6357"/>
                      <a:pt x="4159" y="6609"/>
                      <a:pt x="4033" y="6735"/>
                    </a:cubicBezTo>
                    <a:lnTo>
                      <a:pt x="3056" y="7711"/>
                    </a:lnTo>
                    <a:cubicBezTo>
                      <a:pt x="2993" y="7774"/>
                      <a:pt x="2899" y="7806"/>
                      <a:pt x="2808" y="7806"/>
                    </a:cubicBezTo>
                    <a:cubicBezTo>
                      <a:pt x="2718" y="7806"/>
                      <a:pt x="2631" y="7774"/>
                      <a:pt x="2584" y="7711"/>
                    </a:cubicBezTo>
                    <a:cubicBezTo>
                      <a:pt x="2395" y="7554"/>
                      <a:pt x="2395" y="7365"/>
                      <a:pt x="2584" y="7239"/>
                    </a:cubicBezTo>
                    <a:lnTo>
                      <a:pt x="3560" y="6262"/>
                    </a:lnTo>
                    <a:cubicBezTo>
                      <a:pt x="3608" y="6199"/>
                      <a:pt x="3694" y="6167"/>
                      <a:pt x="3785" y="6167"/>
                    </a:cubicBezTo>
                    <a:close/>
                    <a:moveTo>
                      <a:pt x="4730" y="7113"/>
                    </a:moveTo>
                    <a:cubicBezTo>
                      <a:pt x="4821" y="7113"/>
                      <a:pt x="4915" y="7144"/>
                      <a:pt x="4978" y="7207"/>
                    </a:cubicBezTo>
                    <a:cubicBezTo>
                      <a:pt x="5073" y="7302"/>
                      <a:pt x="5073" y="7554"/>
                      <a:pt x="4978" y="7680"/>
                    </a:cubicBezTo>
                    <a:lnTo>
                      <a:pt x="4001" y="8656"/>
                    </a:lnTo>
                    <a:cubicBezTo>
                      <a:pt x="3938" y="8719"/>
                      <a:pt x="3844" y="8751"/>
                      <a:pt x="3749" y="8751"/>
                    </a:cubicBezTo>
                    <a:cubicBezTo>
                      <a:pt x="3655" y="8751"/>
                      <a:pt x="3560" y="8719"/>
                      <a:pt x="3497" y="8656"/>
                    </a:cubicBezTo>
                    <a:cubicBezTo>
                      <a:pt x="3403" y="8530"/>
                      <a:pt x="3403" y="8310"/>
                      <a:pt x="3497" y="8184"/>
                    </a:cubicBezTo>
                    <a:lnTo>
                      <a:pt x="4505" y="7207"/>
                    </a:lnTo>
                    <a:cubicBezTo>
                      <a:pt x="4553" y="7144"/>
                      <a:pt x="4639" y="7113"/>
                      <a:pt x="4730" y="7113"/>
                    </a:cubicBezTo>
                    <a:close/>
                    <a:moveTo>
                      <a:pt x="4100" y="969"/>
                    </a:moveTo>
                    <a:cubicBezTo>
                      <a:pt x="4190" y="969"/>
                      <a:pt x="4285" y="1001"/>
                      <a:pt x="4348" y="1064"/>
                    </a:cubicBezTo>
                    <a:lnTo>
                      <a:pt x="5041" y="1725"/>
                    </a:lnTo>
                    <a:lnTo>
                      <a:pt x="3938" y="2828"/>
                    </a:lnTo>
                    <a:cubicBezTo>
                      <a:pt x="3560" y="3206"/>
                      <a:pt x="3560" y="3899"/>
                      <a:pt x="3938" y="4277"/>
                    </a:cubicBezTo>
                    <a:cubicBezTo>
                      <a:pt x="4143" y="4482"/>
                      <a:pt x="4411" y="4584"/>
                      <a:pt x="4675" y="4584"/>
                    </a:cubicBezTo>
                    <a:cubicBezTo>
                      <a:pt x="4939" y="4584"/>
                      <a:pt x="5199" y="4482"/>
                      <a:pt x="5388" y="4277"/>
                    </a:cubicBezTo>
                    <a:lnTo>
                      <a:pt x="6396" y="3332"/>
                    </a:lnTo>
                    <a:cubicBezTo>
                      <a:pt x="6443" y="3269"/>
                      <a:pt x="6530" y="3238"/>
                      <a:pt x="6620" y="3238"/>
                    </a:cubicBezTo>
                    <a:cubicBezTo>
                      <a:pt x="6711" y="3238"/>
                      <a:pt x="6805" y="3269"/>
                      <a:pt x="6868" y="3332"/>
                    </a:cubicBezTo>
                    <a:lnTo>
                      <a:pt x="10334" y="6735"/>
                    </a:lnTo>
                    <a:cubicBezTo>
                      <a:pt x="10491" y="6829"/>
                      <a:pt x="10491" y="7113"/>
                      <a:pt x="10365" y="7239"/>
                    </a:cubicBezTo>
                    <a:cubicBezTo>
                      <a:pt x="10302" y="7302"/>
                      <a:pt x="10216" y="7333"/>
                      <a:pt x="10129" y="7333"/>
                    </a:cubicBezTo>
                    <a:cubicBezTo>
                      <a:pt x="10042" y="7333"/>
                      <a:pt x="9956" y="7302"/>
                      <a:pt x="9893" y="7239"/>
                    </a:cubicBezTo>
                    <a:lnTo>
                      <a:pt x="8444" y="5789"/>
                    </a:lnTo>
                    <a:cubicBezTo>
                      <a:pt x="8381" y="5726"/>
                      <a:pt x="8286" y="5695"/>
                      <a:pt x="8195" y="5695"/>
                    </a:cubicBezTo>
                    <a:cubicBezTo>
                      <a:pt x="8105" y="5695"/>
                      <a:pt x="8018" y="5726"/>
                      <a:pt x="7971" y="5789"/>
                    </a:cubicBezTo>
                    <a:cubicBezTo>
                      <a:pt x="7845" y="5884"/>
                      <a:pt x="7845" y="6136"/>
                      <a:pt x="7971" y="6262"/>
                    </a:cubicBezTo>
                    <a:lnTo>
                      <a:pt x="9420" y="7711"/>
                    </a:lnTo>
                    <a:cubicBezTo>
                      <a:pt x="9546" y="7837"/>
                      <a:pt x="9546" y="8058"/>
                      <a:pt x="9420" y="8184"/>
                    </a:cubicBezTo>
                    <a:cubicBezTo>
                      <a:pt x="9357" y="8247"/>
                      <a:pt x="9271" y="8278"/>
                      <a:pt x="9184" y="8278"/>
                    </a:cubicBezTo>
                    <a:cubicBezTo>
                      <a:pt x="9097" y="8278"/>
                      <a:pt x="9011" y="8247"/>
                      <a:pt x="8948" y="8184"/>
                    </a:cubicBezTo>
                    <a:lnTo>
                      <a:pt x="7498" y="6735"/>
                    </a:lnTo>
                    <a:cubicBezTo>
                      <a:pt x="7435" y="6672"/>
                      <a:pt x="7341" y="6640"/>
                      <a:pt x="7250" y="6640"/>
                    </a:cubicBezTo>
                    <a:cubicBezTo>
                      <a:pt x="7160" y="6640"/>
                      <a:pt x="7073" y="6672"/>
                      <a:pt x="7026" y="6735"/>
                    </a:cubicBezTo>
                    <a:cubicBezTo>
                      <a:pt x="6900" y="6829"/>
                      <a:pt x="6900" y="7081"/>
                      <a:pt x="7026" y="7176"/>
                    </a:cubicBezTo>
                    <a:lnTo>
                      <a:pt x="8475" y="8656"/>
                    </a:lnTo>
                    <a:cubicBezTo>
                      <a:pt x="8601" y="8751"/>
                      <a:pt x="8601" y="9003"/>
                      <a:pt x="8475" y="9129"/>
                    </a:cubicBezTo>
                    <a:cubicBezTo>
                      <a:pt x="8412" y="9176"/>
                      <a:pt x="8325" y="9200"/>
                      <a:pt x="8239" y="9200"/>
                    </a:cubicBezTo>
                    <a:cubicBezTo>
                      <a:pt x="8152" y="9200"/>
                      <a:pt x="8066" y="9176"/>
                      <a:pt x="8003" y="9129"/>
                    </a:cubicBezTo>
                    <a:lnTo>
                      <a:pt x="6459" y="7648"/>
                    </a:lnTo>
                    <a:cubicBezTo>
                      <a:pt x="6270" y="7459"/>
                      <a:pt x="6018" y="7396"/>
                      <a:pt x="5797" y="7396"/>
                    </a:cubicBezTo>
                    <a:cubicBezTo>
                      <a:pt x="5797" y="7144"/>
                      <a:pt x="5671" y="6924"/>
                      <a:pt x="5482" y="6735"/>
                    </a:cubicBezTo>
                    <a:cubicBezTo>
                      <a:pt x="5293" y="6514"/>
                      <a:pt x="5041" y="6451"/>
                      <a:pt x="4821" y="6388"/>
                    </a:cubicBezTo>
                    <a:cubicBezTo>
                      <a:pt x="4821" y="6167"/>
                      <a:pt x="4694" y="5947"/>
                      <a:pt x="4505" y="5726"/>
                    </a:cubicBezTo>
                    <a:cubicBezTo>
                      <a:pt x="4285" y="5537"/>
                      <a:pt x="4064" y="5474"/>
                      <a:pt x="3812" y="5411"/>
                    </a:cubicBezTo>
                    <a:cubicBezTo>
                      <a:pt x="3812" y="5191"/>
                      <a:pt x="3718" y="4939"/>
                      <a:pt x="3497" y="4750"/>
                    </a:cubicBezTo>
                    <a:cubicBezTo>
                      <a:pt x="3308" y="4561"/>
                      <a:pt x="3048" y="4466"/>
                      <a:pt x="2785" y="4466"/>
                    </a:cubicBezTo>
                    <a:cubicBezTo>
                      <a:pt x="2521" y="4466"/>
                      <a:pt x="2253" y="4561"/>
                      <a:pt x="2048" y="4750"/>
                    </a:cubicBezTo>
                    <a:lnTo>
                      <a:pt x="1544" y="5254"/>
                    </a:lnTo>
                    <a:lnTo>
                      <a:pt x="819" y="4561"/>
                    </a:lnTo>
                    <a:cubicBezTo>
                      <a:pt x="725" y="4435"/>
                      <a:pt x="725" y="4183"/>
                      <a:pt x="819" y="4088"/>
                    </a:cubicBezTo>
                    <a:lnTo>
                      <a:pt x="3875" y="1064"/>
                    </a:lnTo>
                    <a:cubicBezTo>
                      <a:pt x="3923" y="1001"/>
                      <a:pt x="4009" y="969"/>
                      <a:pt x="4100" y="969"/>
                    </a:cubicBezTo>
                    <a:close/>
                    <a:moveTo>
                      <a:pt x="5718" y="8089"/>
                    </a:moveTo>
                    <a:cubicBezTo>
                      <a:pt x="5805" y="8089"/>
                      <a:pt x="5892" y="8121"/>
                      <a:pt x="5955" y="8184"/>
                    </a:cubicBezTo>
                    <a:cubicBezTo>
                      <a:pt x="6081" y="8310"/>
                      <a:pt x="6081" y="8530"/>
                      <a:pt x="5955" y="8656"/>
                    </a:cubicBezTo>
                    <a:lnTo>
                      <a:pt x="4978" y="9633"/>
                    </a:lnTo>
                    <a:cubicBezTo>
                      <a:pt x="4915" y="9696"/>
                      <a:pt x="4821" y="9728"/>
                      <a:pt x="4730" y="9728"/>
                    </a:cubicBezTo>
                    <a:cubicBezTo>
                      <a:pt x="4639" y="9728"/>
                      <a:pt x="4553" y="9696"/>
                      <a:pt x="4505" y="9633"/>
                    </a:cubicBezTo>
                    <a:cubicBezTo>
                      <a:pt x="4379" y="9507"/>
                      <a:pt x="4379" y="9286"/>
                      <a:pt x="4505" y="9160"/>
                    </a:cubicBezTo>
                    <a:lnTo>
                      <a:pt x="5482" y="8184"/>
                    </a:lnTo>
                    <a:cubicBezTo>
                      <a:pt x="5545" y="8121"/>
                      <a:pt x="5632" y="8089"/>
                      <a:pt x="5718" y="8089"/>
                    </a:cubicBezTo>
                    <a:close/>
                    <a:moveTo>
                      <a:pt x="6616" y="8877"/>
                    </a:moveTo>
                    <a:lnTo>
                      <a:pt x="7467" y="9665"/>
                    </a:lnTo>
                    <a:cubicBezTo>
                      <a:pt x="7593" y="9759"/>
                      <a:pt x="7593" y="9980"/>
                      <a:pt x="7435" y="10106"/>
                    </a:cubicBezTo>
                    <a:cubicBezTo>
                      <a:pt x="7388" y="10169"/>
                      <a:pt x="7286" y="10200"/>
                      <a:pt x="7179" y="10200"/>
                    </a:cubicBezTo>
                    <a:cubicBezTo>
                      <a:pt x="7073" y="10200"/>
                      <a:pt x="6963" y="10169"/>
                      <a:pt x="6900" y="10106"/>
                    </a:cubicBezTo>
                    <a:lnTo>
                      <a:pt x="6207" y="9412"/>
                    </a:lnTo>
                    <a:lnTo>
                      <a:pt x="6427" y="9160"/>
                    </a:lnTo>
                    <a:cubicBezTo>
                      <a:pt x="6522" y="9097"/>
                      <a:pt x="6585" y="8971"/>
                      <a:pt x="6616" y="8877"/>
                    </a:cubicBezTo>
                    <a:close/>
                    <a:moveTo>
                      <a:pt x="7309" y="0"/>
                    </a:moveTo>
                    <a:cubicBezTo>
                      <a:pt x="7042" y="0"/>
                      <a:pt x="6774" y="103"/>
                      <a:pt x="6585" y="308"/>
                    </a:cubicBezTo>
                    <a:lnTo>
                      <a:pt x="5608" y="1284"/>
                    </a:lnTo>
                    <a:lnTo>
                      <a:pt x="4852" y="560"/>
                    </a:lnTo>
                    <a:cubicBezTo>
                      <a:pt x="4656" y="394"/>
                      <a:pt x="4409" y="307"/>
                      <a:pt x="4163" y="307"/>
                    </a:cubicBezTo>
                    <a:cubicBezTo>
                      <a:pt x="3897" y="307"/>
                      <a:pt x="3631" y="409"/>
                      <a:pt x="3434" y="623"/>
                    </a:cubicBezTo>
                    <a:lnTo>
                      <a:pt x="410" y="3647"/>
                    </a:lnTo>
                    <a:cubicBezTo>
                      <a:pt x="0" y="4025"/>
                      <a:pt x="0" y="4718"/>
                      <a:pt x="410" y="5096"/>
                    </a:cubicBezTo>
                    <a:lnTo>
                      <a:pt x="1103" y="5821"/>
                    </a:lnTo>
                    <a:cubicBezTo>
                      <a:pt x="725" y="6199"/>
                      <a:pt x="725" y="6829"/>
                      <a:pt x="1103" y="7239"/>
                    </a:cubicBezTo>
                    <a:cubicBezTo>
                      <a:pt x="1292" y="7428"/>
                      <a:pt x="1544" y="7491"/>
                      <a:pt x="1765" y="7554"/>
                    </a:cubicBezTo>
                    <a:cubicBezTo>
                      <a:pt x="1765" y="7774"/>
                      <a:pt x="1891" y="8026"/>
                      <a:pt x="2080" y="8215"/>
                    </a:cubicBezTo>
                    <a:cubicBezTo>
                      <a:pt x="2300" y="8404"/>
                      <a:pt x="2521" y="8499"/>
                      <a:pt x="2773" y="8530"/>
                    </a:cubicBezTo>
                    <a:cubicBezTo>
                      <a:pt x="2773" y="8751"/>
                      <a:pt x="2867" y="9003"/>
                      <a:pt x="3088" y="9192"/>
                    </a:cubicBezTo>
                    <a:cubicBezTo>
                      <a:pt x="3277" y="9381"/>
                      <a:pt x="3497" y="9475"/>
                      <a:pt x="3749" y="9507"/>
                    </a:cubicBezTo>
                    <a:cubicBezTo>
                      <a:pt x="3749" y="9759"/>
                      <a:pt x="3875" y="9980"/>
                      <a:pt x="4064" y="10169"/>
                    </a:cubicBezTo>
                    <a:cubicBezTo>
                      <a:pt x="4253" y="10373"/>
                      <a:pt x="4521" y="10476"/>
                      <a:pt x="4789" y="10476"/>
                    </a:cubicBezTo>
                    <a:cubicBezTo>
                      <a:pt x="5057" y="10476"/>
                      <a:pt x="5325" y="10373"/>
                      <a:pt x="5514" y="10169"/>
                    </a:cubicBezTo>
                    <a:lnTo>
                      <a:pt x="5766" y="9948"/>
                    </a:lnTo>
                    <a:lnTo>
                      <a:pt x="6459" y="10673"/>
                    </a:lnTo>
                    <a:cubicBezTo>
                      <a:pt x="6664" y="10862"/>
                      <a:pt x="6939" y="10956"/>
                      <a:pt x="7219" y="10956"/>
                    </a:cubicBezTo>
                    <a:cubicBezTo>
                      <a:pt x="7498" y="10956"/>
                      <a:pt x="7782" y="10862"/>
                      <a:pt x="8003" y="10673"/>
                    </a:cubicBezTo>
                    <a:cubicBezTo>
                      <a:pt x="8192" y="10452"/>
                      <a:pt x="8286" y="10232"/>
                      <a:pt x="8318" y="9980"/>
                    </a:cubicBezTo>
                    <a:cubicBezTo>
                      <a:pt x="8538" y="9980"/>
                      <a:pt x="8790" y="9885"/>
                      <a:pt x="8979" y="9665"/>
                    </a:cubicBezTo>
                    <a:cubicBezTo>
                      <a:pt x="9168" y="9475"/>
                      <a:pt x="9263" y="9255"/>
                      <a:pt x="9294" y="9003"/>
                    </a:cubicBezTo>
                    <a:cubicBezTo>
                      <a:pt x="9546" y="9003"/>
                      <a:pt x="9767" y="8877"/>
                      <a:pt x="9956" y="8688"/>
                    </a:cubicBezTo>
                    <a:cubicBezTo>
                      <a:pt x="10176" y="8499"/>
                      <a:pt x="10239" y="8247"/>
                      <a:pt x="10271" y="8026"/>
                    </a:cubicBezTo>
                    <a:cubicBezTo>
                      <a:pt x="10523" y="8026"/>
                      <a:pt x="10743" y="7900"/>
                      <a:pt x="10964" y="7711"/>
                    </a:cubicBezTo>
                    <a:cubicBezTo>
                      <a:pt x="11342" y="7302"/>
                      <a:pt x="11342" y="6640"/>
                      <a:pt x="10964" y="6262"/>
                    </a:cubicBezTo>
                    <a:lnTo>
                      <a:pt x="10680" y="5978"/>
                    </a:lnTo>
                    <a:lnTo>
                      <a:pt x="11594" y="5065"/>
                    </a:lnTo>
                    <a:cubicBezTo>
                      <a:pt x="11909" y="4687"/>
                      <a:pt x="11909" y="4057"/>
                      <a:pt x="11468" y="3647"/>
                    </a:cubicBezTo>
                    <a:lnTo>
                      <a:pt x="8034" y="308"/>
                    </a:lnTo>
                    <a:cubicBezTo>
                      <a:pt x="7845" y="103"/>
                      <a:pt x="7577" y="0"/>
                      <a:pt x="7309"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17922" name="Google Shape;12575;p89">
                <a:extLst>
                  <a:ext uri="{FF2B5EF4-FFF2-40B4-BE49-F238E27FC236}">
                    <a16:creationId xmlns:a16="http://schemas.microsoft.com/office/drawing/2014/main" id="{AEAC7F7A-EBF5-D34C-103F-35436B5BFD98}"/>
                  </a:ext>
                </a:extLst>
              </p:cNvPr>
              <p:cNvGrpSpPr/>
              <p:nvPr/>
            </p:nvGrpSpPr>
            <p:grpSpPr>
              <a:xfrm>
                <a:off x="7877844" y="2660193"/>
                <a:ext cx="568457" cy="644753"/>
                <a:chOff x="-3478675" y="2405775"/>
                <a:chExt cx="258350" cy="293025"/>
              </a:xfrm>
              <a:grpFill/>
            </p:grpSpPr>
            <p:sp>
              <p:nvSpPr>
                <p:cNvPr id="17926" name="Google Shape;12576;p89">
                  <a:extLst>
                    <a:ext uri="{FF2B5EF4-FFF2-40B4-BE49-F238E27FC236}">
                      <a16:creationId xmlns:a16="http://schemas.microsoft.com/office/drawing/2014/main" id="{AAE4F2EB-9A22-0C38-F29B-01B3C31EB726}"/>
                    </a:ext>
                  </a:extLst>
                </p:cNvPr>
                <p:cNvSpPr/>
                <p:nvPr/>
              </p:nvSpPr>
              <p:spPr>
                <a:xfrm>
                  <a:off x="-3478675" y="2405775"/>
                  <a:ext cx="258350" cy="293025"/>
                </a:xfrm>
                <a:custGeom>
                  <a:avLst/>
                  <a:gdLst/>
                  <a:ahLst/>
                  <a:cxnLst/>
                  <a:rect l="l" t="t" r="r" b="b"/>
                  <a:pathLst>
                    <a:path w="10334" h="11721" extrusionOk="0">
                      <a:moveTo>
                        <a:pt x="6018" y="694"/>
                      </a:moveTo>
                      <a:cubicBezTo>
                        <a:pt x="6175" y="694"/>
                        <a:pt x="6301" y="757"/>
                        <a:pt x="6333" y="915"/>
                      </a:cubicBezTo>
                      <a:lnTo>
                        <a:pt x="6490" y="1450"/>
                      </a:lnTo>
                      <a:lnTo>
                        <a:pt x="3781" y="1450"/>
                      </a:lnTo>
                      <a:lnTo>
                        <a:pt x="3970" y="915"/>
                      </a:lnTo>
                      <a:cubicBezTo>
                        <a:pt x="4033" y="757"/>
                        <a:pt x="4127" y="694"/>
                        <a:pt x="4285" y="694"/>
                      </a:cubicBezTo>
                      <a:close/>
                      <a:moveTo>
                        <a:pt x="9326" y="2049"/>
                      </a:moveTo>
                      <a:cubicBezTo>
                        <a:pt x="9546" y="2049"/>
                        <a:pt x="9704" y="2206"/>
                        <a:pt x="9704" y="2427"/>
                      </a:cubicBezTo>
                      <a:lnTo>
                        <a:pt x="9704" y="2773"/>
                      </a:lnTo>
                      <a:lnTo>
                        <a:pt x="756" y="2773"/>
                      </a:lnTo>
                      <a:lnTo>
                        <a:pt x="756" y="2427"/>
                      </a:lnTo>
                      <a:cubicBezTo>
                        <a:pt x="756" y="2206"/>
                        <a:pt x="914" y="2049"/>
                        <a:pt x="1103" y="2049"/>
                      </a:cubicBezTo>
                      <a:close/>
                      <a:moveTo>
                        <a:pt x="8916" y="3498"/>
                      </a:moveTo>
                      <a:lnTo>
                        <a:pt x="8317" y="10681"/>
                      </a:lnTo>
                      <a:cubicBezTo>
                        <a:pt x="8317" y="10839"/>
                        <a:pt x="8160" y="10996"/>
                        <a:pt x="7971" y="10996"/>
                      </a:cubicBezTo>
                      <a:lnTo>
                        <a:pt x="2363" y="10996"/>
                      </a:lnTo>
                      <a:cubicBezTo>
                        <a:pt x="2174" y="10996"/>
                        <a:pt x="2048" y="10902"/>
                        <a:pt x="2016" y="10681"/>
                      </a:cubicBezTo>
                      <a:lnTo>
                        <a:pt x="1418" y="3498"/>
                      </a:lnTo>
                      <a:close/>
                      <a:moveTo>
                        <a:pt x="4285" y="1"/>
                      </a:moveTo>
                      <a:cubicBezTo>
                        <a:pt x="3875" y="1"/>
                        <a:pt x="3466" y="285"/>
                        <a:pt x="3308" y="726"/>
                      </a:cubicBezTo>
                      <a:lnTo>
                        <a:pt x="3088" y="1450"/>
                      </a:lnTo>
                      <a:lnTo>
                        <a:pt x="1040" y="1450"/>
                      </a:lnTo>
                      <a:cubicBezTo>
                        <a:pt x="473" y="1450"/>
                        <a:pt x="0" y="1923"/>
                        <a:pt x="0" y="2458"/>
                      </a:cubicBezTo>
                      <a:lnTo>
                        <a:pt x="0" y="3120"/>
                      </a:lnTo>
                      <a:cubicBezTo>
                        <a:pt x="0" y="3341"/>
                        <a:pt x="158" y="3498"/>
                        <a:pt x="347" y="3498"/>
                      </a:cubicBezTo>
                      <a:lnTo>
                        <a:pt x="725" y="3498"/>
                      </a:lnTo>
                      <a:lnTo>
                        <a:pt x="1292" y="10776"/>
                      </a:lnTo>
                      <a:cubicBezTo>
                        <a:pt x="1355" y="11311"/>
                        <a:pt x="1764" y="11721"/>
                        <a:pt x="2331" y="11721"/>
                      </a:cubicBezTo>
                      <a:lnTo>
                        <a:pt x="7908" y="11721"/>
                      </a:lnTo>
                      <a:cubicBezTo>
                        <a:pt x="8475" y="11721"/>
                        <a:pt x="8916" y="11311"/>
                        <a:pt x="8948" y="10776"/>
                      </a:cubicBezTo>
                      <a:lnTo>
                        <a:pt x="9546" y="3498"/>
                      </a:lnTo>
                      <a:lnTo>
                        <a:pt x="9893" y="3498"/>
                      </a:lnTo>
                      <a:cubicBezTo>
                        <a:pt x="10082" y="3498"/>
                        <a:pt x="10239" y="3341"/>
                        <a:pt x="10239" y="3120"/>
                      </a:cubicBezTo>
                      <a:lnTo>
                        <a:pt x="10239" y="2458"/>
                      </a:lnTo>
                      <a:cubicBezTo>
                        <a:pt x="10334" y="1860"/>
                        <a:pt x="9861" y="1450"/>
                        <a:pt x="9294" y="1450"/>
                      </a:cubicBezTo>
                      <a:lnTo>
                        <a:pt x="7246" y="1450"/>
                      </a:lnTo>
                      <a:lnTo>
                        <a:pt x="7026" y="726"/>
                      </a:lnTo>
                      <a:cubicBezTo>
                        <a:pt x="6868" y="285"/>
                        <a:pt x="6490" y="1"/>
                        <a:pt x="6018"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927" name="Google Shape;12577;p89">
                  <a:extLst>
                    <a:ext uri="{FF2B5EF4-FFF2-40B4-BE49-F238E27FC236}">
                      <a16:creationId xmlns:a16="http://schemas.microsoft.com/office/drawing/2014/main" id="{494E8645-E081-0788-19D6-822F7E1D64B1}"/>
                    </a:ext>
                  </a:extLst>
                </p:cNvPr>
                <p:cNvSpPr/>
                <p:nvPr/>
              </p:nvSpPr>
              <p:spPr>
                <a:xfrm>
                  <a:off x="-3408575" y="2509750"/>
                  <a:ext cx="17350" cy="154400"/>
                </a:xfrm>
                <a:custGeom>
                  <a:avLst/>
                  <a:gdLst/>
                  <a:ahLst/>
                  <a:cxnLst/>
                  <a:rect l="l" t="t" r="r" b="b"/>
                  <a:pathLst>
                    <a:path w="694" h="6176" extrusionOk="0">
                      <a:moveTo>
                        <a:pt x="347" y="1"/>
                      </a:moveTo>
                      <a:cubicBezTo>
                        <a:pt x="158" y="1"/>
                        <a:pt x="0" y="158"/>
                        <a:pt x="0" y="347"/>
                      </a:cubicBezTo>
                      <a:lnTo>
                        <a:pt x="0" y="5829"/>
                      </a:lnTo>
                      <a:cubicBezTo>
                        <a:pt x="0" y="6018"/>
                        <a:pt x="158" y="6176"/>
                        <a:pt x="347" y="6176"/>
                      </a:cubicBezTo>
                      <a:cubicBezTo>
                        <a:pt x="536" y="6176"/>
                        <a:pt x="693" y="6018"/>
                        <a:pt x="693" y="5829"/>
                      </a:cubicBezTo>
                      <a:lnTo>
                        <a:pt x="693" y="347"/>
                      </a:lnTo>
                      <a:cubicBezTo>
                        <a:pt x="693" y="158"/>
                        <a:pt x="536" y="1"/>
                        <a:pt x="347"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928" name="Google Shape;12578;p89">
                  <a:extLst>
                    <a:ext uri="{FF2B5EF4-FFF2-40B4-BE49-F238E27FC236}">
                      <a16:creationId xmlns:a16="http://schemas.microsoft.com/office/drawing/2014/main" id="{609F482E-69DE-AE29-6A6E-833D6C58DADA}"/>
                    </a:ext>
                  </a:extLst>
                </p:cNvPr>
                <p:cNvSpPr/>
                <p:nvPr/>
              </p:nvSpPr>
              <p:spPr>
                <a:xfrm>
                  <a:off x="-3357400" y="2509750"/>
                  <a:ext cx="17350" cy="154400"/>
                </a:xfrm>
                <a:custGeom>
                  <a:avLst/>
                  <a:gdLst/>
                  <a:ahLst/>
                  <a:cxnLst/>
                  <a:rect l="l" t="t" r="r" b="b"/>
                  <a:pathLst>
                    <a:path w="694" h="6176" extrusionOk="0">
                      <a:moveTo>
                        <a:pt x="347" y="1"/>
                      </a:moveTo>
                      <a:cubicBezTo>
                        <a:pt x="158" y="1"/>
                        <a:pt x="1" y="158"/>
                        <a:pt x="1" y="347"/>
                      </a:cubicBezTo>
                      <a:lnTo>
                        <a:pt x="1" y="5829"/>
                      </a:lnTo>
                      <a:cubicBezTo>
                        <a:pt x="1" y="6018"/>
                        <a:pt x="158" y="6176"/>
                        <a:pt x="347" y="6176"/>
                      </a:cubicBezTo>
                      <a:cubicBezTo>
                        <a:pt x="536" y="6176"/>
                        <a:pt x="694" y="6018"/>
                        <a:pt x="694" y="5829"/>
                      </a:cubicBezTo>
                      <a:lnTo>
                        <a:pt x="694" y="347"/>
                      </a:lnTo>
                      <a:cubicBezTo>
                        <a:pt x="694" y="158"/>
                        <a:pt x="536" y="1"/>
                        <a:pt x="347"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929" name="Google Shape;12579;p89">
                  <a:extLst>
                    <a:ext uri="{FF2B5EF4-FFF2-40B4-BE49-F238E27FC236}">
                      <a16:creationId xmlns:a16="http://schemas.microsoft.com/office/drawing/2014/main" id="{EC43C7A9-C292-414E-8050-0E7AAF666C6D}"/>
                    </a:ext>
                  </a:extLst>
                </p:cNvPr>
                <p:cNvSpPr/>
                <p:nvPr/>
              </p:nvSpPr>
              <p:spPr>
                <a:xfrm>
                  <a:off x="-3306200" y="2509750"/>
                  <a:ext cx="17350" cy="154400"/>
                </a:xfrm>
                <a:custGeom>
                  <a:avLst/>
                  <a:gdLst/>
                  <a:ahLst/>
                  <a:cxnLst/>
                  <a:rect l="l" t="t" r="r" b="b"/>
                  <a:pathLst>
                    <a:path w="694" h="6176" extrusionOk="0">
                      <a:moveTo>
                        <a:pt x="347" y="1"/>
                      </a:moveTo>
                      <a:cubicBezTo>
                        <a:pt x="158" y="1"/>
                        <a:pt x="1" y="158"/>
                        <a:pt x="1" y="347"/>
                      </a:cubicBezTo>
                      <a:lnTo>
                        <a:pt x="1" y="5829"/>
                      </a:lnTo>
                      <a:cubicBezTo>
                        <a:pt x="1" y="6018"/>
                        <a:pt x="158" y="6176"/>
                        <a:pt x="347" y="6176"/>
                      </a:cubicBezTo>
                      <a:cubicBezTo>
                        <a:pt x="536" y="6176"/>
                        <a:pt x="694" y="6018"/>
                        <a:pt x="694" y="5829"/>
                      </a:cubicBezTo>
                      <a:lnTo>
                        <a:pt x="694" y="347"/>
                      </a:lnTo>
                      <a:cubicBezTo>
                        <a:pt x="694" y="158"/>
                        <a:pt x="536" y="1"/>
                        <a:pt x="347"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923" name="Google Shape;12605;p89">
                <a:extLst>
                  <a:ext uri="{FF2B5EF4-FFF2-40B4-BE49-F238E27FC236}">
                    <a16:creationId xmlns:a16="http://schemas.microsoft.com/office/drawing/2014/main" id="{45581EF9-4E84-89A4-3B13-AAE6BBAC4ABE}"/>
                  </a:ext>
                </a:extLst>
              </p:cNvPr>
              <p:cNvGrpSpPr/>
              <p:nvPr/>
            </p:nvGrpSpPr>
            <p:grpSpPr>
              <a:xfrm>
                <a:off x="2047704" y="2664512"/>
                <a:ext cx="640885" cy="635902"/>
                <a:chOff x="6790450" y="3119050"/>
                <a:chExt cx="262750" cy="260675"/>
              </a:xfrm>
              <a:grpFill/>
            </p:grpSpPr>
            <p:sp>
              <p:nvSpPr>
                <p:cNvPr id="17924" name="Google Shape;12606;p89">
                  <a:extLst>
                    <a:ext uri="{FF2B5EF4-FFF2-40B4-BE49-F238E27FC236}">
                      <a16:creationId xmlns:a16="http://schemas.microsoft.com/office/drawing/2014/main" id="{063F5ED9-20CA-52E2-BEBC-95B3AB105629}"/>
                    </a:ext>
                  </a:extLst>
                </p:cNvPr>
                <p:cNvSpPr/>
                <p:nvPr/>
              </p:nvSpPr>
              <p:spPr>
                <a:xfrm>
                  <a:off x="6790450" y="3119050"/>
                  <a:ext cx="262750" cy="260675"/>
                </a:xfrm>
                <a:custGeom>
                  <a:avLst/>
                  <a:gdLst/>
                  <a:ahLst/>
                  <a:cxnLst/>
                  <a:rect l="l" t="t" r="r" b="b"/>
                  <a:pathLst>
                    <a:path w="10510" h="10427" extrusionOk="0">
                      <a:moveTo>
                        <a:pt x="5269" y="1924"/>
                      </a:moveTo>
                      <a:cubicBezTo>
                        <a:pt x="6022" y="1924"/>
                        <a:pt x="6635" y="2454"/>
                        <a:pt x="6774" y="3151"/>
                      </a:cubicBezTo>
                      <a:lnTo>
                        <a:pt x="3791" y="3151"/>
                      </a:lnTo>
                      <a:cubicBezTo>
                        <a:pt x="3931" y="2454"/>
                        <a:pt x="4544" y="1924"/>
                        <a:pt x="5269" y="1924"/>
                      </a:cubicBezTo>
                      <a:close/>
                      <a:moveTo>
                        <a:pt x="4962" y="3764"/>
                      </a:moveTo>
                      <a:lnTo>
                        <a:pt x="4962" y="9785"/>
                      </a:lnTo>
                      <a:cubicBezTo>
                        <a:pt x="3959" y="9646"/>
                        <a:pt x="3150" y="8754"/>
                        <a:pt x="3150" y="7694"/>
                      </a:cubicBezTo>
                      <a:lnTo>
                        <a:pt x="3150" y="4071"/>
                      </a:lnTo>
                      <a:cubicBezTo>
                        <a:pt x="3150" y="3903"/>
                        <a:pt x="3290" y="3764"/>
                        <a:pt x="3485" y="3764"/>
                      </a:cubicBezTo>
                      <a:close/>
                      <a:moveTo>
                        <a:pt x="7109" y="3764"/>
                      </a:moveTo>
                      <a:cubicBezTo>
                        <a:pt x="7276" y="3764"/>
                        <a:pt x="7415" y="3903"/>
                        <a:pt x="7415" y="4071"/>
                      </a:cubicBezTo>
                      <a:lnTo>
                        <a:pt x="7415" y="7694"/>
                      </a:lnTo>
                      <a:cubicBezTo>
                        <a:pt x="7415" y="8754"/>
                        <a:pt x="6607" y="9646"/>
                        <a:pt x="5603" y="9785"/>
                      </a:cubicBezTo>
                      <a:lnTo>
                        <a:pt x="5603" y="3764"/>
                      </a:lnTo>
                      <a:close/>
                      <a:moveTo>
                        <a:pt x="3987" y="1"/>
                      </a:moveTo>
                      <a:cubicBezTo>
                        <a:pt x="3819" y="1"/>
                        <a:pt x="3680" y="140"/>
                        <a:pt x="3680" y="307"/>
                      </a:cubicBezTo>
                      <a:lnTo>
                        <a:pt x="3680" y="921"/>
                      </a:lnTo>
                      <a:cubicBezTo>
                        <a:pt x="3680" y="1199"/>
                        <a:pt x="3819" y="1422"/>
                        <a:pt x="3987" y="1618"/>
                      </a:cubicBezTo>
                      <a:cubicBezTo>
                        <a:pt x="3513" y="1952"/>
                        <a:pt x="3150" y="2482"/>
                        <a:pt x="3095" y="3095"/>
                      </a:cubicBezTo>
                      <a:cubicBezTo>
                        <a:pt x="2732" y="3206"/>
                        <a:pt x="2453" y="3569"/>
                        <a:pt x="2453" y="3987"/>
                      </a:cubicBezTo>
                      <a:lnTo>
                        <a:pt x="2453" y="4294"/>
                      </a:lnTo>
                      <a:lnTo>
                        <a:pt x="1840" y="4294"/>
                      </a:lnTo>
                      <a:cubicBezTo>
                        <a:pt x="1450" y="4294"/>
                        <a:pt x="1115" y="4043"/>
                        <a:pt x="976" y="3652"/>
                      </a:cubicBezTo>
                      <a:lnTo>
                        <a:pt x="642" y="2677"/>
                      </a:lnTo>
                      <a:cubicBezTo>
                        <a:pt x="600" y="2551"/>
                        <a:pt x="511" y="2489"/>
                        <a:pt x="399" y="2489"/>
                      </a:cubicBezTo>
                      <a:cubicBezTo>
                        <a:pt x="361" y="2489"/>
                        <a:pt x="321" y="2496"/>
                        <a:pt x="279" y="2510"/>
                      </a:cubicBezTo>
                      <a:cubicBezTo>
                        <a:pt x="84" y="2565"/>
                        <a:pt x="28" y="2705"/>
                        <a:pt x="84" y="2900"/>
                      </a:cubicBezTo>
                      <a:lnTo>
                        <a:pt x="419" y="3875"/>
                      </a:lnTo>
                      <a:cubicBezTo>
                        <a:pt x="614" y="4489"/>
                        <a:pt x="1171" y="4907"/>
                        <a:pt x="1840" y="4907"/>
                      </a:cubicBezTo>
                      <a:lnTo>
                        <a:pt x="2453" y="4907"/>
                      </a:lnTo>
                      <a:lnTo>
                        <a:pt x="2453" y="6133"/>
                      </a:lnTo>
                      <a:lnTo>
                        <a:pt x="335" y="6133"/>
                      </a:lnTo>
                      <a:cubicBezTo>
                        <a:pt x="168" y="6133"/>
                        <a:pt x="28" y="6273"/>
                        <a:pt x="28" y="6440"/>
                      </a:cubicBezTo>
                      <a:cubicBezTo>
                        <a:pt x="28" y="6635"/>
                        <a:pt x="168" y="6775"/>
                        <a:pt x="335" y="6775"/>
                      </a:cubicBezTo>
                      <a:lnTo>
                        <a:pt x="2453" y="6775"/>
                      </a:lnTo>
                      <a:lnTo>
                        <a:pt x="2453" y="7667"/>
                      </a:lnTo>
                      <a:lnTo>
                        <a:pt x="2453" y="7973"/>
                      </a:lnTo>
                      <a:lnTo>
                        <a:pt x="1812" y="7973"/>
                      </a:lnTo>
                      <a:cubicBezTo>
                        <a:pt x="1143" y="7973"/>
                        <a:pt x="586" y="8391"/>
                        <a:pt x="363" y="9032"/>
                      </a:cubicBezTo>
                      <a:lnTo>
                        <a:pt x="56" y="10008"/>
                      </a:lnTo>
                      <a:cubicBezTo>
                        <a:pt x="0" y="10175"/>
                        <a:pt x="84" y="10315"/>
                        <a:pt x="223" y="10398"/>
                      </a:cubicBezTo>
                      <a:cubicBezTo>
                        <a:pt x="259" y="10408"/>
                        <a:pt x="292" y="10413"/>
                        <a:pt x="323" y="10413"/>
                      </a:cubicBezTo>
                      <a:cubicBezTo>
                        <a:pt x="466" y="10413"/>
                        <a:pt x="568" y="10317"/>
                        <a:pt x="614" y="10203"/>
                      </a:cubicBezTo>
                      <a:lnTo>
                        <a:pt x="920" y="9228"/>
                      </a:lnTo>
                      <a:cubicBezTo>
                        <a:pt x="1060" y="8865"/>
                        <a:pt x="1394" y="8614"/>
                        <a:pt x="1812" y="8614"/>
                      </a:cubicBezTo>
                      <a:lnTo>
                        <a:pt x="2593" y="8614"/>
                      </a:lnTo>
                      <a:cubicBezTo>
                        <a:pt x="2983" y="9646"/>
                        <a:pt x="3987" y="10426"/>
                        <a:pt x="5185" y="10426"/>
                      </a:cubicBezTo>
                      <a:cubicBezTo>
                        <a:pt x="6356" y="10426"/>
                        <a:pt x="7387" y="9646"/>
                        <a:pt x="7750" y="8614"/>
                      </a:cubicBezTo>
                      <a:lnTo>
                        <a:pt x="8586" y="8614"/>
                      </a:lnTo>
                      <a:cubicBezTo>
                        <a:pt x="8976" y="8614"/>
                        <a:pt x="9339" y="8837"/>
                        <a:pt x="9478" y="9228"/>
                      </a:cubicBezTo>
                      <a:lnTo>
                        <a:pt x="9785" y="10203"/>
                      </a:lnTo>
                      <a:cubicBezTo>
                        <a:pt x="9827" y="10351"/>
                        <a:pt x="9917" y="10419"/>
                        <a:pt x="10043" y="10419"/>
                      </a:cubicBezTo>
                      <a:cubicBezTo>
                        <a:pt x="10084" y="10419"/>
                        <a:pt x="10128" y="10412"/>
                        <a:pt x="10175" y="10398"/>
                      </a:cubicBezTo>
                      <a:cubicBezTo>
                        <a:pt x="10342" y="10315"/>
                        <a:pt x="10398" y="10175"/>
                        <a:pt x="10342" y="10008"/>
                      </a:cubicBezTo>
                      <a:lnTo>
                        <a:pt x="10119" y="9032"/>
                      </a:lnTo>
                      <a:cubicBezTo>
                        <a:pt x="9924" y="8391"/>
                        <a:pt x="9367" y="7973"/>
                        <a:pt x="8698" y="7973"/>
                      </a:cubicBezTo>
                      <a:lnTo>
                        <a:pt x="8001" y="7973"/>
                      </a:lnTo>
                      <a:lnTo>
                        <a:pt x="8001" y="7667"/>
                      </a:lnTo>
                      <a:lnTo>
                        <a:pt x="8001" y="6775"/>
                      </a:lnTo>
                      <a:lnTo>
                        <a:pt x="10175" y="6775"/>
                      </a:lnTo>
                      <a:cubicBezTo>
                        <a:pt x="10342" y="6775"/>
                        <a:pt x="10482" y="6635"/>
                        <a:pt x="10482" y="6440"/>
                      </a:cubicBezTo>
                      <a:cubicBezTo>
                        <a:pt x="10482" y="6273"/>
                        <a:pt x="10342" y="6133"/>
                        <a:pt x="10175" y="6133"/>
                      </a:cubicBezTo>
                      <a:lnTo>
                        <a:pt x="8001" y="6133"/>
                      </a:lnTo>
                      <a:lnTo>
                        <a:pt x="8001" y="4907"/>
                      </a:lnTo>
                      <a:lnTo>
                        <a:pt x="8698" y="4907"/>
                      </a:lnTo>
                      <a:cubicBezTo>
                        <a:pt x="9367" y="4907"/>
                        <a:pt x="9924" y="4489"/>
                        <a:pt x="10119" y="3875"/>
                      </a:cubicBezTo>
                      <a:lnTo>
                        <a:pt x="10454" y="2900"/>
                      </a:lnTo>
                      <a:cubicBezTo>
                        <a:pt x="10509" y="2705"/>
                        <a:pt x="10398" y="2565"/>
                        <a:pt x="10259" y="2510"/>
                      </a:cubicBezTo>
                      <a:cubicBezTo>
                        <a:pt x="10223" y="2498"/>
                        <a:pt x="10188" y="2492"/>
                        <a:pt x="10156" y="2492"/>
                      </a:cubicBezTo>
                      <a:cubicBezTo>
                        <a:pt x="10036" y="2492"/>
                        <a:pt x="9940" y="2567"/>
                        <a:pt x="9896" y="2677"/>
                      </a:cubicBezTo>
                      <a:lnTo>
                        <a:pt x="9562" y="3652"/>
                      </a:lnTo>
                      <a:cubicBezTo>
                        <a:pt x="9422" y="4043"/>
                        <a:pt x="9116" y="4294"/>
                        <a:pt x="8698" y="4294"/>
                      </a:cubicBezTo>
                      <a:lnTo>
                        <a:pt x="8001" y="4294"/>
                      </a:lnTo>
                      <a:lnTo>
                        <a:pt x="8001" y="3987"/>
                      </a:lnTo>
                      <a:cubicBezTo>
                        <a:pt x="8001" y="3597"/>
                        <a:pt x="7750" y="3234"/>
                        <a:pt x="7387" y="3095"/>
                      </a:cubicBezTo>
                      <a:cubicBezTo>
                        <a:pt x="7304" y="2482"/>
                        <a:pt x="6969" y="1952"/>
                        <a:pt x="6468" y="1618"/>
                      </a:cubicBezTo>
                      <a:cubicBezTo>
                        <a:pt x="6691" y="1422"/>
                        <a:pt x="6774" y="1199"/>
                        <a:pt x="6774" y="921"/>
                      </a:cubicBezTo>
                      <a:lnTo>
                        <a:pt x="6774" y="307"/>
                      </a:lnTo>
                      <a:cubicBezTo>
                        <a:pt x="6774" y="140"/>
                        <a:pt x="6635" y="1"/>
                        <a:pt x="6468" y="1"/>
                      </a:cubicBezTo>
                      <a:cubicBezTo>
                        <a:pt x="6300" y="1"/>
                        <a:pt x="6161" y="140"/>
                        <a:pt x="6161" y="307"/>
                      </a:cubicBezTo>
                      <a:lnTo>
                        <a:pt x="6161" y="921"/>
                      </a:lnTo>
                      <a:cubicBezTo>
                        <a:pt x="6161" y="1088"/>
                        <a:pt x="6022" y="1255"/>
                        <a:pt x="5854" y="1255"/>
                      </a:cubicBezTo>
                      <a:lnTo>
                        <a:pt x="4628" y="1255"/>
                      </a:lnTo>
                      <a:cubicBezTo>
                        <a:pt x="4488" y="1255"/>
                        <a:pt x="4321" y="1088"/>
                        <a:pt x="4321" y="921"/>
                      </a:cubicBezTo>
                      <a:lnTo>
                        <a:pt x="4321" y="307"/>
                      </a:lnTo>
                      <a:cubicBezTo>
                        <a:pt x="4321" y="140"/>
                        <a:pt x="4182" y="1"/>
                        <a:pt x="3987"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925" name="Google Shape;12607;p89">
                  <a:extLst>
                    <a:ext uri="{FF2B5EF4-FFF2-40B4-BE49-F238E27FC236}">
                      <a16:creationId xmlns:a16="http://schemas.microsoft.com/office/drawing/2014/main" id="{CC635ADE-EA37-BDCD-4710-9758FCC6D602}"/>
                    </a:ext>
                  </a:extLst>
                </p:cNvPr>
                <p:cNvSpPr/>
                <p:nvPr/>
              </p:nvSpPr>
              <p:spPr>
                <a:xfrm flipH="1">
                  <a:off x="6790450" y="3119050"/>
                  <a:ext cx="262750" cy="260675"/>
                </a:xfrm>
                <a:custGeom>
                  <a:avLst/>
                  <a:gdLst/>
                  <a:ahLst/>
                  <a:cxnLst/>
                  <a:rect l="l" t="t" r="r" b="b"/>
                  <a:pathLst>
                    <a:path w="10510" h="10427" extrusionOk="0">
                      <a:moveTo>
                        <a:pt x="5269" y="1924"/>
                      </a:moveTo>
                      <a:cubicBezTo>
                        <a:pt x="6022" y="1924"/>
                        <a:pt x="6635" y="2454"/>
                        <a:pt x="6774" y="3151"/>
                      </a:cubicBezTo>
                      <a:lnTo>
                        <a:pt x="3791" y="3151"/>
                      </a:lnTo>
                      <a:cubicBezTo>
                        <a:pt x="3931" y="2454"/>
                        <a:pt x="4544" y="1924"/>
                        <a:pt x="5269" y="1924"/>
                      </a:cubicBezTo>
                      <a:close/>
                      <a:moveTo>
                        <a:pt x="4962" y="3764"/>
                      </a:moveTo>
                      <a:lnTo>
                        <a:pt x="4962" y="9785"/>
                      </a:lnTo>
                      <a:cubicBezTo>
                        <a:pt x="3959" y="9646"/>
                        <a:pt x="3150" y="8754"/>
                        <a:pt x="3150" y="7694"/>
                      </a:cubicBezTo>
                      <a:lnTo>
                        <a:pt x="3150" y="4071"/>
                      </a:lnTo>
                      <a:cubicBezTo>
                        <a:pt x="3150" y="3903"/>
                        <a:pt x="3290" y="3764"/>
                        <a:pt x="3485" y="3764"/>
                      </a:cubicBezTo>
                      <a:close/>
                      <a:moveTo>
                        <a:pt x="7109" y="3764"/>
                      </a:moveTo>
                      <a:cubicBezTo>
                        <a:pt x="7276" y="3764"/>
                        <a:pt x="7415" y="3903"/>
                        <a:pt x="7415" y="4071"/>
                      </a:cubicBezTo>
                      <a:lnTo>
                        <a:pt x="7415" y="7694"/>
                      </a:lnTo>
                      <a:cubicBezTo>
                        <a:pt x="7415" y="8754"/>
                        <a:pt x="6607" y="9646"/>
                        <a:pt x="5603" y="9785"/>
                      </a:cubicBezTo>
                      <a:lnTo>
                        <a:pt x="5603" y="3764"/>
                      </a:lnTo>
                      <a:close/>
                      <a:moveTo>
                        <a:pt x="3987" y="1"/>
                      </a:moveTo>
                      <a:cubicBezTo>
                        <a:pt x="3819" y="1"/>
                        <a:pt x="3680" y="140"/>
                        <a:pt x="3680" y="307"/>
                      </a:cubicBezTo>
                      <a:lnTo>
                        <a:pt x="3680" y="921"/>
                      </a:lnTo>
                      <a:cubicBezTo>
                        <a:pt x="3680" y="1199"/>
                        <a:pt x="3819" y="1422"/>
                        <a:pt x="3987" y="1618"/>
                      </a:cubicBezTo>
                      <a:cubicBezTo>
                        <a:pt x="3513" y="1952"/>
                        <a:pt x="3150" y="2482"/>
                        <a:pt x="3095" y="3095"/>
                      </a:cubicBezTo>
                      <a:cubicBezTo>
                        <a:pt x="2732" y="3206"/>
                        <a:pt x="2453" y="3569"/>
                        <a:pt x="2453" y="3987"/>
                      </a:cubicBezTo>
                      <a:lnTo>
                        <a:pt x="2453" y="4294"/>
                      </a:lnTo>
                      <a:lnTo>
                        <a:pt x="1840" y="4294"/>
                      </a:lnTo>
                      <a:cubicBezTo>
                        <a:pt x="1450" y="4294"/>
                        <a:pt x="1115" y="4043"/>
                        <a:pt x="976" y="3652"/>
                      </a:cubicBezTo>
                      <a:lnTo>
                        <a:pt x="642" y="2677"/>
                      </a:lnTo>
                      <a:cubicBezTo>
                        <a:pt x="600" y="2551"/>
                        <a:pt x="511" y="2489"/>
                        <a:pt x="399" y="2489"/>
                      </a:cubicBezTo>
                      <a:cubicBezTo>
                        <a:pt x="361" y="2489"/>
                        <a:pt x="321" y="2496"/>
                        <a:pt x="279" y="2510"/>
                      </a:cubicBezTo>
                      <a:cubicBezTo>
                        <a:pt x="84" y="2565"/>
                        <a:pt x="28" y="2705"/>
                        <a:pt x="84" y="2900"/>
                      </a:cubicBezTo>
                      <a:lnTo>
                        <a:pt x="419" y="3875"/>
                      </a:lnTo>
                      <a:cubicBezTo>
                        <a:pt x="614" y="4489"/>
                        <a:pt x="1171" y="4907"/>
                        <a:pt x="1840" y="4907"/>
                      </a:cubicBezTo>
                      <a:lnTo>
                        <a:pt x="2453" y="4907"/>
                      </a:lnTo>
                      <a:lnTo>
                        <a:pt x="2453" y="6133"/>
                      </a:lnTo>
                      <a:lnTo>
                        <a:pt x="335" y="6133"/>
                      </a:lnTo>
                      <a:cubicBezTo>
                        <a:pt x="168" y="6133"/>
                        <a:pt x="28" y="6273"/>
                        <a:pt x="28" y="6440"/>
                      </a:cubicBezTo>
                      <a:cubicBezTo>
                        <a:pt x="28" y="6635"/>
                        <a:pt x="168" y="6775"/>
                        <a:pt x="335" y="6775"/>
                      </a:cubicBezTo>
                      <a:lnTo>
                        <a:pt x="2453" y="6775"/>
                      </a:lnTo>
                      <a:lnTo>
                        <a:pt x="2453" y="7667"/>
                      </a:lnTo>
                      <a:lnTo>
                        <a:pt x="2453" y="7973"/>
                      </a:lnTo>
                      <a:lnTo>
                        <a:pt x="1812" y="7973"/>
                      </a:lnTo>
                      <a:cubicBezTo>
                        <a:pt x="1143" y="7973"/>
                        <a:pt x="586" y="8391"/>
                        <a:pt x="363" y="9032"/>
                      </a:cubicBezTo>
                      <a:lnTo>
                        <a:pt x="56" y="10008"/>
                      </a:lnTo>
                      <a:cubicBezTo>
                        <a:pt x="0" y="10175"/>
                        <a:pt x="84" y="10315"/>
                        <a:pt x="223" y="10398"/>
                      </a:cubicBezTo>
                      <a:cubicBezTo>
                        <a:pt x="259" y="10408"/>
                        <a:pt x="292" y="10413"/>
                        <a:pt x="323" y="10413"/>
                      </a:cubicBezTo>
                      <a:cubicBezTo>
                        <a:pt x="466" y="10413"/>
                        <a:pt x="568" y="10317"/>
                        <a:pt x="614" y="10203"/>
                      </a:cubicBezTo>
                      <a:lnTo>
                        <a:pt x="920" y="9228"/>
                      </a:lnTo>
                      <a:cubicBezTo>
                        <a:pt x="1060" y="8865"/>
                        <a:pt x="1394" y="8614"/>
                        <a:pt x="1812" y="8614"/>
                      </a:cubicBezTo>
                      <a:lnTo>
                        <a:pt x="2593" y="8614"/>
                      </a:lnTo>
                      <a:cubicBezTo>
                        <a:pt x="2983" y="9646"/>
                        <a:pt x="3987" y="10426"/>
                        <a:pt x="5185" y="10426"/>
                      </a:cubicBezTo>
                      <a:cubicBezTo>
                        <a:pt x="6356" y="10426"/>
                        <a:pt x="7387" y="9646"/>
                        <a:pt x="7750" y="8614"/>
                      </a:cubicBezTo>
                      <a:lnTo>
                        <a:pt x="8586" y="8614"/>
                      </a:lnTo>
                      <a:cubicBezTo>
                        <a:pt x="8976" y="8614"/>
                        <a:pt x="9339" y="8837"/>
                        <a:pt x="9478" y="9228"/>
                      </a:cubicBezTo>
                      <a:lnTo>
                        <a:pt x="9785" y="10203"/>
                      </a:lnTo>
                      <a:cubicBezTo>
                        <a:pt x="9827" y="10351"/>
                        <a:pt x="9917" y="10419"/>
                        <a:pt x="10043" y="10419"/>
                      </a:cubicBezTo>
                      <a:cubicBezTo>
                        <a:pt x="10084" y="10419"/>
                        <a:pt x="10128" y="10412"/>
                        <a:pt x="10175" y="10398"/>
                      </a:cubicBezTo>
                      <a:cubicBezTo>
                        <a:pt x="10342" y="10315"/>
                        <a:pt x="10398" y="10175"/>
                        <a:pt x="10342" y="10008"/>
                      </a:cubicBezTo>
                      <a:lnTo>
                        <a:pt x="10119" y="9032"/>
                      </a:lnTo>
                      <a:cubicBezTo>
                        <a:pt x="9924" y="8391"/>
                        <a:pt x="9367" y="7973"/>
                        <a:pt x="8698" y="7973"/>
                      </a:cubicBezTo>
                      <a:lnTo>
                        <a:pt x="8001" y="7973"/>
                      </a:lnTo>
                      <a:lnTo>
                        <a:pt x="8001" y="7667"/>
                      </a:lnTo>
                      <a:lnTo>
                        <a:pt x="8001" y="6775"/>
                      </a:lnTo>
                      <a:lnTo>
                        <a:pt x="10175" y="6775"/>
                      </a:lnTo>
                      <a:cubicBezTo>
                        <a:pt x="10342" y="6775"/>
                        <a:pt x="10482" y="6635"/>
                        <a:pt x="10482" y="6440"/>
                      </a:cubicBezTo>
                      <a:cubicBezTo>
                        <a:pt x="10482" y="6273"/>
                        <a:pt x="10342" y="6133"/>
                        <a:pt x="10175" y="6133"/>
                      </a:cubicBezTo>
                      <a:lnTo>
                        <a:pt x="8001" y="6133"/>
                      </a:lnTo>
                      <a:lnTo>
                        <a:pt x="8001" y="4907"/>
                      </a:lnTo>
                      <a:lnTo>
                        <a:pt x="8698" y="4907"/>
                      </a:lnTo>
                      <a:cubicBezTo>
                        <a:pt x="9367" y="4907"/>
                        <a:pt x="9924" y="4489"/>
                        <a:pt x="10119" y="3875"/>
                      </a:cubicBezTo>
                      <a:lnTo>
                        <a:pt x="10454" y="2900"/>
                      </a:lnTo>
                      <a:cubicBezTo>
                        <a:pt x="10509" y="2705"/>
                        <a:pt x="10398" y="2565"/>
                        <a:pt x="10259" y="2510"/>
                      </a:cubicBezTo>
                      <a:cubicBezTo>
                        <a:pt x="10223" y="2498"/>
                        <a:pt x="10188" y="2492"/>
                        <a:pt x="10156" y="2492"/>
                      </a:cubicBezTo>
                      <a:cubicBezTo>
                        <a:pt x="10036" y="2492"/>
                        <a:pt x="9940" y="2567"/>
                        <a:pt x="9896" y="2677"/>
                      </a:cubicBezTo>
                      <a:lnTo>
                        <a:pt x="9562" y="3652"/>
                      </a:lnTo>
                      <a:cubicBezTo>
                        <a:pt x="9422" y="4043"/>
                        <a:pt x="9116" y="4294"/>
                        <a:pt x="8698" y="4294"/>
                      </a:cubicBezTo>
                      <a:lnTo>
                        <a:pt x="8001" y="4294"/>
                      </a:lnTo>
                      <a:lnTo>
                        <a:pt x="8001" y="3987"/>
                      </a:lnTo>
                      <a:cubicBezTo>
                        <a:pt x="8001" y="3597"/>
                        <a:pt x="7750" y="3234"/>
                        <a:pt x="7387" y="3095"/>
                      </a:cubicBezTo>
                      <a:cubicBezTo>
                        <a:pt x="7304" y="2482"/>
                        <a:pt x="6969" y="1952"/>
                        <a:pt x="6468" y="1618"/>
                      </a:cubicBezTo>
                      <a:cubicBezTo>
                        <a:pt x="6691" y="1422"/>
                        <a:pt x="6774" y="1199"/>
                        <a:pt x="6774" y="921"/>
                      </a:cubicBezTo>
                      <a:lnTo>
                        <a:pt x="6774" y="307"/>
                      </a:lnTo>
                      <a:cubicBezTo>
                        <a:pt x="6774" y="140"/>
                        <a:pt x="6635" y="1"/>
                        <a:pt x="6468" y="1"/>
                      </a:cubicBezTo>
                      <a:cubicBezTo>
                        <a:pt x="6300" y="1"/>
                        <a:pt x="6161" y="140"/>
                        <a:pt x="6161" y="307"/>
                      </a:cubicBezTo>
                      <a:lnTo>
                        <a:pt x="6161" y="921"/>
                      </a:lnTo>
                      <a:cubicBezTo>
                        <a:pt x="6161" y="1088"/>
                        <a:pt x="6022" y="1255"/>
                        <a:pt x="5854" y="1255"/>
                      </a:cubicBezTo>
                      <a:lnTo>
                        <a:pt x="4628" y="1255"/>
                      </a:lnTo>
                      <a:cubicBezTo>
                        <a:pt x="4488" y="1255"/>
                        <a:pt x="4321" y="1088"/>
                        <a:pt x="4321" y="921"/>
                      </a:cubicBezTo>
                      <a:lnTo>
                        <a:pt x="4321" y="307"/>
                      </a:lnTo>
                      <a:cubicBezTo>
                        <a:pt x="4321" y="140"/>
                        <a:pt x="4182" y="1"/>
                        <a:pt x="3987"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grpSp>
          <p:nvGrpSpPr>
            <p:cNvPr id="18" name="Group 17">
              <a:extLst>
                <a:ext uri="{FF2B5EF4-FFF2-40B4-BE49-F238E27FC236}">
                  <a16:creationId xmlns:a16="http://schemas.microsoft.com/office/drawing/2014/main" id="{A3CAEF48-5827-5631-440B-0278565EDFB4}"/>
                </a:ext>
              </a:extLst>
            </p:cNvPr>
            <p:cNvGrpSpPr/>
            <p:nvPr/>
          </p:nvGrpSpPr>
          <p:grpSpPr>
            <a:xfrm>
              <a:off x="2040531" y="5542392"/>
              <a:ext cx="8060013" cy="620859"/>
              <a:chOff x="2040531" y="5123204"/>
              <a:chExt cx="8060013" cy="620859"/>
            </a:xfrm>
            <a:grpFill/>
          </p:grpSpPr>
          <p:grpSp>
            <p:nvGrpSpPr>
              <p:cNvPr id="17876" name="Google Shape;12608;p89">
                <a:extLst>
                  <a:ext uri="{FF2B5EF4-FFF2-40B4-BE49-F238E27FC236}">
                    <a16:creationId xmlns:a16="http://schemas.microsoft.com/office/drawing/2014/main" id="{5E829A20-4BE8-4DA8-EF61-41AE5ADBB6D6}"/>
                  </a:ext>
                </a:extLst>
              </p:cNvPr>
              <p:cNvGrpSpPr/>
              <p:nvPr/>
            </p:nvGrpSpPr>
            <p:grpSpPr>
              <a:xfrm>
                <a:off x="9554815" y="5123204"/>
                <a:ext cx="545729" cy="620859"/>
                <a:chOff x="7660859" y="2571753"/>
                <a:chExt cx="366561" cy="417024"/>
              </a:xfrm>
              <a:grpFill/>
            </p:grpSpPr>
            <p:sp>
              <p:nvSpPr>
                <p:cNvPr id="17907" name="Google Shape;12609;p89">
                  <a:extLst>
                    <a:ext uri="{FF2B5EF4-FFF2-40B4-BE49-F238E27FC236}">
                      <a16:creationId xmlns:a16="http://schemas.microsoft.com/office/drawing/2014/main" id="{780885ED-E489-CA3E-EE82-0FAFAE082E66}"/>
                    </a:ext>
                  </a:extLst>
                </p:cNvPr>
                <p:cNvSpPr/>
                <p:nvPr/>
              </p:nvSpPr>
              <p:spPr>
                <a:xfrm>
                  <a:off x="7770506" y="2633631"/>
                  <a:ext cx="147259" cy="146633"/>
                </a:xfrm>
                <a:custGeom>
                  <a:avLst/>
                  <a:gdLst/>
                  <a:ahLst/>
                  <a:cxnLst/>
                  <a:rect l="l" t="t" r="r" b="b"/>
                  <a:pathLst>
                    <a:path w="7056" h="7026" extrusionOk="0">
                      <a:moveTo>
                        <a:pt x="4114" y="2928"/>
                      </a:moveTo>
                      <a:lnTo>
                        <a:pt x="4114" y="4099"/>
                      </a:lnTo>
                      <a:lnTo>
                        <a:pt x="2943" y="4099"/>
                      </a:lnTo>
                      <a:lnTo>
                        <a:pt x="2943" y="2928"/>
                      </a:lnTo>
                      <a:close/>
                      <a:moveTo>
                        <a:pt x="2354" y="1"/>
                      </a:moveTo>
                      <a:cubicBezTo>
                        <a:pt x="2032" y="1"/>
                        <a:pt x="1771" y="263"/>
                        <a:pt x="1771" y="586"/>
                      </a:cubicBezTo>
                      <a:lnTo>
                        <a:pt x="1771" y="1757"/>
                      </a:lnTo>
                      <a:lnTo>
                        <a:pt x="618" y="1757"/>
                      </a:lnTo>
                      <a:cubicBezTo>
                        <a:pt x="301" y="1757"/>
                        <a:pt x="31" y="1999"/>
                        <a:pt x="17" y="2314"/>
                      </a:cubicBezTo>
                      <a:cubicBezTo>
                        <a:pt x="1" y="2650"/>
                        <a:pt x="268" y="2928"/>
                        <a:pt x="600" y="2928"/>
                      </a:cubicBezTo>
                      <a:lnTo>
                        <a:pt x="1771" y="2928"/>
                      </a:lnTo>
                      <a:lnTo>
                        <a:pt x="1771" y="4099"/>
                      </a:lnTo>
                      <a:lnTo>
                        <a:pt x="618" y="4099"/>
                      </a:lnTo>
                      <a:cubicBezTo>
                        <a:pt x="301" y="4099"/>
                        <a:pt x="31" y="4341"/>
                        <a:pt x="17" y="4656"/>
                      </a:cubicBezTo>
                      <a:cubicBezTo>
                        <a:pt x="1" y="4992"/>
                        <a:pt x="268" y="5270"/>
                        <a:pt x="600" y="5270"/>
                      </a:cubicBezTo>
                      <a:lnTo>
                        <a:pt x="1771" y="5270"/>
                      </a:lnTo>
                      <a:lnTo>
                        <a:pt x="1771" y="6423"/>
                      </a:lnTo>
                      <a:cubicBezTo>
                        <a:pt x="1771" y="6738"/>
                        <a:pt x="2014" y="7011"/>
                        <a:pt x="2329" y="7025"/>
                      </a:cubicBezTo>
                      <a:cubicBezTo>
                        <a:pt x="2338" y="7025"/>
                        <a:pt x="2348" y="7025"/>
                        <a:pt x="2357" y="7025"/>
                      </a:cubicBezTo>
                      <a:cubicBezTo>
                        <a:pt x="2680" y="7025"/>
                        <a:pt x="2943" y="6764"/>
                        <a:pt x="2943" y="6441"/>
                      </a:cubicBezTo>
                      <a:lnTo>
                        <a:pt x="2943" y="5270"/>
                      </a:lnTo>
                      <a:lnTo>
                        <a:pt x="4114" y="5270"/>
                      </a:lnTo>
                      <a:lnTo>
                        <a:pt x="4114" y="6423"/>
                      </a:lnTo>
                      <a:cubicBezTo>
                        <a:pt x="4114" y="6738"/>
                        <a:pt x="4356" y="7011"/>
                        <a:pt x="4671" y="7025"/>
                      </a:cubicBezTo>
                      <a:cubicBezTo>
                        <a:pt x="4680" y="7025"/>
                        <a:pt x="4690" y="7025"/>
                        <a:pt x="4699" y="7025"/>
                      </a:cubicBezTo>
                      <a:cubicBezTo>
                        <a:pt x="5023" y="7025"/>
                        <a:pt x="5285" y="6764"/>
                        <a:pt x="5285" y="6441"/>
                      </a:cubicBezTo>
                      <a:lnTo>
                        <a:pt x="5285" y="5270"/>
                      </a:lnTo>
                      <a:lnTo>
                        <a:pt x="6456" y="5270"/>
                      </a:lnTo>
                      <a:cubicBezTo>
                        <a:pt x="6788" y="5270"/>
                        <a:pt x="7056" y="4992"/>
                        <a:pt x="7040" y="4656"/>
                      </a:cubicBezTo>
                      <a:cubicBezTo>
                        <a:pt x="7025" y="4341"/>
                        <a:pt x="6753" y="4099"/>
                        <a:pt x="6438" y="4099"/>
                      </a:cubicBezTo>
                      <a:lnTo>
                        <a:pt x="5285" y="4099"/>
                      </a:lnTo>
                      <a:lnTo>
                        <a:pt x="5285" y="2928"/>
                      </a:lnTo>
                      <a:lnTo>
                        <a:pt x="6438" y="2928"/>
                      </a:lnTo>
                      <a:cubicBezTo>
                        <a:pt x="6753" y="2928"/>
                        <a:pt x="7025" y="2685"/>
                        <a:pt x="7040" y="2370"/>
                      </a:cubicBezTo>
                      <a:cubicBezTo>
                        <a:pt x="7056" y="2034"/>
                        <a:pt x="6788" y="1757"/>
                        <a:pt x="6456" y="1757"/>
                      </a:cubicBezTo>
                      <a:lnTo>
                        <a:pt x="5285" y="1757"/>
                      </a:lnTo>
                      <a:lnTo>
                        <a:pt x="5285" y="603"/>
                      </a:lnTo>
                      <a:cubicBezTo>
                        <a:pt x="5285" y="287"/>
                        <a:pt x="5042" y="16"/>
                        <a:pt x="4727" y="2"/>
                      </a:cubicBezTo>
                      <a:cubicBezTo>
                        <a:pt x="4717" y="1"/>
                        <a:pt x="4707" y="1"/>
                        <a:pt x="4696" y="1"/>
                      </a:cubicBezTo>
                      <a:cubicBezTo>
                        <a:pt x="4374" y="1"/>
                        <a:pt x="4114" y="263"/>
                        <a:pt x="4114" y="586"/>
                      </a:cubicBezTo>
                      <a:lnTo>
                        <a:pt x="4114" y="1757"/>
                      </a:lnTo>
                      <a:lnTo>
                        <a:pt x="2943" y="1757"/>
                      </a:lnTo>
                      <a:lnTo>
                        <a:pt x="2943" y="603"/>
                      </a:lnTo>
                      <a:cubicBezTo>
                        <a:pt x="2943" y="287"/>
                        <a:pt x="2700" y="16"/>
                        <a:pt x="2385" y="2"/>
                      </a:cubicBezTo>
                      <a:cubicBezTo>
                        <a:pt x="2375" y="1"/>
                        <a:pt x="2364" y="1"/>
                        <a:pt x="2354"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908" name="Google Shape;12610;p89">
                  <a:extLst>
                    <a:ext uri="{FF2B5EF4-FFF2-40B4-BE49-F238E27FC236}">
                      <a16:creationId xmlns:a16="http://schemas.microsoft.com/office/drawing/2014/main" id="{B4A7FEC0-1EF8-AFD9-DE12-11C74DC4170F}"/>
                    </a:ext>
                  </a:extLst>
                </p:cNvPr>
                <p:cNvSpPr/>
                <p:nvPr/>
              </p:nvSpPr>
              <p:spPr>
                <a:xfrm>
                  <a:off x="7730834" y="2792447"/>
                  <a:ext cx="226648" cy="76781"/>
                </a:xfrm>
                <a:custGeom>
                  <a:avLst/>
                  <a:gdLst/>
                  <a:ahLst/>
                  <a:cxnLst/>
                  <a:rect l="l" t="t" r="r" b="b"/>
                  <a:pathLst>
                    <a:path w="10860" h="3679" extrusionOk="0">
                      <a:moveTo>
                        <a:pt x="747" y="0"/>
                      </a:moveTo>
                      <a:cubicBezTo>
                        <a:pt x="280" y="0"/>
                        <a:pt x="0" y="520"/>
                        <a:pt x="258" y="910"/>
                      </a:cubicBezTo>
                      <a:cubicBezTo>
                        <a:pt x="1470" y="2730"/>
                        <a:pt x="3430" y="3678"/>
                        <a:pt x="5429" y="3678"/>
                      </a:cubicBezTo>
                      <a:cubicBezTo>
                        <a:pt x="7423" y="3678"/>
                        <a:pt x="9385" y="2733"/>
                        <a:pt x="10600" y="911"/>
                      </a:cubicBezTo>
                      <a:cubicBezTo>
                        <a:pt x="10860" y="523"/>
                        <a:pt x="10578" y="2"/>
                        <a:pt x="10116" y="2"/>
                      </a:cubicBezTo>
                      <a:cubicBezTo>
                        <a:pt x="10115" y="2"/>
                        <a:pt x="10114" y="2"/>
                        <a:pt x="10113" y="2"/>
                      </a:cubicBezTo>
                      <a:cubicBezTo>
                        <a:pt x="9924" y="2"/>
                        <a:pt x="9738" y="92"/>
                        <a:pt x="9625" y="262"/>
                      </a:cubicBezTo>
                      <a:cubicBezTo>
                        <a:pt x="8688" y="1668"/>
                        <a:pt x="7119" y="2507"/>
                        <a:pt x="5429" y="2507"/>
                      </a:cubicBezTo>
                      <a:cubicBezTo>
                        <a:pt x="3740" y="2507"/>
                        <a:pt x="2172" y="1668"/>
                        <a:pt x="1235" y="264"/>
                      </a:cubicBezTo>
                      <a:cubicBezTo>
                        <a:pt x="1125" y="101"/>
                        <a:pt x="943" y="0"/>
                        <a:pt x="747"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909" name="Google Shape;12611;p89">
                  <a:extLst>
                    <a:ext uri="{FF2B5EF4-FFF2-40B4-BE49-F238E27FC236}">
                      <a16:creationId xmlns:a16="http://schemas.microsoft.com/office/drawing/2014/main" id="{CE887360-307F-FEE6-24CD-D8685D761850}"/>
                    </a:ext>
                  </a:extLst>
                </p:cNvPr>
                <p:cNvSpPr/>
                <p:nvPr/>
              </p:nvSpPr>
              <p:spPr>
                <a:xfrm>
                  <a:off x="7660859" y="2571753"/>
                  <a:ext cx="366561" cy="417024"/>
                </a:xfrm>
                <a:custGeom>
                  <a:avLst/>
                  <a:gdLst/>
                  <a:ahLst/>
                  <a:cxnLst/>
                  <a:rect l="l" t="t" r="r" b="b"/>
                  <a:pathLst>
                    <a:path w="17564" h="19982" extrusionOk="0">
                      <a:moveTo>
                        <a:pt x="14636" y="1169"/>
                      </a:moveTo>
                      <a:cubicBezTo>
                        <a:pt x="15587" y="1169"/>
                        <a:pt x="16392" y="1992"/>
                        <a:pt x="16392" y="2965"/>
                      </a:cubicBezTo>
                      <a:lnTo>
                        <a:pt x="16392" y="14674"/>
                      </a:lnTo>
                      <a:cubicBezTo>
                        <a:pt x="16392" y="15643"/>
                        <a:pt x="15607" y="16431"/>
                        <a:pt x="14636" y="16431"/>
                      </a:cubicBezTo>
                      <a:lnTo>
                        <a:pt x="11124" y="16431"/>
                      </a:lnTo>
                      <a:cubicBezTo>
                        <a:pt x="10967" y="16431"/>
                        <a:pt x="10816" y="16493"/>
                        <a:pt x="10707" y="16604"/>
                      </a:cubicBezTo>
                      <a:lnTo>
                        <a:pt x="8782" y="18561"/>
                      </a:lnTo>
                      <a:lnTo>
                        <a:pt x="6857" y="16604"/>
                      </a:lnTo>
                      <a:cubicBezTo>
                        <a:pt x="6748" y="16493"/>
                        <a:pt x="6597" y="16431"/>
                        <a:pt x="6440" y="16431"/>
                      </a:cubicBezTo>
                      <a:lnTo>
                        <a:pt x="2928" y="16431"/>
                      </a:lnTo>
                      <a:cubicBezTo>
                        <a:pt x="1959" y="16431"/>
                        <a:pt x="1172" y="15643"/>
                        <a:pt x="1172" y="14674"/>
                      </a:cubicBezTo>
                      <a:lnTo>
                        <a:pt x="1172" y="2965"/>
                      </a:lnTo>
                      <a:cubicBezTo>
                        <a:pt x="1172" y="1992"/>
                        <a:pt x="1977" y="1169"/>
                        <a:pt x="2928" y="1169"/>
                      </a:cubicBezTo>
                      <a:close/>
                      <a:moveTo>
                        <a:pt x="2928" y="0"/>
                      </a:moveTo>
                      <a:cubicBezTo>
                        <a:pt x="1310" y="0"/>
                        <a:pt x="1" y="1346"/>
                        <a:pt x="1" y="2965"/>
                      </a:cubicBezTo>
                      <a:lnTo>
                        <a:pt x="1" y="14674"/>
                      </a:lnTo>
                      <a:cubicBezTo>
                        <a:pt x="1" y="16291"/>
                        <a:pt x="1312" y="17600"/>
                        <a:pt x="2928" y="17600"/>
                      </a:cubicBezTo>
                      <a:lnTo>
                        <a:pt x="6196" y="17600"/>
                      </a:lnTo>
                      <a:lnTo>
                        <a:pt x="8365" y="19806"/>
                      </a:lnTo>
                      <a:cubicBezTo>
                        <a:pt x="8474" y="19919"/>
                        <a:pt x="8625" y="19981"/>
                        <a:pt x="8782" y="19981"/>
                      </a:cubicBezTo>
                      <a:cubicBezTo>
                        <a:pt x="8940" y="19981"/>
                        <a:pt x="9090" y="19919"/>
                        <a:pt x="9200" y="19806"/>
                      </a:cubicBezTo>
                      <a:lnTo>
                        <a:pt x="11370" y="17600"/>
                      </a:lnTo>
                      <a:lnTo>
                        <a:pt x="14636" y="17600"/>
                      </a:lnTo>
                      <a:cubicBezTo>
                        <a:pt x="16251" y="17600"/>
                        <a:pt x="17563" y="16287"/>
                        <a:pt x="17563" y="14674"/>
                      </a:cubicBezTo>
                      <a:lnTo>
                        <a:pt x="17563" y="2965"/>
                      </a:lnTo>
                      <a:cubicBezTo>
                        <a:pt x="17563" y="1348"/>
                        <a:pt x="16254" y="0"/>
                        <a:pt x="14636"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877" name="Google Shape;12612;p89">
                <a:extLst>
                  <a:ext uri="{FF2B5EF4-FFF2-40B4-BE49-F238E27FC236}">
                    <a16:creationId xmlns:a16="http://schemas.microsoft.com/office/drawing/2014/main" id="{31FC8DB2-3665-A165-A32E-141430B2B25C}"/>
                  </a:ext>
                </a:extLst>
              </p:cNvPr>
              <p:cNvGrpSpPr/>
              <p:nvPr/>
            </p:nvGrpSpPr>
            <p:grpSpPr>
              <a:xfrm>
                <a:off x="5797695" y="5123204"/>
                <a:ext cx="620859" cy="620859"/>
                <a:chOff x="5566722" y="2571753"/>
                <a:chExt cx="417024" cy="417024"/>
              </a:xfrm>
              <a:grpFill/>
            </p:grpSpPr>
            <p:sp>
              <p:nvSpPr>
                <p:cNvPr id="17905" name="Google Shape;12613;p89">
                  <a:extLst>
                    <a:ext uri="{FF2B5EF4-FFF2-40B4-BE49-F238E27FC236}">
                      <a16:creationId xmlns:a16="http://schemas.microsoft.com/office/drawing/2014/main" id="{38D1FB29-3EEA-FA2D-40C5-5023096A1BD0}"/>
                    </a:ext>
                  </a:extLst>
                </p:cNvPr>
                <p:cNvSpPr/>
                <p:nvPr/>
              </p:nvSpPr>
              <p:spPr>
                <a:xfrm>
                  <a:off x="5566722" y="2571753"/>
                  <a:ext cx="417024" cy="417024"/>
                </a:xfrm>
                <a:custGeom>
                  <a:avLst/>
                  <a:gdLst/>
                  <a:ahLst/>
                  <a:cxnLst/>
                  <a:rect l="l" t="t" r="r" b="b"/>
                  <a:pathLst>
                    <a:path w="19982" h="19982" extrusionOk="0">
                      <a:moveTo>
                        <a:pt x="9990" y="1171"/>
                      </a:moveTo>
                      <a:cubicBezTo>
                        <a:pt x="14855" y="1171"/>
                        <a:pt x="18810" y="5127"/>
                        <a:pt x="18810" y="9991"/>
                      </a:cubicBezTo>
                      <a:cubicBezTo>
                        <a:pt x="18810" y="14854"/>
                        <a:pt x="14855" y="18810"/>
                        <a:pt x="9990" y="18810"/>
                      </a:cubicBezTo>
                      <a:cubicBezTo>
                        <a:pt x="5127" y="18810"/>
                        <a:pt x="1170" y="14854"/>
                        <a:pt x="1170" y="9991"/>
                      </a:cubicBezTo>
                      <a:cubicBezTo>
                        <a:pt x="1170" y="5127"/>
                        <a:pt x="5127" y="1171"/>
                        <a:pt x="9990" y="1171"/>
                      </a:cubicBezTo>
                      <a:close/>
                      <a:moveTo>
                        <a:pt x="9990" y="0"/>
                      </a:moveTo>
                      <a:cubicBezTo>
                        <a:pt x="4488" y="0"/>
                        <a:pt x="0" y="4490"/>
                        <a:pt x="0" y="9990"/>
                      </a:cubicBezTo>
                      <a:cubicBezTo>
                        <a:pt x="0" y="15493"/>
                        <a:pt x="4490" y="19981"/>
                        <a:pt x="9990" y="19981"/>
                      </a:cubicBezTo>
                      <a:cubicBezTo>
                        <a:pt x="15492" y="19981"/>
                        <a:pt x="19981" y="15491"/>
                        <a:pt x="19981" y="9990"/>
                      </a:cubicBezTo>
                      <a:cubicBezTo>
                        <a:pt x="19981" y="4488"/>
                        <a:pt x="15492" y="0"/>
                        <a:pt x="9990"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906" name="Google Shape;12614;p89">
                  <a:extLst>
                    <a:ext uri="{FF2B5EF4-FFF2-40B4-BE49-F238E27FC236}">
                      <a16:creationId xmlns:a16="http://schemas.microsoft.com/office/drawing/2014/main" id="{B0DA1753-BD21-DD31-05FA-A48114F93B24}"/>
                    </a:ext>
                  </a:extLst>
                </p:cNvPr>
                <p:cNvSpPr/>
                <p:nvPr/>
              </p:nvSpPr>
              <p:spPr>
                <a:xfrm>
                  <a:off x="5653037" y="2658069"/>
                  <a:ext cx="207719" cy="243052"/>
                </a:xfrm>
                <a:custGeom>
                  <a:avLst/>
                  <a:gdLst/>
                  <a:ahLst/>
                  <a:cxnLst/>
                  <a:rect l="l" t="t" r="r" b="b"/>
                  <a:pathLst>
                    <a:path w="9953" h="11646" extrusionOk="0">
                      <a:moveTo>
                        <a:pt x="8782" y="1300"/>
                      </a:moveTo>
                      <a:lnTo>
                        <a:pt x="8782" y="2448"/>
                      </a:lnTo>
                      <a:lnTo>
                        <a:pt x="4099" y="3384"/>
                      </a:lnTo>
                      <a:lnTo>
                        <a:pt x="4099" y="2236"/>
                      </a:lnTo>
                      <a:lnTo>
                        <a:pt x="8782" y="1300"/>
                      </a:lnTo>
                      <a:close/>
                      <a:moveTo>
                        <a:pt x="8782" y="7304"/>
                      </a:moveTo>
                      <a:lnTo>
                        <a:pt x="8782" y="8447"/>
                      </a:lnTo>
                      <a:cubicBezTo>
                        <a:pt x="8782" y="8766"/>
                        <a:pt x="8591" y="9047"/>
                        <a:pt x="8295" y="9165"/>
                      </a:cubicBezTo>
                      <a:cubicBezTo>
                        <a:pt x="8163" y="9218"/>
                        <a:pt x="7987" y="9306"/>
                        <a:pt x="7782" y="9306"/>
                      </a:cubicBezTo>
                      <a:cubicBezTo>
                        <a:pt x="7653" y="9306"/>
                        <a:pt x="7513" y="9271"/>
                        <a:pt x="7365" y="9171"/>
                      </a:cubicBezTo>
                      <a:cubicBezTo>
                        <a:pt x="6850" y="8824"/>
                        <a:pt x="6937" y="8042"/>
                        <a:pt x="7512" y="7812"/>
                      </a:cubicBezTo>
                      <a:lnTo>
                        <a:pt x="8782" y="7304"/>
                      </a:lnTo>
                      <a:close/>
                      <a:moveTo>
                        <a:pt x="2928" y="8475"/>
                      </a:moveTo>
                      <a:lnTo>
                        <a:pt x="2928" y="9618"/>
                      </a:lnTo>
                      <a:cubicBezTo>
                        <a:pt x="2928" y="9937"/>
                        <a:pt x="2737" y="10218"/>
                        <a:pt x="2442" y="10336"/>
                      </a:cubicBezTo>
                      <a:cubicBezTo>
                        <a:pt x="2308" y="10389"/>
                        <a:pt x="2132" y="10476"/>
                        <a:pt x="1928" y="10476"/>
                      </a:cubicBezTo>
                      <a:cubicBezTo>
                        <a:pt x="1799" y="10476"/>
                        <a:pt x="1659" y="10442"/>
                        <a:pt x="1511" y="10342"/>
                      </a:cubicBezTo>
                      <a:cubicBezTo>
                        <a:pt x="996" y="9993"/>
                        <a:pt x="1083" y="9213"/>
                        <a:pt x="1658" y="8983"/>
                      </a:cubicBezTo>
                      <a:lnTo>
                        <a:pt x="2928" y="8475"/>
                      </a:lnTo>
                      <a:close/>
                      <a:moveTo>
                        <a:pt x="9369" y="1"/>
                      </a:moveTo>
                      <a:cubicBezTo>
                        <a:pt x="9330" y="1"/>
                        <a:pt x="9291" y="4"/>
                        <a:pt x="9252" y="12"/>
                      </a:cubicBezTo>
                      <a:lnTo>
                        <a:pt x="3399" y="1182"/>
                      </a:lnTo>
                      <a:cubicBezTo>
                        <a:pt x="3124" y="1237"/>
                        <a:pt x="2928" y="1477"/>
                        <a:pt x="2928" y="1757"/>
                      </a:cubicBezTo>
                      <a:lnTo>
                        <a:pt x="2928" y="7214"/>
                      </a:lnTo>
                      <a:lnTo>
                        <a:pt x="1223" y="7897"/>
                      </a:lnTo>
                      <a:cubicBezTo>
                        <a:pt x="480" y="8192"/>
                        <a:pt x="0" y="8902"/>
                        <a:pt x="0" y="9701"/>
                      </a:cubicBezTo>
                      <a:cubicBezTo>
                        <a:pt x="0" y="10782"/>
                        <a:pt x="880" y="11645"/>
                        <a:pt x="1944" y="11645"/>
                      </a:cubicBezTo>
                      <a:cubicBezTo>
                        <a:pt x="2362" y="11645"/>
                        <a:pt x="2624" y="11523"/>
                        <a:pt x="2877" y="11423"/>
                      </a:cubicBezTo>
                      <a:cubicBezTo>
                        <a:pt x="3618" y="11125"/>
                        <a:pt x="4099" y="10418"/>
                        <a:pt x="4099" y="9618"/>
                      </a:cubicBezTo>
                      <a:lnTo>
                        <a:pt x="4099" y="4578"/>
                      </a:lnTo>
                      <a:lnTo>
                        <a:pt x="8782" y="3641"/>
                      </a:lnTo>
                      <a:lnTo>
                        <a:pt x="8782" y="6043"/>
                      </a:lnTo>
                      <a:lnTo>
                        <a:pt x="7076" y="6726"/>
                      </a:lnTo>
                      <a:cubicBezTo>
                        <a:pt x="6335" y="7023"/>
                        <a:pt x="5854" y="7731"/>
                        <a:pt x="5854" y="8530"/>
                      </a:cubicBezTo>
                      <a:cubicBezTo>
                        <a:pt x="5854" y="9611"/>
                        <a:pt x="6733" y="10476"/>
                        <a:pt x="7798" y="10476"/>
                      </a:cubicBezTo>
                      <a:cubicBezTo>
                        <a:pt x="8216" y="10476"/>
                        <a:pt x="8477" y="10354"/>
                        <a:pt x="8730" y="10251"/>
                      </a:cubicBezTo>
                      <a:cubicBezTo>
                        <a:pt x="9473" y="9956"/>
                        <a:pt x="9953" y="9247"/>
                        <a:pt x="9953" y="8447"/>
                      </a:cubicBezTo>
                      <a:lnTo>
                        <a:pt x="9953" y="586"/>
                      </a:lnTo>
                      <a:cubicBezTo>
                        <a:pt x="9953" y="410"/>
                        <a:pt x="9873" y="244"/>
                        <a:pt x="9739" y="133"/>
                      </a:cubicBezTo>
                      <a:cubicBezTo>
                        <a:pt x="9633" y="47"/>
                        <a:pt x="9503" y="1"/>
                        <a:pt x="9369"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878" name="Google Shape;12615;p89">
                <a:extLst>
                  <a:ext uri="{FF2B5EF4-FFF2-40B4-BE49-F238E27FC236}">
                    <a16:creationId xmlns:a16="http://schemas.microsoft.com/office/drawing/2014/main" id="{D2920CB1-8CBE-3472-487C-E56B579A1845}"/>
                  </a:ext>
                </a:extLst>
              </p:cNvPr>
              <p:cNvGrpSpPr/>
              <p:nvPr/>
            </p:nvGrpSpPr>
            <p:grpSpPr>
              <a:xfrm>
                <a:off x="6736981" y="5279039"/>
                <a:ext cx="620845" cy="309187"/>
                <a:chOff x="6090251" y="2676413"/>
                <a:chExt cx="417014" cy="207677"/>
              </a:xfrm>
              <a:grpFill/>
            </p:grpSpPr>
            <p:sp>
              <p:nvSpPr>
                <p:cNvPr id="17901" name="Google Shape;12616;p89">
                  <a:extLst>
                    <a:ext uri="{FF2B5EF4-FFF2-40B4-BE49-F238E27FC236}">
                      <a16:creationId xmlns:a16="http://schemas.microsoft.com/office/drawing/2014/main" id="{6A4D2E0A-E109-3CD6-368C-2F407FF059CC}"/>
                    </a:ext>
                  </a:extLst>
                </p:cNvPr>
                <p:cNvSpPr/>
                <p:nvPr/>
              </p:nvSpPr>
              <p:spPr>
                <a:xfrm>
                  <a:off x="6237672" y="2725248"/>
                  <a:ext cx="61086" cy="158842"/>
                </a:xfrm>
                <a:custGeom>
                  <a:avLst/>
                  <a:gdLst/>
                  <a:ahLst/>
                  <a:cxnLst/>
                  <a:rect l="l" t="t" r="r" b="b"/>
                  <a:pathLst>
                    <a:path w="2927" h="7611" extrusionOk="0">
                      <a:moveTo>
                        <a:pt x="1463" y="1172"/>
                      </a:moveTo>
                      <a:cubicBezTo>
                        <a:pt x="1624" y="1172"/>
                        <a:pt x="1757" y="1303"/>
                        <a:pt x="1757" y="1465"/>
                      </a:cubicBezTo>
                      <a:lnTo>
                        <a:pt x="1757" y="6148"/>
                      </a:lnTo>
                      <a:cubicBezTo>
                        <a:pt x="1757" y="6309"/>
                        <a:pt x="1624" y="6440"/>
                        <a:pt x="1463" y="6440"/>
                      </a:cubicBezTo>
                      <a:cubicBezTo>
                        <a:pt x="1302" y="6440"/>
                        <a:pt x="1171" y="6309"/>
                        <a:pt x="1171" y="6148"/>
                      </a:cubicBezTo>
                      <a:lnTo>
                        <a:pt x="1171" y="1465"/>
                      </a:lnTo>
                      <a:cubicBezTo>
                        <a:pt x="1171" y="1303"/>
                        <a:pt x="1302" y="1172"/>
                        <a:pt x="1463" y="1172"/>
                      </a:cubicBezTo>
                      <a:close/>
                      <a:moveTo>
                        <a:pt x="1463" y="1"/>
                      </a:moveTo>
                      <a:cubicBezTo>
                        <a:pt x="657" y="1"/>
                        <a:pt x="0" y="657"/>
                        <a:pt x="0" y="1465"/>
                      </a:cubicBezTo>
                      <a:lnTo>
                        <a:pt x="0" y="6148"/>
                      </a:lnTo>
                      <a:cubicBezTo>
                        <a:pt x="0" y="6955"/>
                        <a:pt x="657" y="7611"/>
                        <a:pt x="1463" y="7611"/>
                      </a:cubicBezTo>
                      <a:cubicBezTo>
                        <a:pt x="2270" y="7611"/>
                        <a:pt x="2926" y="6955"/>
                        <a:pt x="2926" y="6148"/>
                      </a:cubicBezTo>
                      <a:lnTo>
                        <a:pt x="2926" y="1465"/>
                      </a:lnTo>
                      <a:cubicBezTo>
                        <a:pt x="2926" y="657"/>
                        <a:pt x="2270" y="1"/>
                        <a:pt x="1463"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902" name="Google Shape;12617;p89">
                  <a:extLst>
                    <a:ext uri="{FF2B5EF4-FFF2-40B4-BE49-F238E27FC236}">
                      <a16:creationId xmlns:a16="http://schemas.microsoft.com/office/drawing/2014/main" id="{298612D4-7839-24F5-F8AC-73C8CE1327D6}"/>
                    </a:ext>
                  </a:extLst>
                </p:cNvPr>
                <p:cNvSpPr/>
                <p:nvPr/>
              </p:nvSpPr>
              <p:spPr>
                <a:xfrm>
                  <a:off x="6446178" y="2761915"/>
                  <a:ext cx="61086" cy="61086"/>
                </a:xfrm>
                <a:custGeom>
                  <a:avLst/>
                  <a:gdLst/>
                  <a:ahLst/>
                  <a:cxnLst/>
                  <a:rect l="l" t="t" r="r" b="b"/>
                  <a:pathLst>
                    <a:path w="2927" h="2927" extrusionOk="0">
                      <a:moveTo>
                        <a:pt x="1464" y="1171"/>
                      </a:moveTo>
                      <a:cubicBezTo>
                        <a:pt x="1625" y="1171"/>
                        <a:pt x="1756" y="1302"/>
                        <a:pt x="1756" y="1463"/>
                      </a:cubicBezTo>
                      <a:cubicBezTo>
                        <a:pt x="1756" y="1626"/>
                        <a:pt x="1625" y="1757"/>
                        <a:pt x="1464" y="1757"/>
                      </a:cubicBezTo>
                      <a:cubicBezTo>
                        <a:pt x="1303" y="1757"/>
                        <a:pt x="1170" y="1626"/>
                        <a:pt x="1170" y="1463"/>
                      </a:cubicBezTo>
                      <a:cubicBezTo>
                        <a:pt x="1170" y="1302"/>
                        <a:pt x="1303" y="1171"/>
                        <a:pt x="1464" y="1171"/>
                      </a:cubicBezTo>
                      <a:close/>
                      <a:moveTo>
                        <a:pt x="1464" y="0"/>
                      </a:moveTo>
                      <a:cubicBezTo>
                        <a:pt x="657" y="0"/>
                        <a:pt x="1" y="657"/>
                        <a:pt x="1" y="1463"/>
                      </a:cubicBezTo>
                      <a:cubicBezTo>
                        <a:pt x="1" y="2270"/>
                        <a:pt x="657" y="2926"/>
                        <a:pt x="1464" y="2926"/>
                      </a:cubicBezTo>
                      <a:cubicBezTo>
                        <a:pt x="2270" y="2926"/>
                        <a:pt x="2927" y="2270"/>
                        <a:pt x="2927" y="1463"/>
                      </a:cubicBezTo>
                      <a:cubicBezTo>
                        <a:pt x="2927" y="657"/>
                        <a:pt x="2270" y="0"/>
                        <a:pt x="1464"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903" name="Google Shape;12618;p89">
                  <a:extLst>
                    <a:ext uri="{FF2B5EF4-FFF2-40B4-BE49-F238E27FC236}">
                      <a16:creationId xmlns:a16="http://schemas.microsoft.com/office/drawing/2014/main" id="{E5527D6C-7812-E399-23D9-74507ADDD0CB}"/>
                    </a:ext>
                  </a:extLst>
                </p:cNvPr>
                <p:cNvSpPr/>
                <p:nvPr/>
              </p:nvSpPr>
              <p:spPr>
                <a:xfrm>
                  <a:off x="6311758" y="2676413"/>
                  <a:ext cx="135446" cy="207677"/>
                </a:xfrm>
                <a:custGeom>
                  <a:avLst/>
                  <a:gdLst/>
                  <a:ahLst/>
                  <a:cxnLst/>
                  <a:rect l="l" t="t" r="r" b="b"/>
                  <a:pathLst>
                    <a:path w="6488" h="9951" extrusionOk="0">
                      <a:moveTo>
                        <a:pt x="1466" y="1171"/>
                      </a:moveTo>
                      <a:cubicBezTo>
                        <a:pt x="1627" y="1171"/>
                        <a:pt x="1757" y="1302"/>
                        <a:pt x="1757" y="1463"/>
                      </a:cubicBezTo>
                      <a:lnTo>
                        <a:pt x="1757" y="6026"/>
                      </a:lnTo>
                      <a:lnTo>
                        <a:pt x="4186" y="3598"/>
                      </a:lnTo>
                      <a:cubicBezTo>
                        <a:pt x="4243" y="3541"/>
                        <a:pt x="4318" y="3512"/>
                        <a:pt x="4392" y="3512"/>
                      </a:cubicBezTo>
                      <a:cubicBezTo>
                        <a:pt x="4467" y="3512"/>
                        <a:pt x="4542" y="3541"/>
                        <a:pt x="4598" y="3598"/>
                      </a:cubicBezTo>
                      <a:cubicBezTo>
                        <a:pt x="4713" y="3712"/>
                        <a:pt x="4713" y="3897"/>
                        <a:pt x="4598" y="4012"/>
                      </a:cubicBezTo>
                      <a:lnTo>
                        <a:pt x="3247" y="5364"/>
                      </a:lnTo>
                      <a:lnTo>
                        <a:pt x="5221" y="8325"/>
                      </a:lnTo>
                      <a:cubicBezTo>
                        <a:pt x="5280" y="8414"/>
                        <a:pt x="5274" y="8500"/>
                        <a:pt x="5265" y="8546"/>
                      </a:cubicBezTo>
                      <a:cubicBezTo>
                        <a:pt x="5257" y="8591"/>
                        <a:pt x="5228" y="8674"/>
                        <a:pt x="5140" y="8732"/>
                      </a:cubicBezTo>
                      <a:cubicBezTo>
                        <a:pt x="5090" y="8764"/>
                        <a:pt x="5037" y="8780"/>
                        <a:pt x="4979" y="8780"/>
                      </a:cubicBezTo>
                      <a:cubicBezTo>
                        <a:pt x="4880" y="8780"/>
                        <a:pt x="4788" y="8732"/>
                        <a:pt x="4735" y="8651"/>
                      </a:cubicBezTo>
                      <a:lnTo>
                        <a:pt x="2824" y="5787"/>
                      </a:lnTo>
                      <a:lnTo>
                        <a:pt x="1757" y="6853"/>
                      </a:lnTo>
                      <a:lnTo>
                        <a:pt x="1757" y="8488"/>
                      </a:lnTo>
                      <a:cubicBezTo>
                        <a:pt x="1757" y="8649"/>
                        <a:pt x="1627" y="8782"/>
                        <a:pt x="1466" y="8782"/>
                      </a:cubicBezTo>
                      <a:cubicBezTo>
                        <a:pt x="1305" y="8782"/>
                        <a:pt x="1172" y="8649"/>
                        <a:pt x="1172" y="8488"/>
                      </a:cubicBezTo>
                      <a:lnTo>
                        <a:pt x="1172" y="1463"/>
                      </a:lnTo>
                      <a:cubicBezTo>
                        <a:pt x="1172" y="1302"/>
                        <a:pt x="1305" y="1171"/>
                        <a:pt x="1466" y="1171"/>
                      </a:cubicBezTo>
                      <a:close/>
                      <a:moveTo>
                        <a:pt x="1466" y="0"/>
                      </a:moveTo>
                      <a:cubicBezTo>
                        <a:pt x="659" y="0"/>
                        <a:pt x="1" y="657"/>
                        <a:pt x="1" y="1463"/>
                      </a:cubicBezTo>
                      <a:lnTo>
                        <a:pt x="1" y="8488"/>
                      </a:lnTo>
                      <a:cubicBezTo>
                        <a:pt x="1" y="9295"/>
                        <a:pt x="659" y="9951"/>
                        <a:pt x="1466" y="9951"/>
                      </a:cubicBezTo>
                      <a:cubicBezTo>
                        <a:pt x="2272" y="9951"/>
                        <a:pt x="2929" y="9295"/>
                        <a:pt x="2929" y="8488"/>
                      </a:cubicBezTo>
                      <a:lnTo>
                        <a:pt x="2929" y="8053"/>
                      </a:lnTo>
                      <a:lnTo>
                        <a:pt x="3760" y="9300"/>
                      </a:lnTo>
                      <a:cubicBezTo>
                        <a:pt x="4032" y="9709"/>
                        <a:pt x="4487" y="9951"/>
                        <a:pt x="4979" y="9951"/>
                      </a:cubicBezTo>
                      <a:cubicBezTo>
                        <a:pt x="5269" y="9951"/>
                        <a:pt x="5548" y="9866"/>
                        <a:pt x="5789" y="9705"/>
                      </a:cubicBezTo>
                      <a:cubicBezTo>
                        <a:pt x="6114" y="9489"/>
                        <a:pt x="6336" y="9158"/>
                        <a:pt x="6413" y="8775"/>
                      </a:cubicBezTo>
                      <a:cubicBezTo>
                        <a:pt x="6490" y="8391"/>
                        <a:pt x="6412" y="8001"/>
                        <a:pt x="6196" y="7676"/>
                      </a:cubicBezTo>
                      <a:lnTo>
                        <a:pt x="4754" y="5512"/>
                      </a:lnTo>
                      <a:lnTo>
                        <a:pt x="5426" y="4840"/>
                      </a:lnTo>
                      <a:cubicBezTo>
                        <a:pt x="5998" y="4269"/>
                        <a:pt x="5998" y="3340"/>
                        <a:pt x="5426" y="2771"/>
                      </a:cubicBezTo>
                      <a:cubicBezTo>
                        <a:pt x="5142" y="2485"/>
                        <a:pt x="4767" y="2342"/>
                        <a:pt x="4392" y="2342"/>
                      </a:cubicBezTo>
                      <a:cubicBezTo>
                        <a:pt x="4017" y="2342"/>
                        <a:pt x="3642" y="2485"/>
                        <a:pt x="3357" y="2771"/>
                      </a:cubicBezTo>
                      <a:lnTo>
                        <a:pt x="2929" y="3199"/>
                      </a:lnTo>
                      <a:lnTo>
                        <a:pt x="2929" y="1463"/>
                      </a:lnTo>
                      <a:cubicBezTo>
                        <a:pt x="2929" y="657"/>
                        <a:pt x="2272" y="0"/>
                        <a:pt x="1466"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904" name="Google Shape;12619;p89">
                  <a:extLst>
                    <a:ext uri="{FF2B5EF4-FFF2-40B4-BE49-F238E27FC236}">
                      <a16:creationId xmlns:a16="http://schemas.microsoft.com/office/drawing/2014/main" id="{A1232FB5-8FA1-6B57-3960-DB7CA8545A36}"/>
                    </a:ext>
                  </a:extLst>
                </p:cNvPr>
                <p:cNvSpPr/>
                <p:nvPr/>
              </p:nvSpPr>
              <p:spPr>
                <a:xfrm>
                  <a:off x="6090251" y="2676413"/>
                  <a:ext cx="135405" cy="207677"/>
                </a:xfrm>
                <a:custGeom>
                  <a:avLst/>
                  <a:gdLst/>
                  <a:ahLst/>
                  <a:cxnLst/>
                  <a:rect l="l" t="t" r="r" b="b"/>
                  <a:pathLst>
                    <a:path w="6488" h="9951" extrusionOk="0">
                      <a:moveTo>
                        <a:pt x="1464" y="1171"/>
                      </a:moveTo>
                      <a:cubicBezTo>
                        <a:pt x="1625" y="1171"/>
                        <a:pt x="1757" y="1302"/>
                        <a:pt x="1757" y="1463"/>
                      </a:cubicBezTo>
                      <a:lnTo>
                        <a:pt x="1757" y="6026"/>
                      </a:lnTo>
                      <a:lnTo>
                        <a:pt x="4184" y="3598"/>
                      </a:lnTo>
                      <a:cubicBezTo>
                        <a:pt x="4241" y="3541"/>
                        <a:pt x="4316" y="3512"/>
                        <a:pt x="4391" y="3512"/>
                      </a:cubicBezTo>
                      <a:cubicBezTo>
                        <a:pt x="4466" y="3512"/>
                        <a:pt x="4541" y="3541"/>
                        <a:pt x="4598" y="3598"/>
                      </a:cubicBezTo>
                      <a:cubicBezTo>
                        <a:pt x="4712" y="3712"/>
                        <a:pt x="4712" y="3897"/>
                        <a:pt x="4598" y="4012"/>
                      </a:cubicBezTo>
                      <a:lnTo>
                        <a:pt x="3245" y="5364"/>
                      </a:lnTo>
                      <a:lnTo>
                        <a:pt x="5219" y="8325"/>
                      </a:lnTo>
                      <a:cubicBezTo>
                        <a:pt x="5278" y="8414"/>
                        <a:pt x="5272" y="8500"/>
                        <a:pt x="5264" y="8546"/>
                      </a:cubicBezTo>
                      <a:cubicBezTo>
                        <a:pt x="5255" y="8591"/>
                        <a:pt x="5226" y="8674"/>
                        <a:pt x="5138" y="8732"/>
                      </a:cubicBezTo>
                      <a:cubicBezTo>
                        <a:pt x="5090" y="8764"/>
                        <a:pt x="5035" y="8780"/>
                        <a:pt x="4977" y="8780"/>
                      </a:cubicBezTo>
                      <a:cubicBezTo>
                        <a:pt x="4878" y="8780"/>
                        <a:pt x="4788" y="8732"/>
                        <a:pt x="4733" y="8651"/>
                      </a:cubicBezTo>
                      <a:lnTo>
                        <a:pt x="2824" y="5787"/>
                      </a:lnTo>
                      <a:lnTo>
                        <a:pt x="1757" y="6853"/>
                      </a:lnTo>
                      <a:lnTo>
                        <a:pt x="1757" y="8488"/>
                      </a:lnTo>
                      <a:cubicBezTo>
                        <a:pt x="1757" y="8649"/>
                        <a:pt x="1625" y="8782"/>
                        <a:pt x="1464" y="8782"/>
                      </a:cubicBezTo>
                      <a:cubicBezTo>
                        <a:pt x="1303" y="8782"/>
                        <a:pt x="1172" y="8649"/>
                        <a:pt x="1172" y="8488"/>
                      </a:cubicBezTo>
                      <a:lnTo>
                        <a:pt x="1172" y="1463"/>
                      </a:lnTo>
                      <a:cubicBezTo>
                        <a:pt x="1172" y="1302"/>
                        <a:pt x="1303" y="1171"/>
                        <a:pt x="1464" y="1171"/>
                      </a:cubicBezTo>
                      <a:close/>
                      <a:moveTo>
                        <a:pt x="1464" y="0"/>
                      </a:moveTo>
                      <a:cubicBezTo>
                        <a:pt x="657" y="0"/>
                        <a:pt x="1" y="657"/>
                        <a:pt x="1" y="1463"/>
                      </a:cubicBezTo>
                      <a:lnTo>
                        <a:pt x="1" y="8488"/>
                      </a:lnTo>
                      <a:cubicBezTo>
                        <a:pt x="1" y="9295"/>
                        <a:pt x="657" y="9951"/>
                        <a:pt x="1464" y="9951"/>
                      </a:cubicBezTo>
                      <a:cubicBezTo>
                        <a:pt x="2270" y="9951"/>
                        <a:pt x="2927" y="9295"/>
                        <a:pt x="2927" y="8488"/>
                      </a:cubicBezTo>
                      <a:lnTo>
                        <a:pt x="2927" y="8053"/>
                      </a:lnTo>
                      <a:lnTo>
                        <a:pt x="3758" y="9300"/>
                      </a:lnTo>
                      <a:cubicBezTo>
                        <a:pt x="4031" y="9709"/>
                        <a:pt x="4485" y="9951"/>
                        <a:pt x="4977" y="9951"/>
                      </a:cubicBezTo>
                      <a:cubicBezTo>
                        <a:pt x="5267" y="9951"/>
                        <a:pt x="5548" y="9866"/>
                        <a:pt x="5787" y="9705"/>
                      </a:cubicBezTo>
                      <a:cubicBezTo>
                        <a:pt x="6113" y="9489"/>
                        <a:pt x="6336" y="9158"/>
                        <a:pt x="6412" y="8775"/>
                      </a:cubicBezTo>
                      <a:cubicBezTo>
                        <a:pt x="6488" y="8391"/>
                        <a:pt x="6410" y="8001"/>
                        <a:pt x="6194" y="7676"/>
                      </a:cubicBezTo>
                      <a:lnTo>
                        <a:pt x="4752" y="5512"/>
                      </a:lnTo>
                      <a:lnTo>
                        <a:pt x="5426" y="4840"/>
                      </a:lnTo>
                      <a:cubicBezTo>
                        <a:pt x="5996" y="4269"/>
                        <a:pt x="5996" y="3340"/>
                        <a:pt x="5426" y="2771"/>
                      </a:cubicBezTo>
                      <a:cubicBezTo>
                        <a:pt x="5141" y="2485"/>
                        <a:pt x="4766" y="2342"/>
                        <a:pt x="4391" y="2342"/>
                      </a:cubicBezTo>
                      <a:cubicBezTo>
                        <a:pt x="4016" y="2342"/>
                        <a:pt x="3641" y="2485"/>
                        <a:pt x="3357" y="2771"/>
                      </a:cubicBezTo>
                      <a:lnTo>
                        <a:pt x="2927" y="3199"/>
                      </a:lnTo>
                      <a:lnTo>
                        <a:pt x="2927" y="1463"/>
                      </a:lnTo>
                      <a:cubicBezTo>
                        <a:pt x="2927" y="657"/>
                        <a:pt x="2270" y="0"/>
                        <a:pt x="1464"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879" name="Google Shape;12620;p89">
                <a:extLst>
                  <a:ext uri="{FF2B5EF4-FFF2-40B4-BE49-F238E27FC236}">
                    <a16:creationId xmlns:a16="http://schemas.microsoft.com/office/drawing/2014/main" id="{E418116E-D09A-13ED-8772-000FE3CC00B5}"/>
                  </a:ext>
                </a:extLst>
              </p:cNvPr>
              <p:cNvGrpSpPr/>
              <p:nvPr/>
            </p:nvGrpSpPr>
            <p:grpSpPr>
              <a:xfrm>
                <a:off x="8615531" y="5123204"/>
                <a:ext cx="620859" cy="620859"/>
                <a:chOff x="7137330" y="2571753"/>
                <a:chExt cx="417024" cy="417024"/>
              </a:xfrm>
              <a:grpFill/>
            </p:grpSpPr>
            <p:sp>
              <p:nvSpPr>
                <p:cNvPr id="17898" name="Google Shape;12621;p89">
                  <a:extLst>
                    <a:ext uri="{FF2B5EF4-FFF2-40B4-BE49-F238E27FC236}">
                      <a16:creationId xmlns:a16="http://schemas.microsoft.com/office/drawing/2014/main" id="{551D968D-C1F1-199F-9914-223FDDDA2A84}"/>
                    </a:ext>
                  </a:extLst>
                </p:cNvPr>
                <p:cNvSpPr/>
                <p:nvPr/>
              </p:nvSpPr>
              <p:spPr>
                <a:xfrm>
                  <a:off x="7235854" y="2645840"/>
                  <a:ext cx="219949" cy="268826"/>
                </a:xfrm>
                <a:custGeom>
                  <a:avLst/>
                  <a:gdLst/>
                  <a:ahLst/>
                  <a:cxnLst/>
                  <a:rect l="l" t="t" r="r" b="b"/>
                  <a:pathLst>
                    <a:path w="10539" h="12881" extrusionOk="0">
                      <a:moveTo>
                        <a:pt x="5271" y="1172"/>
                      </a:moveTo>
                      <a:cubicBezTo>
                        <a:pt x="7530" y="1172"/>
                        <a:pt x="9368" y="3010"/>
                        <a:pt x="9368" y="5270"/>
                      </a:cubicBezTo>
                      <a:cubicBezTo>
                        <a:pt x="9368" y="6273"/>
                        <a:pt x="8717" y="7797"/>
                        <a:pt x="7624" y="9343"/>
                      </a:cubicBezTo>
                      <a:cubicBezTo>
                        <a:pt x="6513" y="10917"/>
                        <a:pt x="5536" y="11665"/>
                        <a:pt x="5271" y="11708"/>
                      </a:cubicBezTo>
                      <a:cubicBezTo>
                        <a:pt x="5004" y="11665"/>
                        <a:pt x="4029" y="10917"/>
                        <a:pt x="2916" y="9343"/>
                      </a:cubicBezTo>
                      <a:cubicBezTo>
                        <a:pt x="1825" y="7797"/>
                        <a:pt x="1172" y="6273"/>
                        <a:pt x="1172" y="5270"/>
                      </a:cubicBezTo>
                      <a:cubicBezTo>
                        <a:pt x="1172" y="3010"/>
                        <a:pt x="3010" y="1172"/>
                        <a:pt x="5271" y="1172"/>
                      </a:cubicBezTo>
                      <a:close/>
                      <a:moveTo>
                        <a:pt x="5271" y="1"/>
                      </a:moveTo>
                      <a:cubicBezTo>
                        <a:pt x="2366" y="1"/>
                        <a:pt x="1" y="2364"/>
                        <a:pt x="1" y="5270"/>
                      </a:cubicBezTo>
                      <a:cubicBezTo>
                        <a:pt x="1" y="7084"/>
                        <a:pt x="1409" y="9247"/>
                        <a:pt x="2014" y="10093"/>
                      </a:cubicBezTo>
                      <a:cubicBezTo>
                        <a:pt x="2481" y="10747"/>
                        <a:pt x="4098" y="12881"/>
                        <a:pt x="5271" y="12881"/>
                      </a:cubicBezTo>
                      <a:cubicBezTo>
                        <a:pt x="6444" y="12881"/>
                        <a:pt x="8059" y="10747"/>
                        <a:pt x="8528" y="10093"/>
                      </a:cubicBezTo>
                      <a:cubicBezTo>
                        <a:pt x="9133" y="9247"/>
                        <a:pt x="10539" y="7084"/>
                        <a:pt x="10539" y="5270"/>
                      </a:cubicBezTo>
                      <a:cubicBezTo>
                        <a:pt x="10539" y="2364"/>
                        <a:pt x="8175" y="1"/>
                        <a:pt x="5271"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899" name="Google Shape;12622;p89">
                  <a:extLst>
                    <a:ext uri="{FF2B5EF4-FFF2-40B4-BE49-F238E27FC236}">
                      <a16:creationId xmlns:a16="http://schemas.microsoft.com/office/drawing/2014/main" id="{0E2133C6-4EC0-89B7-3326-D9A206776458}"/>
                    </a:ext>
                  </a:extLst>
                </p:cNvPr>
                <p:cNvSpPr/>
                <p:nvPr/>
              </p:nvSpPr>
              <p:spPr>
                <a:xfrm>
                  <a:off x="7137330" y="2571753"/>
                  <a:ext cx="417024" cy="417024"/>
                </a:xfrm>
                <a:custGeom>
                  <a:avLst/>
                  <a:gdLst/>
                  <a:ahLst/>
                  <a:cxnLst/>
                  <a:rect l="l" t="t" r="r" b="b"/>
                  <a:pathLst>
                    <a:path w="19982" h="19982" extrusionOk="0">
                      <a:moveTo>
                        <a:pt x="9992" y="1171"/>
                      </a:moveTo>
                      <a:cubicBezTo>
                        <a:pt x="14855" y="1171"/>
                        <a:pt x="18812" y="5127"/>
                        <a:pt x="18812" y="9991"/>
                      </a:cubicBezTo>
                      <a:cubicBezTo>
                        <a:pt x="18812" y="14854"/>
                        <a:pt x="14855" y="18810"/>
                        <a:pt x="9992" y="18810"/>
                      </a:cubicBezTo>
                      <a:cubicBezTo>
                        <a:pt x="5127" y="18810"/>
                        <a:pt x="1171" y="14854"/>
                        <a:pt x="1171" y="9991"/>
                      </a:cubicBezTo>
                      <a:cubicBezTo>
                        <a:pt x="1171" y="5127"/>
                        <a:pt x="5127" y="1171"/>
                        <a:pt x="9992" y="1171"/>
                      </a:cubicBezTo>
                      <a:close/>
                      <a:moveTo>
                        <a:pt x="9992" y="0"/>
                      </a:moveTo>
                      <a:cubicBezTo>
                        <a:pt x="4490" y="0"/>
                        <a:pt x="0" y="4490"/>
                        <a:pt x="0" y="9990"/>
                      </a:cubicBezTo>
                      <a:cubicBezTo>
                        <a:pt x="0" y="15491"/>
                        <a:pt x="4490" y="19981"/>
                        <a:pt x="9992" y="19981"/>
                      </a:cubicBezTo>
                      <a:cubicBezTo>
                        <a:pt x="15493" y="19981"/>
                        <a:pt x="19981" y="15491"/>
                        <a:pt x="19981" y="9990"/>
                      </a:cubicBezTo>
                      <a:cubicBezTo>
                        <a:pt x="19981" y="4488"/>
                        <a:pt x="15492" y="0"/>
                        <a:pt x="9992"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900" name="Google Shape;12623;p89">
                  <a:extLst>
                    <a:ext uri="{FF2B5EF4-FFF2-40B4-BE49-F238E27FC236}">
                      <a16:creationId xmlns:a16="http://schemas.microsoft.com/office/drawing/2014/main" id="{71D4B100-3A1E-A98D-DB2A-BFF7A689607C}"/>
                    </a:ext>
                  </a:extLst>
                </p:cNvPr>
                <p:cNvSpPr/>
                <p:nvPr/>
              </p:nvSpPr>
              <p:spPr>
                <a:xfrm>
                  <a:off x="7284751" y="2694716"/>
                  <a:ext cx="122173" cy="122194"/>
                </a:xfrm>
                <a:custGeom>
                  <a:avLst/>
                  <a:gdLst/>
                  <a:ahLst/>
                  <a:cxnLst/>
                  <a:rect l="l" t="t" r="r" b="b"/>
                  <a:pathLst>
                    <a:path w="5854" h="5855" extrusionOk="0">
                      <a:moveTo>
                        <a:pt x="2928" y="1172"/>
                      </a:moveTo>
                      <a:cubicBezTo>
                        <a:pt x="3895" y="1172"/>
                        <a:pt x="4684" y="1959"/>
                        <a:pt x="4684" y="2928"/>
                      </a:cubicBezTo>
                      <a:cubicBezTo>
                        <a:pt x="4684" y="3896"/>
                        <a:pt x="3895" y="4683"/>
                        <a:pt x="2928" y="4683"/>
                      </a:cubicBezTo>
                      <a:cubicBezTo>
                        <a:pt x="1958" y="4683"/>
                        <a:pt x="1171" y="3896"/>
                        <a:pt x="1171" y="2928"/>
                      </a:cubicBezTo>
                      <a:cubicBezTo>
                        <a:pt x="2139" y="2928"/>
                        <a:pt x="2928" y="2139"/>
                        <a:pt x="2928" y="1172"/>
                      </a:cubicBezTo>
                      <a:close/>
                      <a:moveTo>
                        <a:pt x="2928" y="1"/>
                      </a:moveTo>
                      <a:cubicBezTo>
                        <a:pt x="2655" y="1"/>
                        <a:pt x="2374" y="47"/>
                        <a:pt x="2066" y="142"/>
                      </a:cubicBezTo>
                      <a:cubicBezTo>
                        <a:pt x="1732" y="245"/>
                        <a:pt x="1562" y="616"/>
                        <a:pt x="1704" y="936"/>
                      </a:cubicBezTo>
                      <a:cubicBezTo>
                        <a:pt x="1885" y="1345"/>
                        <a:pt x="1569" y="1756"/>
                        <a:pt x="1177" y="1756"/>
                      </a:cubicBezTo>
                      <a:cubicBezTo>
                        <a:pt x="1099" y="1756"/>
                        <a:pt x="1018" y="1740"/>
                        <a:pt x="938" y="1704"/>
                      </a:cubicBezTo>
                      <a:cubicBezTo>
                        <a:pt x="860" y="1670"/>
                        <a:pt x="780" y="1654"/>
                        <a:pt x="701" y="1654"/>
                      </a:cubicBezTo>
                      <a:cubicBezTo>
                        <a:pt x="453" y="1654"/>
                        <a:pt x="219" y="1813"/>
                        <a:pt x="142" y="2067"/>
                      </a:cubicBezTo>
                      <a:cubicBezTo>
                        <a:pt x="46" y="2373"/>
                        <a:pt x="0" y="2656"/>
                        <a:pt x="0" y="2928"/>
                      </a:cubicBezTo>
                      <a:cubicBezTo>
                        <a:pt x="0" y="4542"/>
                        <a:pt x="1313" y="5854"/>
                        <a:pt x="2928" y="5854"/>
                      </a:cubicBezTo>
                      <a:cubicBezTo>
                        <a:pt x="4541" y="5854"/>
                        <a:pt x="5854" y="4542"/>
                        <a:pt x="5854" y="2928"/>
                      </a:cubicBezTo>
                      <a:cubicBezTo>
                        <a:pt x="5854" y="1313"/>
                        <a:pt x="4541" y="1"/>
                        <a:pt x="2928"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880" name="Google Shape;12624;p89">
                <a:extLst>
                  <a:ext uri="{FF2B5EF4-FFF2-40B4-BE49-F238E27FC236}">
                    <a16:creationId xmlns:a16="http://schemas.microsoft.com/office/drawing/2014/main" id="{54FA834C-4297-DAE2-D641-02DF4B6DCCDE}"/>
                  </a:ext>
                </a:extLst>
              </p:cNvPr>
              <p:cNvGrpSpPr/>
              <p:nvPr/>
            </p:nvGrpSpPr>
            <p:grpSpPr>
              <a:xfrm>
                <a:off x="7676248" y="5123204"/>
                <a:ext cx="620859" cy="620859"/>
                <a:chOff x="6613801" y="2571753"/>
                <a:chExt cx="417024" cy="417024"/>
              </a:xfrm>
              <a:grpFill/>
            </p:grpSpPr>
            <p:sp>
              <p:nvSpPr>
                <p:cNvPr id="17893" name="Google Shape;12625;p89">
                  <a:extLst>
                    <a:ext uri="{FF2B5EF4-FFF2-40B4-BE49-F238E27FC236}">
                      <a16:creationId xmlns:a16="http://schemas.microsoft.com/office/drawing/2014/main" id="{9A7EB355-9A95-FA94-3120-257CC2FD55B6}"/>
                    </a:ext>
                  </a:extLst>
                </p:cNvPr>
                <p:cNvSpPr/>
                <p:nvPr/>
              </p:nvSpPr>
              <p:spPr>
                <a:xfrm>
                  <a:off x="6613801" y="2571753"/>
                  <a:ext cx="417024" cy="417024"/>
                </a:xfrm>
                <a:custGeom>
                  <a:avLst/>
                  <a:gdLst/>
                  <a:ahLst/>
                  <a:cxnLst/>
                  <a:rect l="l" t="t" r="r" b="b"/>
                  <a:pathLst>
                    <a:path w="19982" h="19982" extrusionOk="0">
                      <a:moveTo>
                        <a:pt x="9991" y="1171"/>
                      </a:moveTo>
                      <a:cubicBezTo>
                        <a:pt x="14854" y="1171"/>
                        <a:pt x="18812" y="5127"/>
                        <a:pt x="18812" y="9991"/>
                      </a:cubicBezTo>
                      <a:cubicBezTo>
                        <a:pt x="18812" y="14854"/>
                        <a:pt x="14854" y="18810"/>
                        <a:pt x="9991" y="18810"/>
                      </a:cubicBezTo>
                      <a:cubicBezTo>
                        <a:pt x="5127" y="18810"/>
                        <a:pt x="1171" y="14854"/>
                        <a:pt x="1171" y="9991"/>
                      </a:cubicBezTo>
                      <a:cubicBezTo>
                        <a:pt x="1171" y="5127"/>
                        <a:pt x="5127" y="1171"/>
                        <a:pt x="9991" y="1171"/>
                      </a:cubicBezTo>
                      <a:close/>
                      <a:moveTo>
                        <a:pt x="9991" y="0"/>
                      </a:moveTo>
                      <a:cubicBezTo>
                        <a:pt x="4490" y="0"/>
                        <a:pt x="0" y="4490"/>
                        <a:pt x="0" y="9990"/>
                      </a:cubicBezTo>
                      <a:cubicBezTo>
                        <a:pt x="0" y="15493"/>
                        <a:pt x="4490" y="19981"/>
                        <a:pt x="9991" y="19981"/>
                      </a:cubicBezTo>
                      <a:cubicBezTo>
                        <a:pt x="15493" y="19981"/>
                        <a:pt x="19981" y="15491"/>
                        <a:pt x="19981" y="9990"/>
                      </a:cubicBezTo>
                      <a:cubicBezTo>
                        <a:pt x="19981" y="4488"/>
                        <a:pt x="15491" y="0"/>
                        <a:pt x="9991"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894" name="Google Shape;12626;p89">
                  <a:extLst>
                    <a:ext uri="{FF2B5EF4-FFF2-40B4-BE49-F238E27FC236}">
                      <a16:creationId xmlns:a16="http://schemas.microsoft.com/office/drawing/2014/main" id="{201B9AF8-6837-90D0-FADB-153C46A7EDA2}"/>
                    </a:ext>
                  </a:extLst>
                </p:cNvPr>
                <p:cNvSpPr/>
                <p:nvPr/>
              </p:nvSpPr>
              <p:spPr>
                <a:xfrm>
                  <a:off x="6663449" y="2645840"/>
                  <a:ext cx="317704" cy="268826"/>
                </a:xfrm>
                <a:custGeom>
                  <a:avLst/>
                  <a:gdLst/>
                  <a:ahLst/>
                  <a:cxnLst/>
                  <a:rect l="l" t="t" r="r" b="b"/>
                  <a:pathLst>
                    <a:path w="15223" h="12881" extrusionOk="0">
                      <a:moveTo>
                        <a:pt x="12295" y="1172"/>
                      </a:moveTo>
                      <a:cubicBezTo>
                        <a:pt x="12619" y="1172"/>
                        <a:pt x="12881" y="1435"/>
                        <a:pt x="12881" y="1757"/>
                      </a:cubicBezTo>
                      <a:cubicBezTo>
                        <a:pt x="12881" y="2079"/>
                        <a:pt x="12617" y="2343"/>
                        <a:pt x="12295" y="2343"/>
                      </a:cubicBezTo>
                      <a:cubicBezTo>
                        <a:pt x="11973" y="2343"/>
                        <a:pt x="11709" y="2079"/>
                        <a:pt x="11709" y="1757"/>
                      </a:cubicBezTo>
                      <a:cubicBezTo>
                        <a:pt x="11709" y="1435"/>
                        <a:pt x="11973" y="1172"/>
                        <a:pt x="12295" y="1172"/>
                      </a:cubicBezTo>
                      <a:close/>
                      <a:moveTo>
                        <a:pt x="2343" y="4685"/>
                      </a:moveTo>
                      <a:cubicBezTo>
                        <a:pt x="2592" y="4685"/>
                        <a:pt x="2827" y="4763"/>
                        <a:pt x="3022" y="4902"/>
                      </a:cubicBezTo>
                      <a:cubicBezTo>
                        <a:pt x="2330" y="5410"/>
                        <a:pt x="1821" y="6015"/>
                        <a:pt x="1513" y="6677"/>
                      </a:cubicBezTo>
                      <a:cubicBezTo>
                        <a:pt x="1301" y="6461"/>
                        <a:pt x="1173" y="6167"/>
                        <a:pt x="1173" y="5856"/>
                      </a:cubicBezTo>
                      <a:cubicBezTo>
                        <a:pt x="1173" y="5210"/>
                        <a:pt x="1697" y="4685"/>
                        <a:pt x="2343" y="4685"/>
                      </a:cubicBezTo>
                      <a:close/>
                      <a:moveTo>
                        <a:pt x="12881" y="4685"/>
                      </a:moveTo>
                      <a:cubicBezTo>
                        <a:pt x="13526" y="4685"/>
                        <a:pt x="14052" y="5208"/>
                        <a:pt x="14052" y="5854"/>
                      </a:cubicBezTo>
                      <a:cubicBezTo>
                        <a:pt x="14052" y="6167"/>
                        <a:pt x="13923" y="6461"/>
                        <a:pt x="13712" y="6677"/>
                      </a:cubicBezTo>
                      <a:cubicBezTo>
                        <a:pt x="13404" y="6015"/>
                        <a:pt x="12893" y="5410"/>
                        <a:pt x="12201" y="4902"/>
                      </a:cubicBezTo>
                      <a:cubicBezTo>
                        <a:pt x="12396" y="4763"/>
                        <a:pt x="12633" y="4685"/>
                        <a:pt x="12881" y="4685"/>
                      </a:cubicBezTo>
                      <a:close/>
                      <a:moveTo>
                        <a:pt x="7616" y="4685"/>
                      </a:moveTo>
                      <a:cubicBezTo>
                        <a:pt x="9058" y="4685"/>
                        <a:pt x="10407" y="5074"/>
                        <a:pt x="11416" y="5778"/>
                      </a:cubicBezTo>
                      <a:cubicBezTo>
                        <a:pt x="12360" y="6440"/>
                        <a:pt x="12881" y="7299"/>
                        <a:pt x="12881" y="8196"/>
                      </a:cubicBezTo>
                      <a:cubicBezTo>
                        <a:pt x="12881" y="9095"/>
                        <a:pt x="12360" y="9953"/>
                        <a:pt x="11416" y="10615"/>
                      </a:cubicBezTo>
                      <a:cubicBezTo>
                        <a:pt x="10407" y="11320"/>
                        <a:pt x="9056" y="11710"/>
                        <a:pt x="7612" y="11710"/>
                      </a:cubicBezTo>
                      <a:cubicBezTo>
                        <a:pt x="6167" y="11710"/>
                        <a:pt x="4816" y="11320"/>
                        <a:pt x="3807" y="10615"/>
                      </a:cubicBezTo>
                      <a:cubicBezTo>
                        <a:pt x="2863" y="9953"/>
                        <a:pt x="2343" y="9095"/>
                        <a:pt x="2343" y="8196"/>
                      </a:cubicBezTo>
                      <a:cubicBezTo>
                        <a:pt x="2343" y="7299"/>
                        <a:pt x="2863" y="6440"/>
                        <a:pt x="3807" y="5778"/>
                      </a:cubicBezTo>
                      <a:cubicBezTo>
                        <a:pt x="4816" y="5074"/>
                        <a:pt x="6165" y="4685"/>
                        <a:pt x="7609" y="4685"/>
                      </a:cubicBezTo>
                      <a:close/>
                      <a:moveTo>
                        <a:pt x="8782" y="0"/>
                      </a:moveTo>
                      <a:cubicBezTo>
                        <a:pt x="8538" y="0"/>
                        <a:pt x="8309" y="156"/>
                        <a:pt x="8228" y="402"/>
                      </a:cubicBezTo>
                      <a:lnTo>
                        <a:pt x="7186" y="3524"/>
                      </a:lnTo>
                      <a:cubicBezTo>
                        <a:pt x="6065" y="3576"/>
                        <a:pt x="4998" y="3836"/>
                        <a:pt x="4073" y="4276"/>
                      </a:cubicBezTo>
                      <a:cubicBezTo>
                        <a:pt x="3634" y="3797"/>
                        <a:pt x="3011" y="3514"/>
                        <a:pt x="2343" y="3514"/>
                      </a:cubicBezTo>
                      <a:cubicBezTo>
                        <a:pt x="1051" y="3514"/>
                        <a:pt x="0" y="4565"/>
                        <a:pt x="0" y="5856"/>
                      </a:cubicBezTo>
                      <a:cubicBezTo>
                        <a:pt x="0" y="6702"/>
                        <a:pt x="469" y="7478"/>
                        <a:pt x="1186" y="7889"/>
                      </a:cubicBezTo>
                      <a:cubicBezTo>
                        <a:pt x="1177" y="7991"/>
                        <a:pt x="1171" y="8094"/>
                        <a:pt x="1171" y="8196"/>
                      </a:cubicBezTo>
                      <a:cubicBezTo>
                        <a:pt x="1171" y="9488"/>
                        <a:pt x="1870" y="10687"/>
                        <a:pt x="3137" y="11573"/>
                      </a:cubicBezTo>
                      <a:cubicBezTo>
                        <a:pt x="4340" y="12415"/>
                        <a:pt x="5928" y="12881"/>
                        <a:pt x="7611" y="12881"/>
                      </a:cubicBezTo>
                      <a:cubicBezTo>
                        <a:pt x="9293" y="12881"/>
                        <a:pt x="10883" y="12415"/>
                        <a:pt x="12086" y="11573"/>
                      </a:cubicBezTo>
                      <a:cubicBezTo>
                        <a:pt x="13353" y="10687"/>
                        <a:pt x="14050" y="9488"/>
                        <a:pt x="14050" y="8196"/>
                      </a:cubicBezTo>
                      <a:cubicBezTo>
                        <a:pt x="14050" y="8094"/>
                        <a:pt x="14046" y="7991"/>
                        <a:pt x="14037" y="7889"/>
                      </a:cubicBezTo>
                      <a:cubicBezTo>
                        <a:pt x="14754" y="7478"/>
                        <a:pt x="15223" y="6702"/>
                        <a:pt x="15223" y="5856"/>
                      </a:cubicBezTo>
                      <a:cubicBezTo>
                        <a:pt x="15223" y="4565"/>
                        <a:pt x="14172" y="3514"/>
                        <a:pt x="12881" y="3514"/>
                      </a:cubicBezTo>
                      <a:cubicBezTo>
                        <a:pt x="12212" y="3514"/>
                        <a:pt x="11589" y="3797"/>
                        <a:pt x="11152" y="4276"/>
                      </a:cubicBezTo>
                      <a:cubicBezTo>
                        <a:pt x="10330" y="3885"/>
                        <a:pt x="9396" y="3636"/>
                        <a:pt x="8412" y="3549"/>
                      </a:cubicBezTo>
                      <a:lnTo>
                        <a:pt x="9153" y="1327"/>
                      </a:lnTo>
                      <a:lnTo>
                        <a:pt x="10540" y="1789"/>
                      </a:lnTo>
                      <a:cubicBezTo>
                        <a:pt x="10556" y="2742"/>
                        <a:pt x="11338" y="3514"/>
                        <a:pt x="12295" y="3514"/>
                      </a:cubicBezTo>
                      <a:cubicBezTo>
                        <a:pt x="13263" y="3514"/>
                        <a:pt x="14052" y="2725"/>
                        <a:pt x="14052" y="1757"/>
                      </a:cubicBezTo>
                      <a:cubicBezTo>
                        <a:pt x="14052" y="790"/>
                        <a:pt x="13263" y="1"/>
                        <a:pt x="12295" y="1"/>
                      </a:cubicBezTo>
                      <a:cubicBezTo>
                        <a:pt x="11732" y="1"/>
                        <a:pt x="11232" y="268"/>
                        <a:pt x="10910" y="678"/>
                      </a:cubicBezTo>
                      <a:lnTo>
                        <a:pt x="8968" y="31"/>
                      </a:lnTo>
                      <a:cubicBezTo>
                        <a:pt x="8906" y="10"/>
                        <a:pt x="8844" y="0"/>
                        <a:pt x="8782"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895" name="Google Shape;12627;p89">
                  <a:extLst>
                    <a:ext uri="{FF2B5EF4-FFF2-40B4-BE49-F238E27FC236}">
                      <a16:creationId xmlns:a16="http://schemas.microsoft.com/office/drawing/2014/main" id="{B5D5CFEE-C521-83E0-5217-C3D55553D160}"/>
                    </a:ext>
                  </a:extLst>
                </p:cNvPr>
                <p:cNvSpPr/>
                <p:nvPr/>
              </p:nvSpPr>
              <p:spPr>
                <a:xfrm>
                  <a:off x="6748992" y="2768030"/>
                  <a:ext cx="48898" cy="48878"/>
                </a:xfrm>
                <a:custGeom>
                  <a:avLst/>
                  <a:gdLst/>
                  <a:ahLst/>
                  <a:cxnLst/>
                  <a:rect l="l" t="t" r="r" b="b"/>
                  <a:pathLst>
                    <a:path w="2343" h="2342" extrusionOk="0">
                      <a:moveTo>
                        <a:pt x="1171" y="1"/>
                      </a:moveTo>
                      <a:cubicBezTo>
                        <a:pt x="526" y="1"/>
                        <a:pt x="0" y="525"/>
                        <a:pt x="0" y="1170"/>
                      </a:cubicBezTo>
                      <a:cubicBezTo>
                        <a:pt x="0" y="1816"/>
                        <a:pt x="526" y="2341"/>
                        <a:pt x="1171" y="2341"/>
                      </a:cubicBezTo>
                      <a:cubicBezTo>
                        <a:pt x="1817" y="2341"/>
                        <a:pt x="2342" y="1816"/>
                        <a:pt x="2342" y="1170"/>
                      </a:cubicBezTo>
                      <a:cubicBezTo>
                        <a:pt x="2342" y="525"/>
                        <a:pt x="1817" y="1"/>
                        <a:pt x="1171"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896" name="Google Shape;12628;p89">
                  <a:extLst>
                    <a:ext uri="{FF2B5EF4-FFF2-40B4-BE49-F238E27FC236}">
                      <a16:creationId xmlns:a16="http://schemas.microsoft.com/office/drawing/2014/main" id="{28607794-0528-0700-67C2-AA3B1A0C4289}"/>
                    </a:ext>
                  </a:extLst>
                </p:cNvPr>
                <p:cNvSpPr/>
                <p:nvPr/>
              </p:nvSpPr>
              <p:spPr>
                <a:xfrm>
                  <a:off x="6846703" y="2768030"/>
                  <a:ext cx="48898" cy="48878"/>
                </a:xfrm>
                <a:custGeom>
                  <a:avLst/>
                  <a:gdLst/>
                  <a:ahLst/>
                  <a:cxnLst/>
                  <a:rect l="l" t="t" r="r" b="b"/>
                  <a:pathLst>
                    <a:path w="2343" h="2342" extrusionOk="0">
                      <a:moveTo>
                        <a:pt x="1172" y="1"/>
                      </a:moveTo>
                      <a:cubicBezTo>
                        <a:pt x="526" y="1"/>
                        <a:pt x="1" y="525"/>
                        <a:pt x="1" y="1170"/>
                      </a:cubicBezTo>
                      <a:cubicBezTo>
                        <a:pt x="1" y="1816"/>
                        <a:pt x="526" y="2341"/>
                        <a:pt x="1172" y="2341"/>
                      </a:cubicBezTo>
                      <a:cubicBezTo>
                        <a:pt x="1818" y="2341"/>
                        <a:pt x="2343" y="1816"/>
                        <a:pt x="2343" y="1170"/>
                      </a:cubicBezTo>
                      <a:cubicBezTo>
                        <a:pt x="2343" y="525"/>
                        <a:pt x="1818" y="1"/>
                        <a:pt x="1172"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897" name="Google Shape;12629;p89">
                  <a:extLst>
                    <a:ext uri="{FF2B5EF4-FFF2-40B4-BE49-F238E27FC236}">
                      <a16:creationId xmlns:a16="http://schemas.microsoft.com/office/drawing/2014/main" id="{38857BA2-8FB1-5845-059C-F1D013A07F64}"/>
                    </a:ext>
                  </a:extLst>
                </p:cNvPr>
                <p:cNvSpPr/>
                <p:nvPr/>
              </p:nvSpPr>
              <p:spPr>
                <a:xfrm>
                  <a:off x="6759469" y="2841323"/>
                  <a:ext cx="125658" cy="35938"/>
                </a:xfrm>
                <a:custGeom>
                  <a:avLst/>
                  <a:gdLst/>
                  <a:ahLst/>
                  <a:cxnLst/>
                  <a:rect l="l" t="t" r="r" b="b"/>
                  <a:pathLst>
                    <a:path w="6021" h="1722" extrusionOk="0">
                      <a:moveTo>
                        <a:pt x="670" y="0"/>
                      </a:moveTo>
                      <a:cubicBezTo>
                        <a:pt x="455" y="0"/>
                        <a:pt x="249" y="119"/>
                        <a:pt x="146" y="324"/>
                      </a:cubicBezTo>
                      <a:cubicBezTo>
                        <a:pt x="1" y="614"/>
                        <a:pt x="117" y="965"/>
                        <a:pt x="407" y="1110"/>
                      </a:cubicBezTo>
                      <a:cubicBezTo>
                        <a:pt x="1223" y="1516"/>
                        <a:pt x="2116" y="1722"/>
                        <a:pt x="3011" y="1722"/>
                      </a:cubicBezTo>
                      <a:cubicBezTo>
                        <a:pt x="3905" y="1722"/>
                        <a:pt x="4800" y="1518"/>
                        <a:pt x="5614" y="1110"/>
                      </a:cubicBezTo>
                      <a:cubicBezTo>
                        <a:pt x="5904" y="965"/>
                        <a:pt x="6021" y="614"/>
                        <a:pt x="5875" y="324"/>
                      </a:cubicBezTo>
                      <a:cubicBezTo>
                        <a:pt x="5774" y="119"/>
                        <a:pt x="5567" y="0"/>
                        <a:pt x="5352" y="0"/>
                      </a:cubicBezTo>
                      <a:cubicBezTo>
                        <a:pt x="5264" y="0"/>
                        <a:pt x="5174" y="20"/>
                        <a:pt x="5090" y="62"/>
                      </a:cubicBezTo>
                      <a:cubicBezTo>
                        <a:pt x="4439" y="388"/>
                        <a:pt x="3725" y="551"/>
                        <a:pt x="3011" y="551"/>
                      </a:cubicBezTo>
                      <a:cubicBezTo>
                        <a:pt x="2296" y="551"/>
                        <a:pt x="1582" y="388"/>
                        <a:pt x="931" y="62"/>
                      </a:cubicBezTo>
                      <a:cubicBezTo>
                        <a:pt x="847" y="20"/>
                        <a:pt x="758" y="0"/>
                        <a:pt x="670"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881" name="Google Shape;12633;p89">
                <a:extLst>
                  <a:ext uri="{FF2B5EF4-FFF2-40B4-BE49-F238E27FC236}">
                    <a16:creationId xmlns:a16="http://schemas.microsoft.com/office/drawing/2014/main" id="{E56297D4-0C23-E9FA-8043-404BBD4F2468}"/>
                  </a:ext>
                </a:extLst>
              </p:cNvPr>
              <p:cNvGrpSpPr/>
              <p:nvPr/>
            </p:nvGrpSpPr>
            <p:grpSpPr>
              <a:xfrm>
                <a:off x="2040531" y="5215345"/>
                <a:ext cx="620859" cy="436577"/>
                <a:chOff x="3476576" y="2633631"/>
                <a:chExt cx="417024" cy="293244"/>
              </a:xfrm>
              <a:grpFill/>
            </p:grpSpPr>
            <p:sp>
              <p:nvSpPr>
                <p:cNvPr id="17891" name="Google Shape;12634;p89">
                  <a:extLst>
                    <a:ext uri="{FF2B5EF4-FFF2-40B4-BE49-F238E27FC236}">
                      <a16:creationId xmlns:a16="http://schemas.microsoft.com/office/drawing/2014/main" id="{90B2BA93-BA05-4F39-5AAB-49DC3788B82A}"/>
                    </a:ext>
                  </a:extLst>
                </p:cNvPr>
                <p:cNvSpPr/>
                <p:nvPr/>
              </p:nvSpPr>
              <p:spPr>
                <a:xfrm>
                  <a:off x="3476576" y="2633631"/>
                  <a:ext cx="417024" cy="293244"/>
                </a:xfrm>
                <a:custGeom>
                  <a:avLst/>
                  <a:gdLst/>
                  <a:ahLst/>
                  <a:cxnLst/>
                  <a:rect l="l" t="t" r="r" b="b"/>
                  <a:pathLst>
                    <a:path w="19982" h="14051" extrusionOk="0">
                      <a:moveTo>
                        <a:pt x="17056" y="1172"/>
                      </a:moveTo>
                      <a:cubicBezTo>
                        <a:pt x="18023" y="1172"/>
                        <a:pt x="18811" y="1961"/>
                        <a:pt x="18811" y="2929"/>
                      </a:cubicBezTo>
                      <a:lnTo>
                        <a:pt x="18811" y="11124"/>
                      </a:lnTo>
                      <a:cubicBezTo>
                        <a:pt x="18811" y="12092"/>
                        <a:pt x="18023" y="12881"/>
                        <a:pt x="17056" y="12881"/>
                      </a:cubicBezTo>
                      <a:lnTo>
                        <a:pt x="2927" y="12881"/>
                      </a:lnTo>
                      <a:cubicBezTo>
                        <a:pt x="1959" y="12881"/>
                        <a:pt x="1172" y="12092"/>
                        <a:pt x="1172" y="11124"/>
                      </a:cubicBezTo>
                      <a:lnTo>
                        <a:pt x="1172" y="2929"/>
                      </a:lnTo>
                      <a:cubicBezTo>
                        <a:pt x="1172" y="1961"/>
                        <a:pt x="1959" y="1172"/>
                        <a:pt x="2927" y="1172"/>
                      </a:cubicBezTo>
                      <a:close/>
                      <a:moveTo>
                        <a:pt x="2927" y="1"/>
                      </a:moveTo>
                      <a:cubicBezTo>
                        <a:pt x="1313" y="1"/>
                        <a:pt x="1" y="1315"/>
                        <a:pt x="1" y="2929"/>
                      </a:cubicBezTo>
                      <a:lnTo>
                        <a:pt x="1" y="11124"/>
                      </a:lnTo>
                      <a:cubicBezTo>
                        <a:pt x="1" y="12738"/>
                        <a:pt x="1313" y="14050"/>
                        <a:pt x="2927" y="14050"/>
                      </a:cubicBezTo>
                      <a:lnTo>
                        <a:pt x="17056" y="14050"/>
                      </a:lnTo>
                      <a:cubicBezTo>
                        <a:pt x="18669" y="14050"/>
                        <a:pt x="19982" y="12738"/>
                        <a:pt x="19982" y="11124"/>
                      </a:cubicBezTo>
                      <a:lnTo>
                        <a:pt x="19982" y="2929"/>
                      </a:lnTo>
                      <a:cubicBezTo>
                        <a:pt x="19982" y="1315"/>
                        <a:pt x="18669" y="1"/>
                        <a:pt x="17056"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892" name="Google Shape;12635;p89">
                  <a:extLst>
                    <a:ext uri="{FF2B5EF4-FFF2-40B4-BE49-F238E27FC236}">
                      <a16:creationId xmlns:a16="http://schemas.microsoft.com/office/drawing/2014/main" id="{106A5BB6-E765-974A-1A93-CECEE7256D40}"/>
                    </a:ext>
                  </a:extLst>
                </p:cNvPr>
                <p:cNvSpPr/>
                <p:nvPr/>
              </p:nvSpPr>
              <p:spPr>
                <a:xfrm>
                  <a:off x="3636206" y="2706945"/>
                  <a:ext cx="122194" cy="146633"/>
                </a:xfrm>
                <a:custGeom>
                  <a:avLst/>
                  <a:gdLst/>
                  <a:ahLst/>
                  <a:cxnLst/>
                  <a:rect l="l" t="t" r="r" b="b"/>
                  <a:pathLst>
                    <a:path w="5855" h="7026" extrusionOk="0">
                      <a:moveTo>
                        <a:pt x="1172" y="1643"/>
                      </a:moveTo>
                      <a:lnTo>
                        <a:pt x="4165" y="3514"/>
                      </a:lnTo>
                      <a:lnTo>
                        <a:pt x="1172" y="5384"/>
                      </a:lnTo>
                      <a:lnTo>
                        <a:pt x="1172" y="1643"/>
                      </a:lnTo>
                      <a:close/>
                      <a:moveTo>
                        <a:pt x="586" y="0"/>
                      </a:moveTo>
                      <a:cubicBezTo>
                        <a:pt x="489" y="0"/>
                        <a:pt x="391" y="25"/>
                        <a:pt x="302" y="74"/>
                      </a:cubicBezTo>
                      <a:cubicBezTo>
                        <a:pt x="116" y="178"/>
                        <a:pt x="1" y="373"/>
                        <a:pt x="1" y="587"/>
                      </a:cubicBezTo>
                      <a:lnTo>
                        <a:pt x="1" y="6440"/>
                      </a:lnTo>
                      <a:cubicBezTo>
                        <a:pt x="1" y="6653"/>
                        <a:pt x="116" y="6849"/>
                        <a:pt x="302" y="6953"/>
                      </a:cubicBezTo>
                      <a:cubicBezTo>
                        <a:pt x="389" y="7001"/>
                        <a:pt x="487" y="7026"/>
                        <a:pt x="585" y="7026"/>
                      </a:cubicBezTo>
                      <a:cubicBezTo>
                        <a:pt x="693" y="7026"/>
                        <a:pt x="801" y="6997"/>
                        <a:pt x="896" y="6937"/>
                      </a:cubicBezTo>
                      <a:lnTo>
                        <a:pt x="5580" y="4010"/>
                      </a:lnTo>
                      <a:cubicBezTo>
                        <a:pt x="5750" y="3903"/>
                        <a:pt x="5854" y="3714"/>
                        <a:pt x="5854" y="3513"/>
                      </a:cubicBezTo>
                      <a:cubicBezTo>
                        <a:pt x="5854" y="3311"/>
                        <a:pt x="5750" y="3123"/>
                        <a:pt x="5580" y="3017"/>
                      </a:cubicBezTo>
                      <a:lnTo>
                        <a:pt x="896" y="90"/>
                      </a:lnTo>
                      <a:cubicBezTo>
                        <a:pt x="801" y="30"/>
                        <a:pt x="694" y="0"/>
                        <a:pt x="586"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882" name="Google Shape;12636;p89">
                <a:extLst>
                  <a:ext uri="{FF2B5EF4-FFF2-40B4-BE49-F238E27FC236}">
                    <a16:creationId xmlns:a16="http://schemas.microsoft.com/office/drawing/2014/main" id="{5DDB6928-8141-4D4D-0F30-73748DC8D559}"/>
                  </a:ext>
                </a:extLst>
              </p:cNvPr>
              <p:cNvGrpSpPr/>
              <p:nvPr/>
            </p:nvGrpSpPr>
            <p:grpSpPr>
              <a:xfrm>
                <a:off x="2979814" y="5123312"/>
                <a:ext cx="620890" cy="620641"/>
                <a:chOff x="3988564" y="2571836"/>
                <a:chExt cx="417045" cy="416878"/>
              </a:xfrm>
              <a:grpFill/>
            </p:grpSpPr>
            <p:sp>
              <p:nvSpPr>
                <p:cNvPr id="17889" name="Google Shape;12637;p89">
                  <a:extLst>
                    <a:ext uri="{FF2B5EF4-FFF2-40B4-BE49-F238E27FC236}">
                      <a16:creationId xmlns:a16="http://schemas.microsoft.com/office/drawing/2014/main" id="{E4D03CFD-3DBB-E450-677A-075D921F682F}"/>
                    </a:ext>
                  </a:extLst>
                </p:cNvPr>
                <p:cNvSpPr/>
                <p:nvPr/>
              </p:nvSpPr>
              <p:spPr>
                <a:xfrm>
                  <a:off x="4090678" y="2650431"/>
                  <a:ext cx="213124" cy="259268"/>
                </a:xfrm>
                <a:custGeom>
                  <a:avLst/>
                  <a:gdLst/>
                  <a:ahLst/>
                  <a:cxnLst/>
                  <a:rect l="l" t="t" r="r" b="b"/>
                  <a:pathLst>
                    <a:path w="10212" h="12423" extrusionOk="0">
                      <a:moveTo>
                        <a:pt x="4938" y="1172"/>
                      </a:moveTo>
                      <a:cubicBezTo>
                        <a:pt x="7267" y="1172"/>
                        <a:pt x="8610" y="2621"/>
                        <a:pt x="8610" y="3081"/>
                      </a:cubicBezTo>
                      <a:cubicBezTo>
                        <a:pt x="8610" y="3348"/>
                        <a:pt x="8308" y="3471"/>
                        <a:pt x="8102" y="3471"/>
                      </a:cubicBezTo>
                      <a:cubicBezTo>
                        <a:pt x="7867" y="3471"/>
                        <a:pt x="7733" y="3357"/>
                        <a:pt x="7407" y="3026"/>
                      </a:cubicBezTo>
                      <a:cubicBezTo>
                        <a:pt x="6933" y="2541"/>
                        <a:pt x="6282" y="1879"/>
                        <a:pt x="4821" y="1879"/>
                      </a:cubicBezTo>
                      <a:cubicBezTo>
                        <a:pt x="4177" y="1879"/>
                        <a:pt x="3602" y="2046"/>
                        <a:pt x="3162" y="2362"/>
                      </a:cubicBezTo>
                      <a:cubicBezTo>
                        <a:pt x="2687" y="2700"/>
                        <a:pt x="2417" y="3188"/>
                        <a:pt x="2417" y="3701"/>
                      </a:cubicBezTo>
                      <a:cubicBezTo>
                        <a:pt x="2417" y="4145"/>
                        <a:pt x="2603" y="4758"/>
                        <a:pt x="3491" y="5152"/>
                      </a:cubicBezTo>
                      <a:cubicBezTo>
                        <a:pt x="3997" y="5378"/>
                        <a:pt x="4646" y="5506"/>
                        <a:pt x="5334" y="5642"/>
                      </a:cubicBezTo>
                      <a:cubicBezTo>
                        <a:pt x="7566" y="6081"/>
                        <a:pt x="9029" y="6514"/>
                        <a:pt x="9029" y="8449"/>
                      </a:cubicBezTo>
                      <a:cubicBezTo>
                        <a:pt x="9029" y="8455"/>
                        <a:pt x="9029" y="8464"/>
                        <a:pt x="9029" y="8478"/>
                      </a:cubicBezTo>
                      <a:cubicBezTo>
                        <a:pt x="9035" y="8646"/>
                        <a:pt x="9028" y="9518"/>
                        <a:pt x="8347" y="10222"/>
                      </a:cubicBezTo>
                      <a:cubicBezTo>
                        <a:pt x="7688" y="10903"/>
                        <a:pt x="6597" y="11248"/>
                        <a:pt x="5102" y="11252"/>
                      </a:cubicBezTo>
                      <a:cubicBezTo>
                        <a:pt x="2240" y="11250"/>
                        <a:pt x="1171" y="9891"/>
                        <a:pt x="1171" y="9033"/>
                      </a:cubicBezTo>
                      <a:cubicBezTo>
                        <a:pt x="1171" y="8780"/>
                        <a:pt x="1518" y="8672"/>
                        <a:pt x="1656" y="8672"/>
                      </a:cubicBezTo>
                      <a:cubicBezTo>
                        <a:pt x="1844" y="8672"/>
                        <a:pt x="2005" y="8837"/>
                        <a:pt x="2327" y="9212"/>
                      </a:cubicBezTo>
                      <a:cubicBezTo>
                        <a:pt x="2843" y="9813"/>
                        <a:pt x="3551" y="10636"/>
                        <a:pt x="5095" y="10636"/>
                      </a:cubicBezTo>
                      <a:cubicBezTo>
                        <a:pt x="6363" y="10636"/>
                        <a:pt x="7727" y="9881"/>
                        <a:pt x="7727" y="8612"/>
                      </a:cubicBezTo>
                      <a:cubicBezTo>
                        <a:pt x="7727" y="7951"/>
                        <a:pt x="7363" y="7445"/>
                        <a:pt x="6647" y="7109"/>
                      </a:cubicBezTo>
                      <a:cubicBezTo>
                        <a:pt x="6130" y="6866"/>
                        <a:pt x="5472" y="6726"/>
                        <a:pt x="4773" y="6578"/>
                      </a:cubicBezTo>
                      <a:cubicBezTo>
                        <a:pt x="2620" y="6120"/>
                        <a:pt x="1209" y="5683"/>
                        <a:pt x="1209" y="3859"/>
                      </a:cubicBezTo>
                      <a:cubicBezTo>
                        <a:pt x="1209" y="2893"/>
                        <a:pt x="1667" y="2191"/>
                        <a:pt x="2606" y="1711"/>
                      </a:cubicBezTo>
                      <a:cubicBezTo>
                        <a:pt x="3388" y="1313"/>
                        <a:pt x="4350" y="1172"/>
                        <a:pt x="4938" y="1172"/>
                      </a:cubicBezTo>
                      <a:close/>
                      <a:moveTo>
                        <a:pt x="4938" y="1"/>
                      </a:moveTo>
                      <a:cubicBezTo>
                        <a:pt x="2944" y="1"/>
                        <a:pt x="39" y="991"/>
                        <a:pt x="39" y="3861"/>
                      </a:cubicBezTo>
                      <a:cubicBezTo>
                        <a:pt x="39" y="5149"/>
                        <a:pt x="579" y="6129"/>
                        <a:pt x="1644" y="6772"/>
                      </a:cubicBezTo>
                      <a:cubicBezTo>
                        <a:pt x="2505" y="7293"/>
                        <a:pt x="3581" y="7523"/>
                        <a:pt x="4529" y="7724"/>
                      </a:cubicBezTo>
                      <a:cubicBezTo>
                        <a:pt x="5159" y="7857"/>
                        <a:pt x="5755" y="7984"/>
                        <a:pt x="6149" y="8170"/>
                      </a:cubicBezTo>
                      <a:cubicBezTo>
                        <a:pt x="6556" y="8359"/>
                        <a:pt x="6556" y="8518"/>
                        <a:pt x="6556" y="8612"/>
                      </a:cubicBezTo>
                      <a:cubicBezTo>
                        <a:pt x="6556" y="9100"/>
                        <a:pt x="5785" y="9465"/>
                        <a:pt x="5095" y="9465"/>
                      </a:cubicBezTo>
                      <a:cubicBezTo>
                        <a:pt x="4089" y="9465"/>
                        <a:pt x="3664" y="8971"/>
                        <a:pt x="3215" y="8449"/>
                      </a:cubicBezTo>
                      <a:cubicBezTo>
                        <a:pt x="2833" y="8005"/>
                        <a:pt x="2401" y="7501"/>
                        <a:pt x="1656" y="7501"/>
                      </a:cubicBezTo>
                      <a:cubicBezTo>
                        <a:pt x="860" y="7501"/>
                        <a:pt x="0" y="8087"/>
                        <a:pt x="0" y="9035"/>
                      </a:cubicBezTo>
                      <a:cubicBezTo>
                        <a:pt x="0" y="10459"/>
                        <a:pt x="1462" y="12423"/>
                        <a:pt x="5104" y="12423"/>
                      </a:cubicBezTo>
                      <a:cubicBezTo>
                        <a:pt x="6926" y="12419"/>
                        <a:pt x="8301" y="11954"/>
                        <a:pt x="9187" y="11036"/>
                      </a:cubicBezTo>
                      <a:cubicBezTo>
                        <a:pt x="10167" y="10024"/>
                        <a:pt x="10211" y="8803"/>
                        <a:pt x="10200" y="8442"/>
                      </a:cubicBezTo>
                      <a:cubicBezTo>
                        <a:pt x="10199" y="7101"/>
                        <a:pt x="9638" y="6090"/>
                        <a:pt x="8536" y="5435"/>
                      </a:cubicBezTo>
                      <a:cubicBezTo>
                        <a:pt x="7642" y="4904"/>
                        <a:pt x="6537" y="4685"/>
                        <a:pt x="5560" y="4492"/>
                      </a:cubicBezTo>
                      <a:cubicBezTo>
                        <a:pt x="4939" y="4370"/>
                        <a:pt x="4354" y="4255"/>
                        <a:pt x="3966" y="4084"/>
                      </a:cubicBezTo>
                      <a:cubicBezTo>
                        <a:pt x="3588" y="3916"/>
                        <a:pt x="3588" y="3781"/>
                        <a:pt x="3588" y="3703"/>
                      </a:cubicBezTo>
                      <a:cubicBezTo>
                        <a:pt x="3588" y="3429"/>
                        <a:pt x="4016" y="3050"/>
                        <a:pt x="4821" y="3050"/>
                      </a:cubicBezTo>
                      <a:cubicBezTo>
                        <a:pt x="5790" y="3050"/>
                        <a:pt x="6153" y="3418"/>
                        <a:pt x="6570" y="3847"/>
                      </a:cubicBezTo>
                      <a:cubicBezTo>
                        <a:pt x="6921" y="4202"/>
                        <a:pt x="7354" y="4644"/>
                        <a:pt x="8102" y="4644"/>
                      </a:cubicBezTo>
                      <a:cubicBezTo>
                        <a:pt x="8966" y="4644"/>
                        <a:pt x="9781" y="4016"/>
                        <a:pt x="9781" y="3082"/>
                      </a:cubicBezTo>
                      <a:cubicBezTo>
                        <a:pt x="9781" y="1768"/>
                        <a:pt x="7722" y="1"/>
                        <a:pt x="4938"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890" name="Google Shape;12638;p89">
                  <a:extLst>
                    <a:ext uri="{FF2B5EF4-FFF2-40B4-BE49-F238E27FC236}">
                      <a16:creationId xmlns:a16="http://schemas.microsoft.com/office/drawing/2014/main" id="{A9B9E3BE-6A17-5112-84DA-09DF3FE7824D}"/>
                    </a:ext>
                  </a:extLst>
                </p:cNvPr>
                <p:cNvSpPr/>
                <p:nvPr/>
              </p:nvSpPr>
              <p:spPr>
                <a:xfrm>
                  <a:off x="3988564" y="2571836"/>
                  <a:ext cx="417045" cy="416878"/>
                </a:xfrm>
                <a:custGeom>
                  <a:avLst/>
                  <a:gdLst/>
                  <a:ahLst/>
                  <a:cxnLst/>
                  <a:rect l="l" t="t" r="r" b="b"/>
                  <a:pathLst>
                    <a:path w="19983" h="19975" extrusionOk="0">
                      <a:moveTo>
                        <a:pt x="5465" y="1172"/>
                      </a:moveTo>
                      <a:cubicBezTo>
                        <a:pt x="6229" y="1172"/>
                        <a:pt x="6714" y="1356"/>
                        <a:pt x="7184" y="1548"/>
                      </a:cubicBezTo>
                      <a:cubicBezTo>
                        <a:pt x="7842" y="1820"/>
                        <a:pt x="8120" y="1882"/>
                        <a:pt x="8506" y="1882"/>
                      </a:cubicBezTo>
                      <a:cubicBezTo>
                        <a:pt x="8831" y="1882"/>
                        <a:pt x="9232" y="1838"/>
                        <a:pt x="10000" y="1838"/>
                      </a:cubicBezTo>
                      <a:cubicBezTo>
                        <a:pt x="13275" y="1838"/>
                        <a:pt x="15226" y="3478"/>
                        <a:pt x="16286" y="4855"/>
                      </a:cubicBezTo>
                      <a:cubicBezTo>
                        <a:pt x="17660" y="6641"/>
                        <a:pt x="18149" y="8709"/>
                        <a:pt x="18149" y="9937"/>
                      </a:cubicBezTo>
                      <a:cubicBezTo>
                        <a:pt x="18149" y="11304"/>
                        <a:pt x="17841" y="11405"/>
                        <a:pt x="18414" y="12744"/>
                      </a:cubicBezTo>
                      <a:cubicBezTo>
                        <a:pt x="18610" y="13203"/>
                        <a:pt x="18812" y="13675"/>
                        <a:pt x="18812" y="14565"/>
                      </a:cubicBezTo>
                      <a:cubicBezTo>
                        <a:pt x="18812" y="15702"/>
                        <a:pt x="18373" y="16765"/>
                        <a:pt x="17575" y="17561"/>
                      </a:cubicBezTo>
                      <a:cubicBezTo>
                        <a:pt x="16776" y="18358"/>
                        <a:pt x="15671" y="18803"/>
                        <a:pt x="14546" y="18803"/>
                      </a:cubicBezTo>
                      <a:cubicBezTo>
                        <a:pt x="14544" y="18803"/>
                        <a:pt x="14542" y="18803"/>
                        <a:pt x="14540" y="18803"/>
                      </a:cubicBezTo>
                      <a:lnTo>
                        <a:pt x="14519" y="18803"/>
                      </a:lnTo>
                      <a:cubicBezTo>
                        <a:pt x="13754" y="18803"/>
                        <a:pt x="13270" y="18612"/>
                        <a:pt x="12799" y="18418"/>
                      </a:cubicBezTo>
                      <a:cubicBezTo>
                        <a:pt x="12161" y="18154"/>
                        <a:pt x="11842" y="18085"/>
                        <a:pt x="11520" y="18085"/>
                      </a:cubicBezTo>
                      <a:cubicBezTo>
                        <a:pt x="11167" y="18085"/>
                        <a:pt x="10809" y="18168"/>
                        <a:pt x="10022" y="18168"/>
                      </a:cubicBezTo>
                      <a:cubicBezTo>
                        <a:pt x="6746" y="18168"/>
                        <a:pt x="4785" y="16516"/>
                        <a:pt x="3717" y="15131"/>
                      </a:cubicBezTo>
                      <a:cubicBezTo>
                        <a:pt x="2328" y="13328"/>
                        <a:pt x="1835" y="11257"/>
                        <a:pt x="1835" y="10031"/>
                      </a:cubicBezTo>
                      <a:cubicBezTo>
                        <a:pt x="1835" y="8674"/>
                        <a:pt x="2146" y="8571"/>
                        <a:pt x="1569" y="7222"/>
                      </a:cubicBezTo>
                      <a:cubicBezTo>
                        <a:pt x="1375" y="6765"/>
                        <a:pt x="1173" y="6293"/>
                        <a:pt x="1171" y="5408"/>
                      </a:cubicBezTo>
                      <a:cubicBezTo>
                        <a:pt x="1175" y="3063"/>
                        <a:pt x="3100" y="1172"/>
                        <a:pt x="5465" y="1172"/>
                      </a:cubicBezTo>
                      <a:close/>
                      <a:moveTo>
                        <a:pt x="5465" y="0"/>
                      </a:moveTo>
                      <a:cubicBezTo>
                        <a:pt x="3993" y="0"/>
                        <a:pt x="2617" y="552"/>
                        <a:pt x="1587" y="1582"/>
                      </a:cubicBezTo>
                      <a:cubicBezTo>
                        <a:pt x="566" y="2603"/>
                        <a:pt x="4" y="3960"/>
                        <a:pt x="0" y="5403"/>
                      </a:cubicBezTo>
                      <a:lnTo>
                        <a:pt x="0" y="5414"/>
                      </a:lnTo>
                      <a:cubicBezTo>
                        <a:pt x="2" y="6535"/>
                        <a:pt x="274" y="7170"/>
                        <a:pt x="492" y="7682"/>
                      </a:cubicBezTo>
                      <a:cubicBezTo>
                        <a:pt x="938" y="8725"/>
                        <a:pt x="664" y="8547"/>
                        <a:pt x="664" y="10031"/>
                      </a:cubicBezTo>
                      <a:cubicBezTo>
                        <a:pt x="664" y="11738"/>
                        <a:pt x="1385" y="14023"/>
                        <a:pt x="2790" y="15845"/>
                      </a:cubicBezTo>
                      <a:cubicBezTo>
                        <a:pt x="4019" y="17439"/>
                        <a:pt x="6270" y="19339"/>
                        <a:pt x="10022" y="19339"/>
                      </a:cubicBezTo>
                      <a:cubicBezTo>
                        <a:pt x="10942" y="19339"/>
                        <a:pt x="11234" y="19255"/>
                        <a:pt x="11494" y="19255"/>
                      </a:cubicBezTo>
                      <a:cubicBezTo>
                        <a:pt x="11700" y="19255"/>
                        <a:pt x="11887" y="19308"/>
                        <a:pt x="12353" y="19500"/>
                      </a:cubicBezTo>
                      <a:cubicBezTo>
                        <a:pt x="12875" y="19716"/>
                        <a:pt x="13523" y="19974"/>
                        <a:pt x="14519" y="19974"/>
                      </a:cubicBezTo>
                      <a:lnTo>
                        <a:pt x="14554" y="19974"/>
                      </a:lnTo>
                      <a:cubicBezTo>
                        <a:pt x="15985" y="19974"/>
                        <a:pt x="17386" y="19403"/>
                        <a:pt x="18402" y="18391"/>
                      </a:cubicBezTo>
                      <a:cubicBezTo>
                        <a:pt x="19422" y="17374"/>
                        <a:pt x="19983" y="16015"/>
                        <a:pt x="19983" y="14565"/>
                      </a:cubicBezTo>
                      <a:cubicBezTo>
                        <a:pt x="19983" y="13436"/>
                        <a:pt x="19711" y="12797"/>
                        <a:pt x="19491" y="12284"/>
                      </a:cubicBezTo>
                      <a:cubicBezTo>
                        <a:pt x="19045" y="11243"/>
                        <a:pt x="19320" y="11421"/>
                        <a:pt x="19320" y="9937"/>
                      </a:cubicBezTo>
                      <a:cubicBezTo>
                        <a:pt x="19320" y="8218"/>
                        <a:pt x="18603" y="5946"/>
                        <a:pt x="17213" y="4140"/>
                      </a:cubicBezTo>
                      <a:cubicBezTo>
                        <a:pt x="15994" y="2557"/>
                        <a:pt x="13753" y="667"/>
                        <a:pt x="10000" y="667"/>
                      </a:cubicBezTo>
                      <a:cubicBezTo>
                        <a:pt x="9146" y="667"/>
                        <a:pt x="8785" y="712"/>
                        <a:pt x="8528" y="712"/>
                      </a:cubicBezTo>
                      <a:cubicBezTo>
                        <a:pt x="8261" y="712"/>
                        <a:pt x="8109" y="664"/>
                        <a:pt x="7630" y="466"/>
                      </a:cubicBezTo>
                      <a:cubicBezTo>
                        <a:pt x="7110" y="252"/>
                        <a:pt x="6461" y="0"/>
                        <a:pt x="5465"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883" name="Google Shape;12639;p89">
                <a:extLst>
                  <a:ext uri="{FF2B5EF4-FFF2-40B4-BE49-F238E27FC236}">
                    <a16:creationId xmlns:a16="http://schemas.microsoft.com/office/drawing/2014/main" id="{C08134E7-8436-2D26-45A3-13850CB8A1FD}"/>
                  </a:ext>
                </a:extLst>
              </p:cNvPr>
              <p:cNvGrpSpPr/>
              <p:nvPr/>
            </p:nvGrpSpPr>
            <p:grpSpPr>
              <a:xfrm>
                <a:off x="3919129" y="5123204"/>
                <a:ext cx="620859" cy="620859"/>
                <a:chOff x="4500573" y="2571753"/>
                <a:chExt cx="417024" cy="417024"/>
              </a:xfrm>
              <a:grpFill/>
            </p:grpSpPr>
            <p:sp>
              <p:nvSpPr>
                <p:cNvPr id="17887" name="Google Shape;12640;p89">
                  <a:extLst>
                    <a:ext uri="{FF2B5EF4-FFF2-40B4-BE49-F238E27FC236}">
                      <a16:creationId xmlns:a16="http://schemas.microsoft.com/office/drawing/2014/main" id="{A1BF9F49-1ADC-E0C8-55E4-E1916C89C107}"/>
                    </a:ext>
                  </a:extLst>
                </p:cNvPr>
                <p:cNvSpPr/>
                <p:nvPr/>
              </p:nvSpPr>
              <p:spPr>
                <a:xfrm>
                  <a:off x="4550263" y="2632817"/>
                  <a:ext cx="317683" cy="293244"/>
                </a:xfrm>
                <a:custGeom>
                  <a:avLst/>
                  <a:gdLst/>
                  <a:ahLst/>
                  <a:cxnLst/>
                  <a:rect l="l" t="t" r="r" b="b"/>
                  <a:pathLst>
                    <a:path w="15222" h="14051" extrusionOk="0">
                      <a:moveTo>
                        <a:pt x="7616" y="1172"/>
                      </a:moveTo>
                      <a:cubicBezTo>
                        <a:pt x="8529" y="1202"/>
                        <a:pt x="10613" y="1570"/>
                        <a:pt x="10613" y="4280"/>
                      </a:cubicBezTo>
                      <a:cubicBezTo>
                        <a:pt x="10613" y="4791"/>
                        <a:pt x="10565" y="5662"/>
                        <a:pt x="10565" y="5683"/>
                      </a:cubicBezTo>
                      <a:cubicBezTo>
                        <a:pt x="10565" y="6490"/>
                        <a:pt x="11186" y="6530"/>
                        <a:pt x="11312" y="6530"/>
                      </a:cubicBezTo>
                      <a:cubicBezTo>
                        <a:pt x="11563" y="6530"/>
                        <a:pt x="11867" y="6461"/>
                        <a:pt x="12149" y="6399"/>
                      </a:cubicBezTo>
                      <a:lnTo>
                        <a:pt x="12149" y="6399"/>
                      </a:lnTo>
                      <a:cubicBezTo>
                        <a:pt x="11697" y="6589"/>
                        <a:pt x="10875" y="6838"/>
                        <a:pt x="10875" y="7608"/>
                      </a:cubicBezTo>
                      <a:cubicBezTo>
                        <a:pt x="10875" y="9260"/>
                        <a:pt x="12294" y="9897"/>
                        <a:pt x="13233" y="10316"/>
                      </a:cubicBezTo>
                      <a:cubicBezTo>
                        <a:pt x="13419" y="10399"/>
                        <a:pt x="13661" y="10509"/>
                        <a:pt x="13838" y="10608"/>
                      </a:cubicBezTo>
                      <a:cubicBezTo>
                        <a:pt x="13590" y="10652"/>
                        <a:pt x="13247" y="10703"/>
                        <a:pt x="12826" y="10802"/>
                      </a:cubicBezTo>
                      <a:cubicBezTo>
                        <a:pt x="12446" y="10894"/>
                        <a:pt x="12149" y="11195"/>
                        <a:pt x="12067" y="11574"/>
                      </a:cubicBezTo>
                      <a:cubicBezTo>
                        <a:pt x="12058" y="11614"/>
                        <a:pt x="12049" y="11652"/>
                        <a:pt x="12041" y="11683"/>
                      </a:cubicBezTo>
                      <a:cubicBezTo>
                        <a:pt x="11837" y="11646"/>
                        <a:pt x="11549" y="11584"/>
                        <a:pt x="11156" y="11584"/>
                      </a:cubicBezTo>
                      <a:cubicBezTo>
                        <a:pt x="10220" y="11584"/>
                        <a:pt x="9658" y="11968"/>
                        <a:pt x="9161" y="12306"/>
                      </a:cubicBezTo>
                      <a:cubicBezTo>
                        <a:pt x="8711" y="12614"/>
                        <a:pt x="8322" y="12879"/>
                        <a:pt x="7611" y="12881"/>
                      </a:cubicBezTo>
                      <a:cubicBezTo>
                        <a:pt x="6900" y="12879"/>
                        <a:pt x="6511" y="12614"/>
                        <a:pt x="6060" y="12306"/>
                      </a:cubicBezTo>
                      <a:cubicBezTo>
                        <a:pt x="5563" y="11968"/>
                        <a:pt x="5000" y="11584"/>
                        <a:pt x="4064" y="11584"/>
                      </a:cubicBezTo>
                      <a:cubicBezTo>
                        <a:pt x="3671" y="11584"/>
                        <a:pt x="3381" y="11646"/>
                        <a:pt x="3180" y="11683"/>
                      </a:cubicBezTo>
                      <a:cubicBezTo>
                        <a:pt x="3171" y="11652"/>
                        <a:pt x="3164" y="11614"/>
                        <a:pt x="3155" y="11574"/>
                      </a:cubicBezTo>
                      <a:cubicBezTo>
                        <a:pt x="3072" y="11195"/>
                        <a:pt x="2775" y="10894"/>
                        <a:pt x="2394" y="10802"/>
                      </a:cubicBezTo>
                      <a:cubicBezTo>
                        <a:pt x="1973" y="10703"/>
                        <a:pt x="1630" y="10652"/>
                        <a:pt x="1384" y="10608"/>
                      </a:cubicBezTo>
                      <a:cubicBezTo>
                        <a:pt x="1559" y="10509"/>
                        <a:pt x="1803" y="10399"/>
                        <a:pt x="1987" y="10316"/>
                      </a:cubicBezTo>
                      <a:cubicBezTo>
                        <a:pt x="2927" y="9897"/>
                        <a:pt x="4347" y="9260"/>
                        <a:pt x="4347" y="7608"/>
                      </a:cubicBezTo>
                      <a:cubicBezTo>
                        <a:pt x="4347" y="6838"/>
                        <a:pt x="3525" y="6589"/>
                        <a:pt x="3072" y="6399"/>
                      </a:cubicBezTo>
                      <a:lnTo>
                        <a:pt x="3072" y="6399"/>
                      </a:lnTo>
                      <a:cubicBezTo>
                        <a:pt x="3355" y="6461"/>
                        <a:pt x="3657" y="6530"/>
                        <a:pt x="3910" y="6530"/>
                      </a:cubicBezTo>
                      <a:cubicBezTo>
                        <a:pt x="4034" y="6530"/>
                        <a:pt x="4655" y="6490"/>
                        <a:pt x="4655" y="5683"/>
                      </a:cubicBezTo>
                      <a:cubicBezTo>
                        <a:pt x="4655" y="5662"/>
                        <a:pt x="4609" y="4793"/>
                        <a:pt x="4609" y="4280"/>
                      </a:cubicBezTo>
                      <a:cubicBezTo>
                        <a:pt x="4609" y="1558"/>
                        <a:pt x="6698" y="1199"/>
                        <a:pt x="7616" y="1172"/>
                      </a:cubicBezTo>
                      <a:close/>
                      <a:moveTo>
                        <a:pt x="7602" y="1"/>
                      </a:moveTo>
                      <a:cubicBezTo>
                        <a:pt x="7201" y="11"/>
                        <a:pt x="6164" y="98"/>
                        <a:pt x="5219" y="691"/>
                      </a:cubicBezTo>
                      <a:cubicBezTo>
                        <a:pt x="4407" y="1200"/>
                        <a:pt x="3438" y="2237"/>
                        <a:pt x="3438" y="4280"/>
                      </a:cubicBezTo>
                      <a:cubicBezTo>
                        <a:pt x="3438" y="4714"/>
                        <a:pt x="3454" y="5041"/>
                        <a:pt x="3466" y="5288"/>
                      </a:cubicBezTo>
                      <a:cubicBezTo>
                        <a:pt x="3176" y="5225"/>
                        <a:pt x="2914" y="5159"/>
                        <a:pt x="2711" y="5159"/>
                      </a:cubicBezTo>
                      <a:cubicBezTo>
                        <a:pt x="2005" y="5159"/>
                        <a:pt x="1492" y="5593"/>
                        <a:pt x="1492" y="6187"/>
                      </a:cubicBezTo>
                      <a:cubicBezTo>
                        <a:pt x="1492" y="7031"/>
                        <a:pt x="2302" y="7355"/>
                        <a:pt x="2785" y="7547"/>
                      </a:cubicBezTo>
                      <a:cubicBezTo>
                        <a:pt x="2907" y="7595"/>
                        <a:pt x="3077" y="7664"/>
                        <a:pt x="3173" y="7717"/>
                      </a:cubicBezTo>
                      <a:cubicBezTo>
                        <a:pt x="3084" y="8885"/>
                        <a:pt x="1453" y="9124"/>
                        <a:pt x="595" y="9723"/>
                      </a:cubicBezTo>
                      <a:cubicBezTo>
                        <a:pt x="201" y="9999"/>
                        <a:pt x="1" y="10337"/>
                        <a:pt x="1" y="10730"/>
                      </a:cubicBezTo>
                      <a:cubicBezTo>
                        <a:pt x="1" y="11119"/>
                        <a:pt x="194" y="11425"/>
                        <a:pt x="547" y="11590"/>
                      </a:cubicBezTo>
                      <a:cubicBezTo>
                        <a:pt x="892" y="11752"/>
                        <a:pt x="1340" y="11765"/>
                        <a:pt x="2032" y="11920"/>
                      </a:cubicBezTo>
                      <a:cubicBezTo>
                        <a:pt x="2081" y="12138"/>
                        <a:pt x="2134" y="12318"/>
                        <a:pt x="2231" y="12474"/>
                      </a:cubicBezTo>
                      <a:cubicBezTo>
                        <a:pt x="2428" y="12789"/>
                        <a:pt x="2691" y="12874"/>
                        <a:pt x="2981" y="12874"/>
                      </a:cubicBezTo>
                      <a:cubicBezTo>
                        <a:pt x="3325" y="12874"/>
                        <a:pt x="3708" y="12754"/>
                        <a:pt x="4064" y="12754"/>
                      </a:cubicBezTo>
                      <a:cubicBezTo>
                        <a:pt x="4639" y="12754"/>
                        <a:pt x="4975" y="12984"/>
                        <a:pt x="5400" y="13274"/>
                      </a:cubicBezTo>
                      <a:cubicBezTo>
                        <a:pt x="5907" y="13619"/>
                        <a:pt x="6537" y="14050"/>
                        <a:pt x="7609" y="14050"/>
                      </a:cubicBezTo>
                      <a:lnTo>
                        <a:pt x="7611" y="14050"/>
                      </a:lnTo>
                      <a:cubicBezTo>
                        <a:pt x="8683" y="14050"/>
                        <a:pt x="9315" y="13620"/>
                        <a:pt x="9821" y="13274"/>
                      </a:cubicBezTo>
                      <a:cubicBezTo>
                        <a:pt x="10247" y="12984"/>
                        <a:pt x="10581" y="12754"/>
                        <a:pt x="11156" y="12754"/>
                      </a:cubicBezTo>
                      <a:cubicBezTo>
                        <a:pt x="11621" y="12754"/>
                        <a:pt x="11881" y="12881"/>
                        <a:pt x="12228" y="12881"/>
                      </a:cubicBezTo>
                      <a:cubicBezTo>
                        <a:pt x="12647" y="12881"/>
                        <a:pt x="12874" y="12660"/>
                        <a:pt x="12991" y="12474"/>
                      </a:cubicBezTo>
                      <a:cubicBezTo>
                        <a:pt x="13088" y="12318"/>
                        <a:pt x="13139" y="12136"/>
                        <a:pt x="13189" y="11920"/>
                      </a:cubicBezTo>
                      <a:cubicBezTo>
                        <a:pt x="13880" y="11765"/>
                        <a:pt x="14328" y="11752"/>
                        <a:pt x="14673" y="11590"/>
                      </a:cubicBezTo>
                      <a:cubicBezTo>
                        <a:pt x="15027" y="11425"/>
                        <a:pt x="15221" y="11119"/>
                        <a:pt x="15221" y="10730"/>
                      </a:cubicBezTo>
                      <a:cubicBezTo>
                        <a:pt x="15221" y="10337"/>
                        <a:pt x="15020" y="9999"/>
                        <a:pt x="14625" y="9723"/>
                      </a:cubicBezTo>
                      <a:cubicBezTo>
                        <a:pt x="13769" y="9124"/>
                        <a:pt x="12136" y="8885"/>
                        <a:pt x="12048" y="7717"/>
                      </a:cubicBezTo>
                      <a:cubicBezTo>
                        <a:pt x="12143" y="7664"/>
                        <a:pt x="12313" y="7595"/>
                        <a:pt x="12435" y="7547"/>
                      </a:cubicBezTo>
                      <a:cubicBezTo>
                        <a:pt x="12918" y="7355"/>
                        <a:pt x="13728" y="7031"/>
                        <a:pt x="13728" y="6187"/>
                      </a:cubicBezTo>
                      <a:cubicBezTo>
                        <a:pt x="13728" y="5593"/>
                        <a:pt x="13215" y="5159"/>
                        <a:pt x="12509" y="5159"/>
                      </a:cubicBezTo>
                      <a:cubicBezTo>
                        <a:pt x="12306" y="5159"/>
                        <a:pt x="12044" y="5225"/>
                        <a:pt x="11754" y="5288"/>
                      </a:cubicBezTo>
                      <a:cubicBezTo>
                        <a:pt x="11768" y="5041"/>
                        <a:pt x="11782" y="4714"/>
                        <a:pt x="11782" y="4280"/>
                      </a:cubicBezTo>
                      <a:cubicBezTo>
                        <a:pt x="11782" y="2246"/>
                        <a:pt x="10822" y="1211"/>
                        <a:pt x="10017" y="700"/>
                      </a:cubicBezTo>
                      <a:cubicBezTo>
                        <a:pt x="9076" y="105"/>
                        <a:pt x="8037" y="13"/>
                        <a:pt x="7634"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888" name="Google Shape;12641;p89">
                  <a:extLst>
                    <a:ext uri="{FF2B5EF4-FFF2-40B4-BE49-F238E27FC236}">
                      <a16:creationId xmlns:a16="http://schemas.microsoft.com/office/drawing/2014/main" id="{F8D89D29-DB7A-8CCE-3378-43A5A4BDD3AB}"/>
                    </a:ext>
                  </a:extLst>
                </p:cNvPr>
                <p:cNvSpPr/>
                <p:nvPr/>
              </p:nvSpPr>
              <p:spPr>
                <a:xfrm>
                  <a:off x="4500573" y="2571753"/>
                  <a:ext cx="417024" cy="417024"/>
                </a:xfrm>
                <a:custGeom>
                  <a:avLst/>
                  <a:gdLst/>
                  <a:ahLst/>
                  <a:cxnLst/>
                  <a:rect l="l" t="t" r="r" b="b"/>
                  <a:pathLst>
                    <a:path w="19982" h="19982" extrusionOk="0">
                      <a:moveTo>
                        <a:pt x="17017" y="1172"/>
                      </a:moveTo>
                      <a:cubicBezTo>
                        <a:pt x="17990" y="1172"/>
                        <a:pt x="18812" y="1975"/>
                        <a:pt x="18812" y="2927"/>
                      </a:cubicBezTo>
                      <a:lnTo>
                        <a:pt x="18812" y="17017"/>
                      </a:lnTo>
                      <a:cubicBezTo>
                        <a:pt x="18812" y="17990"/>
                        <a:pt x="17990" y="18811"/>
                        <a:pt x="17017" y="18811"/>
                      </a:cubicBezTo>
                      <a:lnTo>
                        <a:pt x="2966" y="18811"/>
                      </a:lnTo>
                      <a:cubicBezTo>
                        <a:pt x="1993" y="18811"/>
                        <a:pt x="1172" y="17990"/>
                        <a:pt x="1172" y="17017"/>
                      </a:cubicBezTo>
                      <a:lnTo>
                        <a:pt x="1172" y="2927"/>
                      </a:lnTo>
                      <a:cubicBezTo>
                        <a:pt x="1172" y="1975"/>
                        <a:pt x="1993" y="1172"/>
                        <a:pt x="2966" y="1172"/>
                      </a:cubicBezTo>
                      <a:close/>
                      <a:moveTo>
                        <a:pt x="2966" y="1"/>
                      </a:moveTo>
                      <a:cubicBezTo>
                        <a:pt x="1349" y="1"/>
                        <a:pt x="1" y="1310"/>
                        <a:pt x="1" y="2927"/>
                      </a:cubicBezTo>
                      <a:lnTo>
                        <a:pt x="1" y="17015"/>
                      </a:lnTo>
                      <a:cubicBezTo>
                        <a:pt x="1" y="18636"/>
                        <a:pt x="1349" y="19982"/>
                        <a:pt x="2966" y="19982"/>
                      </a:cubicBezTo>
                      <a:lnTo>
                        <a:pt x="17017" y="19982"/>
                      </a:lnTo>
                      <a:cubicBezTo>
                        <a:pt x="18635" y="19982"/>
                        <a:pt x="19982" y="18634"/>
                        <a:pt x="19982" y="17015"/>
                      </a:cubicBezTo>
                      <a:lnTo>
                        <a:pt x="19982" y="2927"/>
                      </a:lnTo>
                      <a:cubicBezTo>
                        <a:pt x="19982" y="1310"/>
                        <a:pt x="18635" y="1"/>
                        <a:pt x="17017"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884" name="Google Shape;12642;p89">
                <a:extLst>
                  <a:ext uri="{FF2B5EF4-FFF2-40B4-BE49-F238E27FC236}">
                    <a16:creationId xmlns:a16="http://schemas.microsoft.com/office/drawing/2014/main" id="{52515A0E-9C35-D2A6-005E-A5E923D8F10B}"/>
                  </a:ext>
                </a:extLst>
              </p:cNvPr>
              <p:cNvGrpSpPr/>
              <p:nvPr/>
            </p:nvGrpSpPr>
            <p:grpSpPr>
              <a:xfrm>
                <a:off x="4858412" y="5123204"/>
                <a:ext cx="620859" cy="620859"/>
                <a:chOff x="5012603" y="2571753"/>
                <a:chExt cx="417024" cy="417024"/>
              </a:xfrm>
              <a:grpFill/>
            </p:grpSpPr>
            <p:sp>
              <p:nvSpPr>
                <p:cNvPr id="17885" name="Google Shape;12643;p89">
                  <a:extLst>
                    <a:ext uri="{FF2B5EF4-FFF2-40B4-BE49-F238E27FC236}">
                      <a16:creationId xmlns:a16="http://schemas.microsoft.com/office/drawing/2014/main" id="{210C4FB1-7CF4-EEDE-7929-1A616ABAE718}"/>
                    </a:ext>
                  </a:extLst>
                </p:cNvPr>
                <p:cNvSpPr/>
                <p:nvPr/>
              </p:nvSpPr>
              <p:spPr>
                <a:xfrm>
                  <a:off x="5133124" y="2631210"/>
                  <a:ext cx="180818" cy="300048"/>
                </a:xfrm>
                <a:custGeom>
                  <a:avLst/>
                  <a:gdLst/>
                  <a:ahLst/>
                  <a:cxnLst/>
                  <a:rect l="l" t="t" r="r" b="b"/>
                  <a:pathLst>
                    <a:path w="8664" h="14377" extrusionOk="0">
                      <a:moveTo>
                        <a:pt x="4683" y="1171"/>
                      </a:moveTo>
                      <a:lnTo>
                        <a:pt x="4683" y="3395"/>
                      </a:lnTo>
                      <a:cubicBezTo>
                        <a:pt x="4683" y="3719"/>
                        <a:pt x="4945" y="3980"/>
                        <a:pt x="5269" y="3980"/>
                      </a:cubicBezTo>
                      <a:lnTo>
                        <a:pt x="7493" y="3980"/>
                      </a:lnTo>
                      <a:lnTo>
                        <a:pt x="7493" y="5620"/>
                      </a:lnTo>
                      <a:lnTo>
                        <a:pt x="5269" y="5620"/>
                      </a:lnTo>
                      <a:cubicBezTo>
                        <a:pt x="4945" y="5620"/>
                        <a:pt x="4683" y="5882"/>
                        <a:pt x="4683" y="6206"/>
                      </a:cubicBezTo>
                      <a:lnTo>
                        <a:pt x="4683" y="9859"/>
                      </a:lnTo>
                      <a:cubicBezTo>
                        <a:pt x="4683" y="10227"/>
                        <a:pt x="4706" y="10648"/>
                        <a:pt x="4975" y="10986"/>
                      </a:cubicBezTo>
                      <a:cubicBezTo>
                        <a:pt x="5327" y="11423"/>
                        <a:pt x="5899" y="11474"/>
                        <a:pt x="6299" y="11474"/>
                      </a:cubicBezTo>
                      <a:lnTo>
                        <a:pt x="7494" y="11474"/>
                      </a:lnTo>
                      <a:lnTo>
                        <a:pt x="7494" y="13158"/>
                      </a:lnTo>
                      <a:cubicBezTo>
                        <a:pt x="7137" y="13183"/>
                        <a:pt x="6635" y="13207"/>
                        <a:pt x="6113" y="13207"/>
                      </a:cubicBezTo>
                      <a:cubicBezTo>
                        <a:pt x="3848" y="13207"/>
                        <a:pt x="3044" y="11806"/>
                        <a:pt x="3044" y="10607"/>
                      </a:cubicBezTo>
                      <a:lnTo>
                        <a:pt x="3044" y="6206"/>
                      </a:lnTo>
                      <a:cubicBezTo>
                        <a:pt x="3044" y="5882"/>
                        <a:pt x="2782" y="5620"/>
                        <a:pt x="2460" y="5620"/>
                      </a:cubicBezTo>
                      <a:lnTo>
                        <a:pt x="1172" y="5620"/>
                      </a:lnTo>
                      <a:lnTo>
                        <a:pt x="1172" y="4090"/>
                      </a:lnTo>
                      <a:cubicBezTo>
                        <a:pt x="2035" y="3913"/>
                        <a:pt x="2690" y="3487"/>
                        <a:pt x="3120" y="2820"/>
                      </a:cubicBezTo>
                      <a:cubicBezTo>
                        <a:pt x="3463" y="2289"/>
                        <a:pt x="3608" y="1697"/>
                        <a:pt x="3703" y="1171"/>
                      </a:cubicBezTo>
                      <a:close/>
                      <a:moveTo>
                        <a:pt x="3208" y="0"/>
                      </a:moveTo>
                      <a:cubicBezTo>
                        <a:pt x="2922" y="0"/>
                        <a:pt x="2677" y="207"/>
                        <a:pt x="2631" y="490"/>
                      </a:cubicBezTo>
                      <a:cubicBezTo>
                        <a:pt x="2409" y="1822"/>
                        <a:pt x="2209" y="2861"/>
                        <a:pt x="537" y="3000"/>
                      </a:cubicBezTo>
                      <a:cubicBezTo>
                        <a:pt x="234" y="3025"/>
                        <a:pt x="1" y="3278"/>
                        <a:pt x="1" y="3582"/>
                      </a:cubicBezTo>
                      <a:lnTo>
                        <a:pt x="1" y="6206"/>
                      </a:lnTo>
                      <a:cubicBezTo>
                        <a:pt x="1" y="6529"/>
                        <a:pt x="263" y="6791"/>
                        <a:pt x="586" y="6791"/>
                      </a:cubicBezTo>
                      <a:lnTo>
                        <a:pt x="1874" y="6791"/>
                      </a:lnTo>
                      <a:lnTo>
                        <a:pt x="1874" y="10607"/>
                      </a:lnTo>
                      <a:cubicBezTo>
                        <a:pt x="1874" y="12618"/>
                        <a:pt x="3355" y="14377"/>
                        <a:pt x="6111" y="14377"/>
                      </a:cubicBezTo>
                      <a:cubicBezTo>
                        <a:pt x="7158" y="14377"/>
                        <a:pt x="8098" y="14285"/>
                        <a:pt x="8137" y="14281"/>
                      </a:cubicBezTo>
                      <a:cubicBezTo>
                        <a:pt x="8436" y="14251"/>
                        <a:pt x="8664" y="14000"/>
                        <a:pt x="8664" y="13699"/>
                      </a:cubicBezTo>
                      <a:lnTo>
                        <a:pt x="8664" y="10888"/>
                      </a:lnTo>
                      <a:cubicBezTo>
                        <a:pt x="8664" y="10565"/>
                        <a:pt x="8402" y="10303"/>
                        <a:pt x="8078" y="10303"/>
                      </a:cubicBezTo>
                      <a:lnTo>
                        <a:pt x="6299" y="10303"/>
                      </a:lnTo>
                      <a:cubicBezTo>
                        <a:pt x="5828" y="10303"/>
                        <a:pt x="5855" y="10292"/>
                        <a:pt x="5855" y="9859"/>
                      </a:cubicBezTo>
                      <a:lnTo>
                        <a:pt x="5855" y="6791"/>
                      </a:lnTo>
                      <a:lnTo>
                        <a:pt x="8078" y="6791"/>
                      </a:lnTo>
                      <a:cubicBezTo>
                        <a:pt x="8402" y="6791"/>
                        <a:pt x="8664" y="6529"/>
                        <a:pt x="8664" y="6206"/>
                      </a:cubicBezTo>
                      <a:lnTo>
                        <a:pt x="8664" y="3397"/>
                      </a:lnTo>
                      <a:cubicBezTo>
                        <a:pt x="8664" y="3073"/>
                        <a:pt x="8402" y="2811"/>
                        <a:pt x="8078" y="2811"/>
                      </a:cubicBezTo>
                      <a:lnTo>
                        <a:pt x="5855" y="2811"/>
                      </a:lnTo>
                      <a:lnTo>
                        <a:pt x="5855" y="586"/>
                      </a:lnTo>
                      <a:cubicBezTo>
                        <a:pt x="5855" y="262"/>
                        <a:pt x="5593" y="0"/>
                        <a:pt x="5269"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886" name="Google Shape;12644;p89">
                  <a:extLst>
                    <a:ext uri="{FF2B5EF4-FFF2-40B4-BE49-F238E27FC236}">
                      <a16:creationId xmlns:a16="http://schemas.microsoft.com/office/drawing/2014/main" id="{05F075FA-12D0-7D3D-6FA8-2B5CCE1B7A14}"/>
                    </a:ext>
                  </a:extLst>
                </p:cNvPr>
                <p:cNvSpPr/>
                <p:nvPr/>
              </p:nvSpPr>
              <p:spPr>
                <a:xfrm>
                  <a:off x="5012603" y="2571753"/>
                  <a:ext cx="417024" cy="417024"/>
                </a:xfrm>
                <a:custGeom>
                  <a:avLst/>
                  <a:gdLst/>
                  <a:ahLst/>
                  <a:cxnLst/>
                  <a:rect l="l" t="t" r="r" b="b"/>
                  <a:pathLst>
                    <a:path w="19982" h="19982" extrusionOk="0">
                      <a:moveTo>
                        <a:pt x="17053" y="1172"/>
                      </a:moveTo>
                      <a:cubicBezTo>
                        <a:pt x="18007" y="1172"/>
                        <a:pt x="18810" y="1993"/>
                        <a:pt x="18810" y="2966"/>
                      </a:cubicBezTo>
                      <a:lnTo>
                        <a:pt x="18810" y="17017"/>
                      </a:lnTo>
                      <a:cubicBezTo>
                        <a:pt x="18810" y="17990"/>
                        <a:pt x="18007" y="18811"/>
                        <a:pt x="17053" y="18811"/>
                      </a:cubicBezTo>
                      <a:lnTo>
                        <a:pt x="2965" y="18811"/>
                      </a:lnTo>
                      <a:cubicBezTo>
                        <a:pt x="1992" y="18811"/>
                        <a:pt x="1169" y="17990"/>
                        <a:pt x="1169" y="17017"/>
                      </a:cubicBezTo>
                      <a:lnTo>
                        <a:pt x="1169" y="2966"/>
                      </a:lnTo>
                      <a:cubicBezTo>
                        <a:pt x="1169" y="1993"/>
                        <a:pt x="1992" y="1172"/>
                        <a:pt x="2965" y="1172"/>
                      </a:cubicBezTo>
                      <a:close/>
                      <a:moveTo>
                        <a:pt x="2965" y="1"/>
                      </a:moveTo>
                      <a:cubicBezTo>
                        <a:pt x="1346" y="1"/>
                        <a:pt x="0" y="1349"/>
                        <a:pt x="0" y="2966"/>
                      </a:cubicBezTo>
                      <a:lnTo>
                        <a:pt x="0" y="17015"/>
                      </a:lnTo>
                      <a:cubicBezTo>
                        <a:pt x="0" y="18636"/>
                        <a:pt x="1348" y="19982"/>
                        <a:pt x="2965" y="19982"/>
                      </a:cubicBezTo>
                      <a:lnTo>
                        <a:pt x="17053" y="19982"/>
                      </a:lnTo>
                      <a:cubicBezTo>
                        <a:pt x="18672" y="19982"/>
                        <a:pt x="19981" y="18634"/>
                        <a:pt x="19981" y="17015"/>
                      </a:cubicBezTo>
                      <a:lnTo>
                        <a:pt x="19981" y="2966"/>
                      </a:lnTo>
                      <a:cubicBezTo>
                        <a:pt x="19981" y="1349"/>
                        <a:pt x="18672" y="1"/>
                        <a:pt x="17053"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grpSp>
          <p:nvGrpSpPr>
            <p:cNvPr id="19" name="Group 18">
              <a:extLst>
                <a:ext uri="{FF2B5EF4-FFF2-40B4-BE49-F238E27FC236}">
                  <a16:creationId xmlns:a16="http://schemas.microsoft.com/office/drawing/2014/main" id="{5F780929-FDFB-0A67-0837-47F527BD4F08}"/>
                </a:ext>
              </a:extLst>
            </p:cNvPr>
            <p:cNvGrpSpPr/>
            <p:nvPr/>
          </p:nvGrpSpPr>
          <p:grpSpPr>
            <a:xfrm>
              <a:off x="397214" y="4545124"/>
              <a:ext cx="11386542" cy="645964"/>
              <a:chOff x="397214" y="4323264"/>
              <a:chExt cx="11386542" cy="645964"/>
            </a:xfrm>
            <a:grpFill/>
          </p:grpSpPr>
          <p:sp>
            <p:nvSpPr>
              <p:cNvPr id="20" name="Google Shape;12453;p89">
                <a:extLst>
                  <a:ext uri="{FF2B5EF4-FFF2-40B4-BE49-F238E27FC236}">
                    <a16:creationId xmlns:a16="http://schemas.microsoft.com/office/drawing/2014/main" id="{D0566766-7E28-A03E-E0CC-D78CD21A574D}"/>
                  </a:ext>
                </a:extLst>
              </p:cNvPr>
              <p:cNvSpPr/>
              <p:nvPr/>
            </p:nvSpPr>
            <p:spPr>
              <a:xfrm>
                <a:off x="1182098" y="4420919"/>
                <a:ext cx="641288" cy="450628"/>
              </a:xfrm>
              <a:custGeom>
                <a:avLst/>
                <a:gdLst/>
                <a:ahLst/>
                <a:cxnLst/>
                <a:rect l="l" t="t" r="r" b="b"/>
                <a:pathLst>
                  <a:path w="11658" h="8192" extrusionOk="0">
                    <a:moveTo>
                      <a:pt x="10429" y="662"/>
                    </a:moveTo>
                    <a:cubicBezTo>
                      <a:pt x="10114" y="1008"/>
                      <a:pt x="6207" y="4915"/>
                      <a:pt x="6081" y="5072"/>
                    </a:cubicBezTo>
                    <a:cubicBezTo>
                      <a:pt x="6018" y="5135"/>
                      <a:pt x="5916" y="5167"/>
                      <a:pt x="5813" y="5167"/>
                    </a:cubicBezTo>
                    <a:cubicBezTo>
                      <a:pt x="5711" y="5167"/>
                      <a:pt x="5608" y="5135"/>
                      <a:pt x="5545" y="5072"/>
                    </a:cubicBezTo>
                    <a:lnTo>
                      <a:pt x="1135" y="662"/>
                    </a:lnTo>
                    <a:close/>
                    <a:moveTo>
                      <a:pt x="662" y="1134"/>
                    </a:moveTo>
                    <a:lnTo>
                      <a:pt x="3624" y="4096"/>
                    </a:lnTo>
                    <a:lnTo>
                      <a:pt x="662" y="7057"/>
                    </a:lnTo>
                    <a:lnTo>
                      <a:pt x="662" y="1134"/>
                    </a:lnTo>
                    <a:close/>
                    <a:moveTo>
                      <a:pt x="10996" y="1134"/>
                    </a:moveTo>
                    <a:lnTo>
                      <a:pt x="10996" y="7057"/>
                    </a:lnTo>
                    <a:lnTo>
                      <a:pt x="8034" y="4096"/>
                    </a:lnTo>
                    <a:lnTo>
                      <a:pt x="10996" y="1134"/>
                    </a:lnTo>
                    <a:close/>
                    <a:moveTo>
                      <a:pt x="7562" y="4568"/>
                    </a:moveTo>
                    <a:lnTo>
                      <a:pt x="10492" y="7530"/>
                    </a:lnTo>
                    <a:lnTo>
                      <a:pt x="1198" y="7530"/>
                    </a:lnTo>
                    <a:lnTo>
                      <a:pt x="4096" y="4568"/>
                    </a:lnTo>
                    <a:lnTo>
                      <a:pt x="5073" y="5545"/>
                    </a:lnTo>
                    <a:cubicBezTo>
                      <a:pt x="5278" y="5750"/>
                      <a:pt x="5553" y="5852"/>
                      <a:pt x="5829" y="5852"/>
                    </a:cubicBezTo>
                    <a:cubicBezTo>
                      <a:pt x="6105" y="5852"/>
                      <a:pt x="6380" y="5750"/>
                      <a:pt x="6585" y="5545"/>
                    </a:cubicBezTo>
                    <a:lnTo>
                      <a:pt x="7562" y="4568"/>
                    </a:lnTo>
                    <a:close/>
                    <a:moveTo>
                      <a:pt x="1009" y="0"/>
                    </a:moveTo>
                    <a:cubicBezTo>
                      <a:pt x="473" y="0"/>
                      <a:pt x="1" y="473"/>
                      <a:pt x="1" y="1008"/>
                    </a:cubicBezTo>
                    <a:lnTo>
                      <a:pt x="1" y="7152"/>
                    </a:lnTo>
                    <a:cubicBezTo>
                      <a:pt x="1" y="7719"/>
                      <a:pt x="473" y="8191"/>
                      <a:pt x="1009" y="8191"/>
                    </a:cubicBezTo>
                    <a:lnTo>
                      <a:pt x="10618" y="8191"/>
                    </a:lnTo>
                    <a:cubicBezTo>
                      <a:pt x="11185" y="8191"/>
                      <a:pt x="11657" y="7719"/>
                      <a:pt x="11657" y="7152"/>
                    </a:cubicBezTo>
                    <a:lnTo>
                      <a:pt x="11657" y="1008"/>
                    </a:lnTo>
                    <a:cubicBezTo>
                      <a:pt x="11657" y="441"/>
                      <a:pt x="11185" y="0"/>
                      <a:pt x="10618"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21" name="Google Shape;12489;p89">
                <a:extLst>
                  <a:ext uri="{FF2B5EF4-FFF2-40B4-BE49-F238E27FC236}">
                    <a16:creationId xmlns:a16="http://schemas.microsoft.com/office/drawing/2014/main" id="{73D59A2D-DE5A-CF55-CFE4-E4CF5730F0AE}"/>
                  </a:ext>
                </a:extLst>
              </p:cNvPr>
              <p:cNvGrpSpPr/>
              <p:nvPr/>
            </p:nvGrpSpPr>
            <p:grpSpPr>
              <a:xfrm>
                <a:off x="3714261" y="4323264"/>
                <a:ext cx="642992" cy="645964"/>
                <a:chOff x="-1333975" y="2365850"/>
                <a:chExt cx="292225" cy="293575"/>
              </a:xfrm>
              <a:grpFill/>
            </p:grpSpPr>
            <p:sp>
              <p:nvSpPr>
                <p:cNvPr id="17868" name="Google Shape;12490;p89">
                  <a:extLst>
                    <a:ext uri="{FF2B5EF4-FFF2-40B4-BE49-F238E27FC236}">
                      <a16:creationId xmlns:a16="http://schemas.microsoft.com/office/drawing/2014/main" id="{0EF22C7C-390F-BD1F-0900-95AE22CA8B10}"/>
                    </a:ext>
                  </a:extLst>
                </p:cNvPr>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869" name="Google Shape;12491;p89">
                  <a:extLst>
                    <a:ext uri="{FF2B5EF4-FFF2-40B4-BE49-F238E27FC236}">
                      <a16:creationId xmlns:a16="http://schemas.microsoft.com/office/drawing/2014/main" id="{813788F0-7BD9-3777-5085-3F74C85986FA}"/>
                    </a:ext>
                  </a:extLst>
                </p:cNvPr>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870" name="Google Shape;12492;p89">
                  <a:extLst>
                    <a:ext uri="{FF2B5EF4-FFF2-40B4-BE49-F238E27FC236}">
                      <a16:creationId xmlns:a16="http://schemas.microsoft.com/office/drawing/2014/main" id="{62959E64-94D6-837B-71DC-793CCC6E7C39}"/>
                    </a:ext>
                  </a:extLst>
                </p:cNvPr>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871" name="Google Shape;12493;p89">
                  <a:extLst>
                    <a:ext uri="{FF2B5EF4-FFF2-40B4-BE49-F238E27FC236}">
                      <a16:creationId xmlns:a16="http://schemas.microsoft.com/office/drawing/2014/main" id="{C22CE84A-DBD4-1905-7A83-A3DE06944B08}"/>
                    </a:ext>
                  </a:extLst>
                </p:cNvPr>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872" name="Google Shape;12494;p89">
                  <a:extLst>
                    <a:ext uri="{FF2B5EF4-FFF2-40B4-BE49-F238E27FC236}">
                      <a16:creationId xmlns:a16="http://schemas.microsoft.com/office/drawing/2014/main" id="{8F5ED82A-5D0C-3CE8-EC94-F69E2517A765}"/>
                    </a:ext>
                  </a:extLst>
                </p:cNvPr>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873" name="Google Shape;12495;p89">
                  <a:extLst>
                    <a:ext uri="{FF2B5EF4-FFF2-40B4-BE49-F238E27FC236}">
                      <a16:creationId xmlns:a16="http://schemas.microsoft.com/office/drawing/2014/main" id="{E252755B-5E25-7C78-0BAD-9BF5D21A0838}"/>
                    </a:ext>
                  </a:extLst>
                </p:cNvPr>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874" name="Google Shape;12496;p89">
                  <a:extLst>
                    <a:ext uri="{FF2B5EF4-FFF2-40B4-BE49-F238E27FC236}">
                      <a16:creationId xmlns:a16="http://schemas.microsoft.com/office/drawing/2014/main" id="{F0874F67-C836-C2B5-356B-0181A80F8009}"/>
                    </a:ext>
                  </a:extLst>
                </p:cNvPr>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875" name="Google Shape;12497;p89">
                  <a:extLst>
                    <a:ext uri="{FF2B5EF4-FFF2-40B4-BE49-F238E27FC236}">
                      <a16:creationId xmlns:a16="http://schemas.microsoft.com/office/drawing/2014/main" id="{85479C3B-3BC9-CAD4-B2F2-81FC049E106C}"/>
                    </a:ext>
                  </a:extLst>
                </p:cNvPr>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22" name="Google Shape;12529;p89">
                <a:extLst>
                  <a:ext uri="{FF2B5EF4-FFF2-40B4-BE49-F238E27FC236}">
                    <a16:creationId xmlns:a16="http://schemas.microsoft.com/office/drawing/2014/main" id="{BB625AC3-63F9-F1A8-5C91-C340BC8F42F6}"/>
                  </a:ext>
                </a:extLst>
              </p:cNvPr>
              <p:cNvGrpSpPr/>
              <p:nvPr/>
            </p:nvGrpSpPr>
            <p:grpSpPr>
              <a:xfrm>
                <a:off x="6232997" y="4324751"/>
                <a:ext cx="641288" cy="642992"/>
                <a:chOff x="-1333200" y="2770450"/>
                <a:chExt cx="291450" cy="292225"/>
              </a:xfrm>
              <a:grpFill/>
            </p:grpSpPr>
            <p:sp>
              <p:nvSpPr>
                <p:cNvPr id="17866" name="Google Shape;12530;p89">
                  <a:extLst>
                    <a:ext uri="{FF2B5EF4-FFF2-40B4-BE49-F238E27FC236}">
                      <a16:creationId xmlns:a16="http://schemas.microsoft.com/office/drawing/2014/main" id="{84EFEBC0-896D-70C2-AEA6-222881BFA965}"/>
                    </a:ext>
                  </a:extLst>
                </p:cNvPr>
                <p:cNvSpPr/>
                <p:nvPr/>
              </p:nvSpPr>
              <p:spPr>
                <a:xfrm>
                  <a:off x="-1299325" y="2808250"/>
                  <a:ext cx="222925" cy="134725"/>
                </a:xfrm>
                <a:custGeom>
                  <a:avLst/>
                  <a:gdLst/>
                  <a:ahLst/>
                  <a:cxnLst/>
                  <a:rect l="l" t="t" r="r" b="b"/>
                  <a:pathLst>
                    <a:path w="8917" h="5389" extrusionOk="0">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867" name="Google Shape;12531;p89">
                  <a:extLst>
                    <a:ext uri="{FF2B5EF4-FFF2-40B4-BE49-F238E27FC236}">
                      <a16:creationId xmlns:a16="http://schemas.microsoft.com/office/drawing/2014/main" id="{0FAF8CD6-442D-FEFF-392D-FC911F0DCCB8}"/>
                    </a:ext>
                  </a:extLst>
                </p:cNvPr>
                <p:cNvSpPr/>
                <p:nvPr/>
              </p:nvSpPr>
              <p:spPr>
                <a:xfrm>
                  <a:off x="-1333200" y="2770450"/>
                  <a:ext cx="291450" cy="292225"/>
                </a:xfrm>
                <a:custGeom>
                  <a:avLst/>
                  <a:gdLst/>
                  <a:ahLst/>
                  <a:cxnLst/>
                  <a:rect l="l" t="t" r="r" b="b"/>
                  <a:pathLst>
                    <a:path w="11658" h="11689" extrusionOk="0">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23" name="Google Shape;12557;p89">
                <a:extLst>
                  <a:ext uri="{FF2B5EF4-FFF2-40B4-BE49-F238E27FC236}">
                    <a16:creationId xmlns:a16="http://schemas.microsoft.com/office/drawing/2014/main" id="{0A44BA94-9DBF-EBB4-33B6-EE9E309017F4}"/>
                  </a:ext>
                </a:extLst>
              </p:cNvPr>
              <p:cNvGrpSpPr/>
              <p:nvPr/>
            </p:nvGrpSpPr>
            <p:grpSpPr>
              <a:xfrm>
                <a:off x="2029476" y="4325600"/>
                <a:ext cx="642992" cy="641288"/>
                <a:chOff x="-937025" y="2064750"/>
                <a:chExt cx="292225" cy="291450"/>
              </a:xfrm>
              <a:grpFill/>
            </p:grpSpPr>
            <p:sp>
              <p:nvSpPr>
                <p:cNvPr id="17863" name="Google Shape;12558;p89">
                  <a:extLst>
                    <a:ext uri="{FF2B5EF4-FFF2-40B4-BE49-F238E27FC236}">
                      <a16:creationId xmlns:a16="http://schemas.microsoft.com/office/drawing/2014/main" id="{626814F0-C6DB-833B-0F44-CF9701C15AEB}"/>
                    </a:ext>
                  </a:extLst>
                </p:cNvPr>
                <p:cNvSpPr/>
                <p:nvPr/>
              </p:nvSpPr>
              <p:spPr>
                <a:xfrm>
                  <a:off x="-834625" y="2134850"/>
                  <a:ext cx="86650" cy="85075"/>
                </a:xfrm>
                <a:custGeom>
                  <a:avLst/>
                  <a:gdLst/>
                  <a:ahLst/>
                  <a:cxnLst/>
                  <a:rect l="l" t="t" r="r" b="b"/>
                  <a:pathLst>
                    <a:path w="3466" h="3403" extrusionOk="0">
                      <a:moveTo>
                        <a:pt x="1702" y="599"/>
                      </a:moveTo>
                      <a:cubicBezTo>
                        <a:pt x="1922" y="599"/>
                        <a:pt x="2080" y="788"/>
                        <a:pt x="2080" y="977"/>
                      </a:cubicBezTo>
                      <a:cubicBezTo>
                        <a:pt x="2080" y="1166"/>
                        <a:pt x="1922" y="1324"/>
                        <a:pt x="1702" y="1324"/>
                      </a:cubicBezTo>
                      <a:cubicBezTo>
                        <a:pt x="1512" y="1324"/>
                        <a:pt x="1355" y="1166"/>
                        <a:pt x="1355" y="977"/>
                      </a:cubicBezTo>
                      <a:cubicBezTo>
                        <a:pt x="1355" y="788"/>
                        <a:pt x="1512" y="599"/>
                        <a:pt x="1702" y="599"/>
                      </a:cubicBezTo>
                      <a:close/>
                      <a:moveTo>
                        <a:pt x="1765" y="2048"/>
                      </a:moveTo>
                      <a:cubicBezTo>
                        <a:pt x="2174" y="2048"/>
                        <a:pt x="2584" y="2300"/>
                        <a:pt x="2741" y="2710"/>
                      </a:cubicBezTo>
                      <a:lnTo>
                        <a:pt x="756" y="2710"/>
                      </a:lnTo>
                      <a:cubicBezTo>
                        <a:pt x="914" y="2300"/>
                        <a:pt x="1292" y="2048"/>
                        <a:pt x="1765" y="2048"/>
                      </a:cubicBezTo>
                      <a:close/>
                      <a:moveTo>
                        <a:pt x="1702" y="0"/>
                      </a:moveTo>
                      <a:cubicBezTo>
                        <a:pt x="1166" y="0"/>
                        <a:pt x="693" y="441"/>
                        <a:pt x="693" y="1009"/>
                      </a:cubicBezTo>
                      <a:cubicBezTo>
                        <a:pt x="693" y="1198"/>
                        <a:pt x="788" y="1387"/>
                        <a:pt x="851" y="1576"/>
                      </a:cubicBezTo>
                      <a:cubicBezTo>
                        <a:pt x="347" y="1891"/>
                        <a:pt x="0" y="2426"/>
                        <a:pt x="0" y="3056"/>
                      </a:cubicBezTo>
                      <a:cubicBezTo>
                        <a:pt x="0" y="3245"/>
                        <a:pt x="158" y="3403"/>
                        <a:pt x="347" y="3403"/>
                      </a:cubicBezTo>
                      <a:lnTo>
                        <a:pt x="3088" y="3403"/>
                      </a:lnTo>
                      <a:cubicBezTo>
                        <a:pt x="3308" y="3403"/>
                        <a:pt x="3466" y="3245"/>
                        <a:pt x="3466" y="3056"/>
                      </a:cubicBezTo>
                      <a:cubicBezTo>
                        <a:pt x="3434" y="2426"/>
                        <a:pt x="3088" y="1828"/>
                        <a:pt x="2584" y="1576"/>
                      </a:cubicBezTo>
                      <a:cubicBezTo>
                        <a:pt x="2710" y="1387"/>
                        <a:pt x="2741" y="1198"/>
                        <a:pt x="2741" y="1009"/>
                      </a:cubicBezTo>
                      <a:cubicBezTo>
                        <a:pt x="2741" y="441"/>
                        <a:pt x="2269" y="0"/>
                        <a:pt x="1702"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864" name="Google Shape;12559;p89">
                  <a:extLst>
                    <a:ext uri="{FF2B5EF4-FFF2-40B4-BE49-F238E27FC236}">
                      <a16:creationId xmlns:a16="http://schemas.microsoft.com/office/drawing/2014/main" id="{C05BE8DB-BB7D-FC63-4309-70F0768C97E6}"/>
                    </a:ext>
                  </a:extLst>
                </p:cNvPr>
                <p:cNvSpPr/>
                <p:nvPr/>
              </p:nvSpPr>
              <p:spPr>
                <a:xfrm>
                  <a:off x="-936225" y="2304975"/>
                  <a:ext cx="289850" cy="51225"/>
                </a:xfrm>
                <a:custGeom>
                  <a:avLst/>
                  <a:gdLst/>
                  <a:ahLst/>
                  <a:cxnLst/>
                  <a:rect l="l" t="t" r="r" b="b"/>
                  <a:pathLst>
                    <a:path w="11594" h="2049" extrusionOk="0">
                      <a:moveTo>
                        <a:pt x="3056" y="662"/>
                      </a:moveTo>
                      <a:cubicBezTo>
                        <a:pt x="3277" y="662"/>
                        <a:pt x="3434" y="820"/>
                        <a:pt x="3434" y="1009"/>
                      </a:cubicBezTo>
                      <a:cubicBezTo>
                        <a:pt x="3434" y="1229"/>
                        <a:pt x="3277" y="1387"/>
                        <a:pt x="3056" y="1387"/>
                      </a:cubicBezTo>
                      <a:lnTo>
                        <a:pt x="1008" y="1387"/>
                      </a:lnTo>
                      <a:cubicBezTo>
                        <a:pt x="819" y="1387"/>
                        <a:pt x="662" y="1229"/>
                        <a:pt x="662" y="1009"/>
                      </a:cubicBezTo>
                      <a:cubicBezTo>
                        <a:pt x="662" y="820"/>
                        <a:pt x="819" y="662"/>
                        <a:pt x="1008" y="662"/>
                      </a:cubicBezTo>
                      <a:close/>
                      <a:moveTo>
                        <a:pt x="10586" y="693"/>
                      </a:moveTo>
                      <a:cubicBezTo>
                        <a:pt x="10775" y="693"/>
                        <a:pt x="10932" y="851"/>
                        <a:pt x="10932" y="1072"/>
                      </a:cubicBezTo>
                      <a:cubicBezTo>
                        <a:pt x="10901" y="1229"/>
                        <a:pt x="10775" y="1387"/>
                        <a:pt x="10586" y="1387"/>
                      </a:cubicBezTo>
                      <a:lnTo>
                        <a:pt x="4001" y="1387"/>
                      </a:lnTo>
                      <a:cubicBezTo>
                        <a:pt x="4096" y="1166"/>
                        <a:pt x="4096" y="914"/>
                        <a:pt x="4001" y="693"/>
                      </a:cubicBezTo>
                      <a:close/>
                      <a:moveTo>
                        <a:pt x="1008" y="0"/>
                      </a:moveTo>
                      <a:cubicBezTo>
                        <a:pt x="473" y="0"/>
                        <a:pt x="0" y="473"/>
                        <a:pt x="0" y="1009"/>
                      </a:cubicBezTo>
                      <a:cubicBezTo>
                        <a:pt x="0" y="1576"/>
                        <a:pt x="473" y="2048"/>
                        <a:pt x="1008" y="2048"/>
                      </a:cubicBezTo>
                      <a:lnTo>
                        <a:pt x="10586" y="2048"/>
                      </a:lnTo>
                      <a:cubicBezTo>
                        <a:pt x="11121" y="2048"/>
                        <a:pt x="11594" y="1576"/>
                        <a:pt x="11594" y="1009"/>
                      </a:cubicBezTo>
                      <a:cubicBezTo>
                        <a:pt x="11594" y="473"/>
                        <a:pt x="11121" y="0"/>
                        <a:pt x="10586"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865" name="Google Shape;12560;p89">
                  <a:extLst>
                    <a:ext uri="{FF2B5EF4-FFF2-40B4-BE49-F238E27FC236}">
                      <a16:creationId xmlns:a16="http://schemas.microsoft.com/office/drawing/2014/main" id="{FFFB346A-C125-F447-096B-2842074AF17E}"/>
                    </a:ext>
                  </a:extLst>
                </p:cNvPr>
                <p:cNvSpPr/>
                <p:nvPr/>
              </p:nvSpPr>
              <p:spPr>
                <a:xfrm>
                  <a:off x="-937025" y="2064750"/>
                  <a:ext cx="292225" cy="223125"/>
                </a:xfrm>
                <a:custGeom>
                  <a:avLst/>
                  <a:gdLst/>
                  <a:ahLst/>
                  <a:cxnLst/>
                  <a:rect l="l" t="t" r="r" b="b"/>
                  <a:pathLst>
                    <a:path w="11689" h="8925" extrusionOk="0">
                      <a:moveTo>
                        <a:pt x="3813" y="662"/>
                      </a:moveTo>
                      <a:cubicBezTo>
                        <a:pt x="4002" y="662"/>
                        <a:pt x="4159" y="820"/>
                        <a:pt x="4159" y="1009"/>
                      </a:cubicBezTo>
                      <a:lnTo>
                        <a:pt x="4159" y="1355"/>
                      </a:lnTo>
                      <a:lnTo>
                        <a:pt x="3813" y="1355"/>
                      </a:lnTo>
                      <a:cubicBezTo>
                        <a:pt x="3246" y="1355"/>
                        <a:pt x="2773" y="1828"/>
                        <a:pt x="2773" y="2395"/>
                      </a:cubicBezTo>
                      <a:lnTo>
                        <a:pt x="2773" y="4978"/>
                      </a:lnTo>
                      <a:lnTo>
                        <a:pt x="2080" y="5703"/>
                      </a:lnTo>
                      <a:lnTo>
                        <a:pt x="2080" y="5199"/>
                      </a:lnTo>
                      <a:cubicBezTo>
                        <a:pt x="2080" y="4978"/>
                        <a:pt x="1922" y="4821"/>
                        <a:pt x="1702" y="4821"/>
                      </a:cubicBezTo>
                      <a:lnTo>
                        <a:pt x="1040" y="4821"/>
                      </a:lnTo>
                      <a:cubicBezTo>
                        <a:pt x="851" y="4821"/>
                        <a:pt x="694" y="4663"/>
                        <a:pt x="694" y="4474"/>
                      </a:cubicBezTo>
                      <a:lnTo>
                        <a:pt x="694" y="1009"/>
                      </a:lnTo>
                      <a:cubicBezTo>
                        <a:pt x="694" y="820"/>
                        <a:pt x="851" y="662"/>
                        <a:pt x="1040" y="662"/>
                      </a:cubicBezTo>
                      <a:close/>
                      <a:moveTo>
                        <a:pt x="10649" y="662"/>
                      </a:moveTo>
                      <a:cubicBezTo>
                        <a:pt x="10838" y="662"/>
                        <a:pt x="10996" y="820"/>
                        <a:pt x="10996" y="1009"/>
                      </a:cubicBezTo>
                      <a:lnTo>
                        <a:pt x="10996" y="4474"/>
                      </a:lnTo>
                      <a:cubicBezTo>
                        <a:pt x="10996" y="4695"/>
                        <a:pt x="10838" y="4852"/>
                        <a:pt x="10649" y="4852"/>
                      </a:cubicBezTo>
                      <a:lnTo>
                        <a:pt x="9893" y="4852"/>
                      </a:lnTo>
                      <a:cubicBezTo>
                        <a:pt x="9704" y="4852"/>
                        <a:pt x="9547" y="5010"/>
                        <a:pt x="9547" y="5199"/>
                      </a:cubicBezTo>
                      <a:lnTo>
                        <a:pt x="9547" y="5703"/>
                      </a:lnTo>
                      <a:lnTo>
                        <a:pt x="8885" y="5010"/>
                      </a:lnTo>
                      <a:lnTo>
                        <a:pt x="8885" y="2395"/>
                      </a:lnTo>
                      <a:cubicBezTo>
                        <a:pt x="8885" y="1859"/>
                        <a:pt x="8412" y="1387"/>
                        <a:pt x="7845" y="1387"/>
                      </a:cubicBezTo>
                      <a:lnTo>
                        <a:pt x="7499" y="1387"/>
                      </a:lnTo>
                      <a:lnTo>
                        <a:pt x="7499" y="1009"/>
                      </a:lnTo>
                      <a:cubicBezTo>
                        <a:pt x="7499" y="820"/>
                        <a:pt x="7656" y="662"/>
                        <a:pt x="7845" y="662"/>
                      </a:cubicBezTo>
                      <a:close/>
                      <a:moveTo>
                        <a:pt x="7845" y="2048"/>
                      </a:moveTo>
                      <a:cubicBezTo>
                        <a:pt x="8066" y="2048"/>
                        <a:pt x="8223" y="2206"/>
                        <a:pt x="8223" y="2395"/>
                      </a:cubicBezTo>
                      <a:lnTo>
                        <a:pt x="8223" y="6522"/>
                      </a:lnTo>
                      <a:cubicBezTo>
                        <a:pt x="8223" y="6742"/>
                        <a:pt x="8066" y="6900"/>
                        <a:pt x="7845" y="6900"/>
                      </a:cubicBezTo>
                      <a:lnTo>
                        <a:pt x="6711" y="6900"/>
                      </a:lnTo>
                      <a:cubicBezTo>
                        <a:pt x="6585" y="6900"/>
                        <a:pt x="6491" y="6931"/>
                        <a:pt x="6428" y="7057"/>
                      </a:cubicBezTo>
                      <a:lnTo>
                        <a:pt x="5798" y="8003"/>
                      </a:lnTo>
                      <a:lnTo>
                        <a:pt x="5167" y="7057"/>
                      </a:lnTo>
                      <a:cubicBezTo>
                        <a:pt x="5104" y="6963"/>
                        <a:pt x="5010" y="6900"/>
                        <a:pt x="4915" y="6900"/>
                      </a:cubicBezTo>
                      <a:lnTo>
                        <a:pt x="3750" y="6900"/>
                      </a:lnTo>
                      <a:cubicBezTo>
                        <a:pt x="3561" y="6900"/>
                        <a:pt x="3403" y="6742"/>
                        <a:pt x="3403" y="6522"/>
                      </a:cubicBezTo>
                      <a:lnTo>
                        <a:pt x="3403" y="2395"/>
                      </a:lnTo>
                      <a:cubicBezTo>
                        <a:pt x="3403" y="2206"/>
                        <a:pt x="3561" y="2048"/>
                        <a:pt x="3750" y="2048"/>
                      </a:cubicBezTo>
                      <a:close/>
                      <a:moveTo>
                        <a:pt x="1009" y="0"/>
                      </a:moveTo>
                      <a:cubicBezTo>
                        <a:pt x="473" y="0"/>
                        <a:pt x="1" y="473"/>
                        <a:pt x="1" y="1009"/>
                      </a:cubicBezTo>
                      <a:lnTo>
                        <a:pt x="1" y="4474"/>
                      </a:lnTo>
                      <a:cubicBezTo>
                        <a:pt x="1" y="5041"/>
                        <a:pt x="473" y="5514"/>
                        <a:pt x="1009" y="5514"/>
                      </a:cubicBezTo>
                      <a:lnTo>
                        <a:pt x="1355" y="5514"/>
                      </a:lnTo>
                      <a:lnTo>
                        <a:pt x="1355" y="6522"/>
                      </a:lnTo>
                      <a:cubicBezTo>
                        <a:pt x="1355" y="6736"/>
                        <a:pt x="1544" y="6877"/>
                        <a:pt x="1724" y="6877"/>
                      </a:cubicBezTo>
                      <a:cubicBezTo>
                        <a:pt x="1809" y="6877"/>
                        <a:pt x="1893" y="6845"/>
                        <a:pt x="1954" y="6774"/>
                      </a:cubicBezTo>
                      <a:lnTo>
                        <a:pt x="2742" y="5986"/>
                      </a:lnTo>
                      <a:lnTo>
                        <a:pt x="2742" y="6522"/>
                      </a:lnTo>
                      <a:cubicBezTo>
                        <a:pt x="2742" y="7089"/>
                        <a:pt x="3214" y="7562"/>
                        <a:pt x="3781" y="7562"/>
                      </a:cubicBezTo>
                      <a:lnTo>
                        <a:pt x="4726" y="7562"/>
                      </a:lnTo>
                      <a:lnTo>
                        <a:pt x="5545" y="8759"/>
                      </a:lnTo>
                      <a:cubicBezTo>
                        <a:pt x="5608" y="8869"/>
                        <a:pt x="5719" y="8924"/>
                        <a:pt x="5825" y="8924"/>
                      </a:cubicBezTo>
                      <a:cubicBezTo>
                        <a:pt x="5931" y="8924"/>
                        <a:pt x="6034" y="8869"/>
                        <a:pt x="6081" y="8759"/>
                      </a:cubicBezTo>
                      <a:lnTo>
                        <a:pt x="6932" y="7562"/>
                      </a:lnTo>
                      <a:lnTo>
                        <a:pt x="7877" y="7562"/>
                      </a:lnTo>
                      <a:cubicBezTo>
                        <a:pt x="8412" y="7562"/>
                        <a:pt x="8885" y="7089"/>
                        <a:pt x="8885" y="6522"/>
                      </a:cubicBezTo>
                      <a:lnTo>
                        <a:pt x="8885" y="5986"/>
                      </a:lnTo>
                      <a:lnTo>
                        <a:pt x="9673" y="6774"/>
                      </a:lnTo>
                      <a:cubicBezTo>
                        <a:pt x="9733" y="6845"/>
                        <a:pt x="9817" y="6877"/>
                        <a:pt x="9903" y="6877"/>
                      </a:cubicBezTo>
                      <a:cubicBezTo>
                        <a:pt x="10083" y="6877"/>
                        <a:pt x="10271" y="6736"/>
                        <a:pt x="10271" y="6522"/>
                      </a:cubicBezTo>
                      <a:lnTo>
                        <a:pt x="10271" y="5514"/>
                      </a:lnTo>
                      <a:lnTo>
                        <a:pt x="10649" y="5514"/>
                      </a:lnTo>
                      <a:cubicBezTo>
                        <a:pt x="11216" y="5514"/>
                        <a:pt x="11689" y="5041"/>
                        <a:pt x="11689" y="4474"/>
                      </a:cubicBezTo>
                      <a:lnTo>
                        <a:pt x="11689" y="1009"/>
                      </a:lnTo>
                      <a:cubicBezTo>
                        <a:pt x="11689" y="441"/>
                        <a:pt x="11216" y="0"/>
                        <a:pt x="10649" y="0"/>
                      </a:cubicBezTo>
                      <a:lnTo>
                        <a:pt x="7845" y="0"/>
                      </a:lnTo>
                      <a:cubicBezTo>
                        <a:pt x="7310" y="0"/>
                        <a:pt x="6837" y="473"/>
                        <a:pt x="6837" y="1009"/>
                      </a:cubicBezTo>
                      <a:lnTo>
                        <a:pt x="6837" y="1387"/>
                      </a:lnTo>
                      <a:lnTo>
                        <a:pt x="4789" y="1387"/>
                      </a:lnTo>
                      <a:lnTo>
                        <a:pt x="4789" y="1009"/>
                      </a:lnTo>
                      <a:cubicBezTo>
                        <a:pt x="4789" y="473"/>
                        <a:pt x="4317" y="0"/>
                        <a:pt x="3781"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24" name="Google Shape;12585;p89">
                <a:extLst>
                  <a:ext uri="{FF2B5EF4-FFF2-40B4-BE49-F238E27FC236}">
                    <a16:creationId xmlns:a16="http://schemas.microsoft.com/office/drawing/2014/main" id="{0B196436-1781-3733-C2BE-27BE749FD6FF}"/>
                  </a:ext>
                </a:extLst>
              </p:cNvPr>
              <p:cNvGrpSpPr/>
              <p:nvPr/>
            </p:nvGrpSpPr>
            <p:grpSpPr>
              <a:xfrm>
                <a:off x="397214" y="4323868"/>
                <a:ext cx="566751" cy="644753"/>
                <a:chOff x="-1684475" y="2049000"/>
                <a:chExt cx="257575" cy="293025"/>
              </a:xfrm>
              <a:grpFill/>
            </p:grpSpPr>
            <p:sp>
              <p:nvSpPr>
                <p:cNvPr id="17859" name="Google Shape;12586;p89">
                  <a:extLst>
                    <a:ext uri="{FF2B5EF4-FFF2-40B4-BE49-F238E27FC236}">
                      <a16:creationId xmlns:a16="http://schemas.microsoft.com/office/drawing/2014/main" id="{6CB98A66-027D-01BE-818E-AC9CB1C1681C}"/>
                    </a:ext>
                  </a:extLst>
                </p:cNvPr>
                <p:cNvSpPr/>
                <p:nvPr/>
              </p:nvSpPr>
              <p:spPr>
                <a:xfrm>
                  <a:off x="-1684475" y="2049000"/>
                  <a:ext cx="257575" cy="293025"/>
                </a:xfrm>
                <a:custGeom>
                  <a:avLst/>
                  <a:gdLst/>
                  <a:ahLst/>
                  <a:cxnLst/>
                  <a:rect l="l" t="t" r="r" b="b"/>
                  <a:pathLst>
                    <a:path w="10303" h="11721" extrusionOk="0">
                      <a:moveTo>
                        <a:pt x="1355" y="693"/>
                      </a:moveTo>
                      <a:lnTo>
                        <a:pt x="1355" y="1387"/>
                      </a:lnTo>
                      <a:lnTo>
                        <a:pt x="694" y="1387"/>
                      </a:lnTo>
                      <a:lnTo>
                        <a:pt x="694" y="693"/>
                      </a:lnTo>
                      <a:close/>
                      <a:moveTo>
                        <a:pt x="9546" y="693"/>
                      </a:moveTo>
                      <a:lnTo>
                        <a:pt x="9546" y="1387"/>
                      </a:lnTo>
                      <a:lnTo>
                        <a:pt x="8885" y="1387"/>
                      </a:lnTo>
                      <a:lnTo>
                        <a:pt x="8885" y="693"/>
                      </a:lnTo>
                      <a:close/>
                      <a:moveTo>
                        <a:pt x="8223" y="1387"/>
                      </a:moveTo>
                      <a:lnTo>
                        <a:pt x="8223" y="1733"/>
                      </a:lnTo>
                      <a:cubicBezTo>
                        <a:pt x="8223" y="1922"/>
                        <a:pt x="8381" y="2080"/>
                        <a:pt x="8570" y="2080"/>
                      </a:cubicBezTo>
                      <a:lnTo>
                        <a:pt x="8916" y="2080"/>
                      </a:lnTo>
                      <a:lnTo>
                        <a:pt x="8916" y="9641"/>
                      </a:lnTo>
                      <a:lnTo>
                        <a:pt x="8538" y="9641"/>
                      </a:lnTo>
                      <a:cubicBezTo>
                        <a:pt x="8349" y="9641"/>
                        <a:pt x="8192" y="9798"/>
                        <a:pt x="8192" y="9987"/>
                      </a:cubicBezTo>
                      <a:lnTo>
                        <a:pt x="8192" y="10365"/>
                      </a:lnTo>
                      <a:lnTo>
                        <a:pt x="2080" y="10365"/>
                      </a:lnTo>
                      <a:lnTo>
                        <a:pt x="2080" y="9987"/>
                      </a:lnTo>
                      <a:cubicBezTo>
                        <a:pt x="2080" y="9798"/>
                        <a:pt x="1922" y="9641"/>
                        <a:pt x="1733" y="9641"/>
                      </a:cubicBezTo>
                      <a:lnTo>
                        <a:pt x="1355" y="9641"/>
                      </a:lnTo>
                      <a:lnTo>
                        <a:pt x="1355" y="2080"/>
                      </a:lnTo>
                      <a:lnTo>
                        <a:pt x="1733" y="2080"/>
                      </a:lnTo>
                      <a:cubicBezTo>
                        <a:pt x="1922" y="2080"/>
                        <a:pt x="2080" y="1922"/>
                        <a:pt x="2080" y="1733"/>
                      </a:cubicBezTo>
                      <a:lnTo>
                        <a:pt x="2080" y="1387"/>
                      </a:lnTo>
                      <a:close/>
                      <a:moveTo>
                        <a:pt x="1355" y="10365"/>
                      </a:moveTo>
                      <a:lnTo>
                        <a:pt x="1355" y="11027"/>
                      </a:lnTo>
                      <a:lnTo>
                        <a:pt x="694" y="11027"/>
                      </a:lnTo>
                      <a:lnTo>
                        <a:pt x="694" y="10365"/>
                      </a:lnTo>
                      <a:close/>
                      <a:moveTo>
                        <a:pt x="9609" y="10365"/>
                      </a:moveTo>
                      <a:lnTo>
                        <a:pt x="9609" y="11027"/>
                      </a:lnTo>
                      <a:lnTo>
                        <a:pt x="8916" y="11027"/>
                      </a:lnTo>
                      <a:lnTo>
                        <a:pt x="8916" y="10365"/>
                      </a:lnTo>
                      <a:close/>
                      <a:moveTo>
                        <a:pt x="347" y="0"/>
                      </a:moveTo>
                      <a:cubicBezTo>
                        <a:pt x="158" y="0"/>
                        <a:pt x="0" y="158"/>
                        <a:pt x="0" y="347"/>
                      </a:cubicBezTo>
                      <a:lnTo>
                        <a:pt x="0" y="1733"/>
                      </a:lnTo>
                      <a:cubicBezTo>
                        <a:pt x="0" y="1922"/>
                        <a:pt x="158" y="2080"/>
                        <a:pt x="347" y="2080"/>
                      </a:cubicBezTo>
                      <a:lnTo>
                        <a:pt x="694" y="2080"/>
                      </a:lnTo>
                      <a:lnTo>
                        <a:pt x="694" y="9641"/>
                      </a:lnTo>
                      <a:lnTo>
                        <a:pt x="347" y="9641"/>
                      </a:lnTo>
                      <a:cubicBezTo>
                        <a:pt x="158" y="9641"/>
                        <a:pt x="0" y="9798"/>
                        <a:pt x="0" y="9987"/>
                      </a:cubicBezTo>
                      <a:lnTo>
                        <a:pt x="0" y="11374"/>
                      </a:lnTo>
                      <a:cubicBezTo>
                        <a:pt x="0" y="11563"/>
                        <a:pt x="158" y="11720"/>
                        <a:pt x="347" y="11720"/>
                      </a:cubicBezTo>
                      <a:lnTo>
                        <a:pt x="1733" y="11720"/>
                      </a:lnTo>
                      <a:cubicBezTo>
                        <a:pt x="1922" y="11720"/>
                        <a:pt x="2080" y="11563"/>
                        <a:pt x="2080" y="11374"/>
                      </a:cubicBezTo>
                      <a:lnTo>
                        <a:pt x="2080" y="11027"/>
                      </a:lnTo>
                      <a:lnTo>
                        <a:pt x="8223" y="11027"/>
                      </a:lnTo>
                      <a:lnTo>
                        <a:pt x="8223" y="11374"/>
                      </a:lnTo>
                      <a:cubicBezTo>
                        <a:pt x="8223" y="11563"/>
                        <a:pt x="8381" y="11720"/>
                        <a:pt x="8570" y="11720"/>
                      </a:cubicBezTo>
                      <a:lnTo>
                        <a:pt x="9956" y="11720"/>
                      </a:lnTo>
                      <a:cubicBezTo>
                        <a:pt x="10145" y="11720"/>
                        <a:pt x="10303" y="11563"/>
                        <a:pt x="10303" y="11374"/>
                      </a:cubicBezTo>
                      <a:lnTo>
                        <a:pt x="10303" y="9987"/>
                      </a:lnTo>
                      <a:cubicBezTo>
                        <a:pt x="10303" y="9798"/>
                        <a:pt x="10145" y="9641"/>
                        <a:pt x="9956" y="9641"/>
                      </a:cubicBezTo>
                      <a:lnTo>
                        <a:pt x="9609" y="9641"/>
                      </a:lnTo>
                      <a:lnTo>
                        <a:pt x="9609" y="2080"/>
                      </a:lnTo>
                      <a:lnTo>
                        <a:pt x="9924" y="2080"/>
                      </a:lnTo>
                      <a:cubicBezTo>
                        <a:pt x="10113" y="2080"/>
                        <a:pt x="10271" y="1922"/>
                        <a:pt x="10271" y="1733"/>
                      </a:cubicBezTo>
                      <a:lnTo>
                        <a:pt x="10271" y="347"/>
                      </a:lnTo>
                      <a:cubicBezTo>
                        <a:pt x="10271" y="158"/>
                        <a:pt x="10113" y="0"/>
                        <a:pt x="9924" y="0"/>
                      </a:cubicBezTo>
                      <a:lnTo>
                        <a:pt x="8538" y="0"/>
                      </a:lnTo>
                      <a:cubicBezTo>
                        <a:pt x="8349" y="0"/>
                        <a:pt x="8192" y="158"/>
                        <a:pt x="8192" y="347"/>
                      </a:cubicBezTo>
                      <a:lnTo>
                        <a:pt x="8192" y="693"/>
                      </a:lnTo>
                      <a:lnTo>
                        <a:pt x="2080" y="693"/>
                      </a:lnTo>
                      <a:lnTo>
                        <a:pt x="2080" y="347"/>
                      </a:lnTo>
                      <a:cubicBezTo>
                        <a:pt x="2080" y="158"/>
                        <a:pt x="1922" y="0"/>
                        <a:pt x="1733"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860" name="Google Shape;12587;p89">
                  <a:extLst>
                    <a:ext uri="{FF2B5EF4-FFF2-40B4-BE49-F238E27FC236}">
                      <a16:creationId xmlns:a16="http://schemas.microsoft.com/office/drawing/2014/main" id="{7C511145-5491-4A3F-28E1-4E32DA7B9A6A}"/>
                    </a:ext>
                  </a:extLst>
                </p:cNvPr>
                <p:cNvSpPr/>
                <p:nvPr/>
              </p:nvSpPr>
              <p:spPr>
                <a:xfrm>
                  <a:off x="-1615950" y="2238800"/>
                  <a:ext cx="120525" cy="18150"/>
                </a:xfrm>
                <a:custGeom>
                  <a:avLst/>
                  <a:gdLst/>
                  <a:ahLst/>
                  <a:cxnLst/>
                  <a:rect l="l" t="t" r="r" b="b"/>
                  <a:pathLst>
                    <a:path w="4821" h="726" extrusionOk="0">
                      <a:moveTo>
                        <a:pt x="347" y="1"/>
                      </a:moveTo>
                      <a:cubicBezTo>
                        <a:pt x="158" y="1"/>
                        <a:pt x="0" y="159"/>
                        <a:pt x="0" y="348"/>
                      </a:cubicBezTo>
                      <a:cubicBezTo>
                        <a:pt x="0" y="568"/>
                        <a:pt x="158" y="726"/>
                        <a:pt x="347" y="726"/>
                      </a:cubicBezTo>
                      <a:lnTo>
                        <a:pt x="4443" y="726"/>
                      </a:lnTo>
                      <a:cubicBezTo>
                        <a:pt x="4663" y="726"/>
                        <a:pt x="4821" y="568"/>
                        <a:pt x="4821" y="348"/>
                      </a:cubicBezTo>
                      <a:cubicBezTo>
                        <a:pt x="4821" y="159"/>
                        <a:pt x="4663" y="1"/>
                        <a:pt x="4443"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861" name="Google Shape;12588;p89">
                  <a:extLst>
                    <a:ext uri="{FF2B5EF4-FFF2-40B4-BE49-F238E27FC236}">
                      <a16:creationId xmlns:a16="http://schemas.microsoft.com/office/drawing/2014/main" id="{E60D1903-F926-E04B-E0CB-49CF5904CDDF}"/>
                    </a:ext>
                  </a:extLst>
                </p:cNvPr>
                <p:cNvSpPr/>
                <p:nvPr/>
              </p:nvSpPr>
              <p:spPr>
                <a:xfrm>
                  <a:off x="-1615950" y="2273475"/>
                  <a:ext cx="120525" cy="17350"/>
                </a:xfrm>
                <a:custGeom>
                  <a:avLst/>
                  <a:gdLst/>
                  <a:ahLst/>
                  <a:cxnLst/>
                  <a:rect l="l" t="t" r="r" b="b"/>
                  <a:pathLst>
                    <a:path w="4821" h="694" extrusionOk="0">
                      <a:moveTo>
                        <a:pt x="347" y="0"/>
                      </a:moveTo>
                      <a:cubicBezTo>
                        <a:pt x="158" y="0"/>
                        <a:pt x="0" y="158"/>
                        <a:pt x="0" y="347"/>
                      </a:cubicBezTo>
                      <a:cubicBezTo>
                        <a:pt x="0" y="536"/>
                        <a:pt x="158" y="693"/>
                        <a:pt x="347" y="693"/>
                      </a:cubicBezTo>
                      <a:lnTo>
                        <a:pt x="4443" y="693"/>
                      </a:lnTo>
                      <a:cubicBezTo>
                        <a:pt x="4663" y="693"/>
                        <a:pt x="4821" y="536"/>
                        <a:pt x="4821" y="347"/>
                      </a:cubicBezTo>
                      <a:cubicBezTo>
                        <a:pt x="4821" y="158"/>
                        <a:pt x="4663" y="0"/>
                        <a:pt x="4443"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862" name="Google Shape;12589;p89">
                  <a:extLst>
                    <a:ext uri="{FF2B5EF4-FFF2-40B4-BE49-F238E27FC236}">
                      <a16:creationId xmlns:a16="http://schemas.microsoft.com/office/drawing/2014/main" id="{0E1EDA0A-2703-82BE-BEE8-BCAE3B4E11AE}"/>
                    </a:ext>
                  </a:extLst>
                </p:cNvPr>
                <p:cNvSpPr/>
                <p:nvPr/>
              </p:nvSpPr>
              <p:spPr>
                <a:xfrm>
                  <a:off x="-1630925" y="2100975"/>
                  <a:ext cx="153625" cy="116600"/>
                </a:xfrm>
                <a:custGeom>
                  <a:avLst/>
                  <a:gdLst/>
                  <a:ahLst/>
                  <a:cxnLst/>
                  <a:rect l="l" t="t" r="r" b="b"/>
                  <a:pathLst>
                    <a:path w="6145" h="4664" extrusionOk="0">
                      <a:moveTo>
                        <a:pt x="4695" y="662"/>
                      </a:moveTo>
                      <a:lnTo>
                        <a:pt x="2994" y="1985"/>
                      </a:lnTo>
                      <a:lnTo>
                        <a:pt x="1261" y="662"/>
                      </a:lnTo>
                      <a:close/>
                      <a:moveTo>
                        <a:pt x="599" y="1040"/>
                      </a:moveTo>
                      <a:lnTo>
                        <a:pt x="2427" y="2395"/>
                      </a:lnTo>
                      <a:lnTo>
                        <a:pt x="599" y="3781"/>
                      </a:lnTo>
                      <a:lnTo>
                        <a:pt x="599" y="1040"/>
                      </a:lnTo>
                      <a:close/>
                      <a:moveTo>
                        <a:pt x="5357" y="1040"/>
                      </a:moveTo>
                      <a:lnTo>
                        <a:pt x="5357" y="3781"/>
                      </a:lnTo>
                      <a:lnTo>
                        <a:pt x="3561" y="2395"/>
                      </a:lnTo>
                      <a:lnTo>
                        <a:pt x="5357" y="1040"/>
                      </a:lnTo>
                      <a:close/>
                      <a:moveTo>
                        <a:pt x="2994" y="2836"/>
                      </a:moveTo>
                      <a:lnTo>
                        <a:pt x="4695" y="4128"/>
                      </a:lnTo>
                      <a:lnTo>
                        <a:pt x="1292" y="4128"/>
                      </a:lnTo>
                      <a:lnTo>
                        <a:pt x="2994" y="2836"/>
                      </a:lnTo>
                      <a:close/>
                      <a:moveTo>
                        <a:pt x="316" y="1"/>
                      </a:moveTo>
                      <a:cubicBezTo>
                        <a:pt x="158" y="1"/>
                        <a:pt x="1" y="127"/>
                        <a:pt x="1" y="284"/>
                      </a:cubicBezTo>
                      <a:lnTo>
                        <a:pt x="1" y="4380"/>
                      </a:lnTo>
                      <a:cubicBezTo>
                        <a:pt x="64" y="4506"/>
                        <a:pt x="127" y="4600"/>
                        <a:pt x="253" y="4663"/>
                      </a:cubicBezTo>
                      <a:lnTo>
                        <a:pt x="5798" y="4663"/>
                      </a:lnTo>
                      <a:cubicBezTo>
                        <a:pt x="5955" y="4663"/>
                        <a:pt x="6113" y="4537"/>
                        <a:pt x="6144" y="4317"/>
                      </a:cubicBezTo>
                      <a:lnTo>
                        <a:pt x="6081" y="316"/>
                      </a:lnTo>
                      <a:cubicBezTo>
                        <a:pt x="6081" y="158"/>
                        <a:pt x="5955" y="32"/>
                        <a:pt x="5798"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sp>
            <p:nvSpPr>
              <p:cNvPr id="25" name="Google Shape;12590;p89">
                <a:extLst>
                  <a:ext uri="{FF2B5EF4-FFF2-40B4-BE49-F238E27FC236}">
                    <a16:creationId xmlns:a16="http://schemas.microsoft.com/office/drawing/2014/main" id="{D97AF597-9228-0764-DEC1-50CD3B455652}"/>
                  </a:ext>
                </a:extLst>
              </p:cNvPr>
              <p:cNvSpPr/>
              <p:nvPr/>
            </p:nvSpPr>
            <p:spPr>
              <a:xfrm>
                <a:off x="2878542" y="4325150"/>
                <a:ext cx="670717" cy="642168"/>
              </a:xfrm>
              <a:custGeom>
                <a:avLst/>
                <a:gdLst/>
                <a:ahLst/>
                <a:cxnLst/>
                <a:rect l="l" t="t" r="r" b="b"/>
                <a:pathLst>
                  <a:path w="12193" h="11674" extrusionOk="0">
                    <a:moveTo>
                      <a:pt x="9483" y="1174"/>
                    </a:moveTo>
                    <a:lnTo>
                      <a:pt x="9483" y="2308"/>
                    </a:lnTo>
                    <a:cubicBezTo>
                      <a:pt x="9483" y="2497"/>
                      <a:pt x="9641" y="2655"/>
                      <a:pt x="9830" y="2655"/>
                    </a:cubicBezTo>
                    <a:lnTo>
                      <a:pt x="10901" y="2655"/>
                    </a:lnTo>
                    <a:lnTo>
                      <a:pt x="9515" y="4041"/>
                    </a:lnTo>
                    <a:lnTo>
                      <a:pt x="8097" y="4041"/>
                    </a:lnTo>
                    <a:lnTo>
                      <a:pt x="8097" y="2560"/>
                    </a:lnTo>
                    <a:lnTo>
                      <a:pt x="9483" y="1174"/>
                    </a:lnTo>
                    <a:close/>
                    <a:moveTo>
                      <a:pt x="4885" y="6181"/>
                    </a:moveTo>
                    <a:cubicBezTo>
                      <a:pt x="5033" y="6181"/>
                      <a:pt x="5183" y="6212"/>
                      <a:pt x="5325" y="6278"/>
                    </a:cubicBezTo>
                    <a:lnTo>
                      <a:pt x="4600" y="7003"/>
                    </a:lnTo>
                    <a:cubicBezTo>
                      <a:pt x="4474" y="7129"/>
                      <a:pt x="4474" y="7349"/>
                      <a:pt x="4600" y="7475"/>
                    </a:cubicBezTo>
                    <a:cubicBezTo>
                      <a:pt x="4663" y="7538"/>
                      <a:pt x="4750" y="7570"/>
                      <a:pt x="4836" y="7570"/>
                    </a:cubicBezTo>
                    <a:cubicBezTo>
                      <a:pt x="4923" y="7570"/>
                      <a:pt x="5010" y="7538"/>
                      <a:pt x="5073" y="7475"/>
                    </a:cubicBezTo>
                    <a:lnTo>
                      <a:pt x="5797" y="6751"/>
                    </a:lnTo>
                    <a:lnTo>
                      <a:pt x="5797" y="6751"/>
                    </a:lnTo>
                    <a:cubicBezTo>
                      <a:pt x="5986" y="7160"/>
                      <a:pt x="5892" y="7633"/>
                      <a:pt x="5577" y="7948"/>
                    </a:cubicBezTo>
                    <a:cubicBezTo>
                      <a:pt x="5388" y="8137"/>
                      <a:pt x="5128" y="8231"/>
                      <a:pt x="4864" y="8231"/>
                    </a:cubicBezTo>
                    <a:cubicBezTo>
                      <a:pt x="4600" y="8231"/>
                      <a:pt x="4332" y="8137"/>
                      <a:pt x="4127" y="7948"/>
                    </a:cubicBezTo>
                    <a:cubicBezTo>
                      <a:pt x="3749" y="7538"/>
                      <a:pt x="3749" y="6877"/>
                      <a:pt x="4127" y="6499"/>
                    </a:cubicBezTo>
                    <a:cubicBezTo>
                      <a:pt x="4333" y="6293"/>
                      <a:pt x="4606" y="6181"/>
                      <a:pt x="4885" y="6181"/>
                    </a:cubicBezTo>
                    <a:close/>
                    <a:moveTo>
                      <a:pt x="4897" y="4831"/>
                    </a:moveTo>
                    <a:cubicBezTo>
                      <a:pt x="5396" y="4831"/>
                      <a:pt x="5890" y="4990"/>
                      <a:pt x="6301" y="5301"/>
                    </a:cubicBezTo>
                    <a:lnTo>
                      <a:pt x="5829" y="5774"/>
                    </a:lnTo>
                    <a:cubicBezTo>
                      <a:pt x="5553" y="5590"/>
                      <a:pt x="5233" y="5499"/>
                      <a:pt x="4911" y="5499"/>
                    </a:cubicBezTo>
                    <a:cubicBezTo>
                      <a:pt x="4460" y="5499"/>
                      <a:pt x="4004" y="5677"/>
                      <a:pt x="3655" y="6026"/>
                    </a:cubicBezTo>
                    <a:cubicBezTo>
                      <a:pt x="2993" y="6688"/>
                      <a:pt x="2993" y="7790"/>
                      <a:pt x="3655" y="8420"/>
                    </a:cubicBezTo>
                    <a:cubicBezTo>
                      <a:pt x="3986" y="8751"/>
                      <a:pt x="4427" y="8917"/>
                      <a:pt x="4864" y="8917"/>
                    </a:cubicBezTo>
                    <a:cubicBezTo>
                      <a:pt x="5301" y="8917"/>
                      <a:pt x="5734" y="8751"/>
                      <a:pt x="6049" y="8420"/>
                    </a:cubicBezTo>
                    <a:cubicBezTo>
                      <a:pt x="6648" y="7822"/>
                      <a:pt x="6742" y="6908"/>
                      <a:pt x="6301" y="6246"/>
                    </a:cubicBezTo>
                    <a:lnTo>
                      <a:pt x="6774" y="5774"/>
                    </a:lnTo>
                    <a:lnTo>
                      <a:pt x="6774" y="5774"/>
                    </a:lnTo>
                    <a:cubicBezTo>
                      <a:pt x="7467" y="6719"/>
                      <a:pt x="7404" y="8074"/>
                      <a:pt x="6585" y="8924"/>
                    </a:cubicBezTo>
                    <a:cubicBezTo>
                      <a:pt x="6112" y="9397"/>
                      <a:pt x="5498" y="9633"/>
                      <a:pt x="4883" y="9633"/>
                    </a:cubicBezTo>
                    <a:cubicBezTo>
                      <a:pt x="4269" y="9633"/>
                      <a:pt x="3655" y="9397"/>
                      <a:pt x="3182" y="8924"/>
                    </a:cubicBezTo>
                    <a:cubicBezTo>
                      <a:pt x="2237" y="7979"/>
                      <a:pt x="2237" y="6499"/>
                      <a:pt x="3182" y="5553"/>
                    </a:cubicBezTo>
                    <a:cubicBezTo>
                      <a:pt x="3667" y="5068"/>
                      <a:pt x="4286" y="4831"/>
                      <a:pt x="4897" y="4831"/>
                    </a:cubicBezTo>
                    <a:close/>
                    <a:moveTo>
                      <a:pt x="4873" y="3463"/>
                    </a:moveTo>
                    <a:cubicBezTo>
                      <a:pt x="5728" y="3463"/>
                      <a:pt x="6583" y="3748"/>
                      <a:pt x="7278" y="4325"/>
                    </a:cubicBezTo>
                    <a:lnTo>
                      <a:pt x="6805" y="4797"/>
                    </a:lnTo>
                    <a:cubicBezTo>
                      <a:pt x="6228" y="4353"/>
                      <a:pt x="5533" y="4125"/>
                      <a:pt x="4844" y="4125"/>
                    </a:cubicBezTo>
                    <a:cubicBezTo>
                      <a:pt x="4065" y="4125"/>
                      <a:pt x="3294" y="4416"/>
                      <a:pt x="2710" y="5018"/>
                    </a:cubicBezTo>
                    <a:cubicBezTo>
                      <a:pt x="1481" y="6246"/>
                      <a:pt x="1481" y="8168"/>
                      <a:pt x="2710" y="9397"/>
                    </a:cubicBezTo>
                    <a:cubicBezTo>
                      <a:pt x="3324" y="10011"/>
                      <a:pt x="4112" y="10318"/>
                      <a:pt x="4899" y="10318"/>
                    </a:cubicBezTo>
                    <a:cubicBezTo>
                      <a:pt x="5687" y="10318"/>
                      <a:pt x="6474" y="10011"/>
                      <a:pt x="7089" y="9397"/>
                    </a:cubicBezTo>
                    <a:cubicBezTo>
                      <a:pt x="8223" y="8263"/>
                      <a:pt x="8255" y="6467"/>
                      <a:pt x="7309" y="5301"/>
                    </a:cubicBezTo>
                    <a:lnTo>
                      <a:pt x="7782" y="4829"/>
                    </a:lnTo>
                    <a:lnTo>
                      <a:pt x="7782" y="4829"/>
                    </a:lnTo>
                    <a:cubicBezTo>
                      <a:pt x="8979" y="6278"/>
                      <a:pt x="8885" y="8483"/>
                      <a:pt x="7530" y="9870"/>
                    </a:cubicBezTo>
                    <a:cubicBezTo>
                      <a:pt x="6790" y="10594"/>
                      <a:pt x="5821" y="10956"/>
                      <a:pt x="4856" y="10956"/>
                    </a:cubicBezTo>
                    <a:cubicBezTo>
                      <a:pt x="3891" y="10956"/>
                      <a:pt x="2930" y="10594"/>
                      <a:pt x="2206" y="9870"/>
                    </a:cubicBezTo>
                    <a:cubicBezTo>
                      <a:pt x="756" y="8420"/>
                      <a:pt x="756" y="6026"/>
                      <a:pt x="2206" y="4545"/>
                    </a:cubicBezTo>
                    <a:cubicBezTo>
                      <a:pt x="2941" y="3827"/>
                      <a:pt x="3907" y="3463"/>
                      <a:pt x="4873" y="3463"/>
                    </a:cubicBezTo>
                    <a:close/>
                    <a:moveTo>
                      <a:pt x="9899" y="0"/>
                    </a:moveTo>
                    <a:cubicBezTo>
                      <a:pt x="9813" y="0"/>
                      <a:pt x="9722" y="32"/>
                      <a:pt x="9641" y="103"/>
                    </a:cubicBezTo>
                    <a:lnTo>
                      <a:pt x="7561" y="2182"/>
                    </a:lnTo>
                    <a:cubicBezTo>
                      <a:pt x="7467" y="2277"/>
                      <a:pt x="7435" y="2340"/>
                      <a:pt x="7435" y="2434"/>
                    </a:cubicBezTo>
                    <a:lnTo>
                      <a:pt x="7435" y="3600"/>
                    </a:lnTo>
                    <a:cubicBezTo>
                      <a:pt x="6670" y="3071"/>
                      <a:pt x="5769" y="2807"/>
                      <a:pt x="4868" y="2807"/>
                    </a:cubicBezTo>
                    <a:cubicBezTo>
                      <a:pt x="3731" y="2807"/>
                      <a:pt x="2595" y="3229"/>
                      <a:pt x="1733" y="4073"/>
                    </a:cubicBezTo>
                    <a:cubicBezTo>
                      <a:pt x="0" y="5805"/>
                      <a:pt x="0" y="8641"/>
                      <a:pt x="1733" y="10374"/>
                    </a:cubicBezTo>
                    <a:cubicBezTo>
                      <a:pt x="2599" y="11240"/>
                      <a:pt x="3741" y="11673"/>
                      <a:pt x="4883" y="11673"/>
                    </a:cubicBezTo>
                    <a:cubicBezTo>
                      <a:pt x="6026" y="11673"/>
                      <a:pt x="7168" y="11240"/>
                      <a:pt x="8034" y="10374"/>
                    </a:cubicBezTo>
                    <a:cubicBezTo>
                      <a:pt x="9578" y="8861"/>
                      <a:pt x="9735" y="6436"/>
                      <a:pt x="8538" y="4703"/>
                    </a:cubicBezTo>
                    <a:lnTo>
                      <a:pt x="9672" y="4703"/>
                    </a:lnTo>
                    <a:cubicBezTo>
                      <a:pt x="9767" y="4703"/>
                      <a:pt x="9893" y="4671"/>
                      <a:pt x="9924" y="4608"/>
                    </a:cubicBezTo>
                    <a:lnTo>
                      <a:pt x="12004" y="2497"/>
                    </a:lnTo>
                    <a:cubicBezTo>
                      <a:pt x="12193" y="2308"/>
                      <a:pt x="12035" y="1962"/>
                      <a:pt x="11783" y="1962"/>
                    </a:cubicBezTo>
                    <a:lnTo>
                      <a:pt x="10239" y="1962"/>
                    </a:lnTo>
                    <a:lnTo>
                      <a:pt x="10239" y="355"/>
                    </a:lnTo>
                    <a:cubicBezTo>
                      <a:pt x="10239" y="141"/>
                      <a:pt x="10080" y="0"/>
                      <a:pt x="9899"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835" name="Google Shape;12592;p89">
                <a:extLst>
                  <a:ext uri="{FF2B5EF4-FFF2-40B4-BE49-F238E27FC236}">
                    <a16:creationId xmlns:a16="http://schemas.microsoft.com/office/drawing/2014/main" id="{5AC96942-A32E-84B1-4D11-D379EAE5AD4E}"/>
                  </a:ext>
                </a:extLst>
              </p:cNvPr>
              <p:cNvSpPr/>
              <p:nvPr/>
            </p:nvSpPr>
            <p:spPr>
              <a:xfrm>
                <a:off x="5410974" y="4324751"/>
                <a:ext cx="641288" cy="642992"/>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836" name="Google Shape;12593;p89">
                <a:extLst>
                  <a:ext uri="{FF2B5EF4-FFF2-40B4-BE49-F238E27FC236}">
                    <a16:creationId xmlns:a16="http://schemas.microsoft.com/office/drawing/2014/main" id="{5D96D3BA-90B4-9E50-6C79-4C24D6AE79B0}"/>
                  </a:ext>
                </a:extLst>
              </p:cNvPr>
              <p:cNvSpPr/>
              <p:nvPr/>
            </p:nvSpPr>
            <p:spPr>
              <a:xfrm>
                <a:off x="5483751" y="4397527"/>
                <a:ext cx="39936" cy="39936"/>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837" name="Google Shape;12594;p89">
                <a:extLst>
                  <a:ext uri="{FF2B5EF4-FFF2-40B4-BE49-F238E27FC236}">
                    <a16:creationId xmlns:a16="http://schemas.microsoft.com/office/drawing/2014/main" id="{8CB9DED4-A1AA-0051-F8C5-E375113F7749}"/>
                  </a:ext>
                </a:extLst>
              </p:cNvPr>
              <p:cNvSpPr/>
              <p:nvPr/>
            </p:nvSpPr>
            <p:spPr>
              <a:xfrm>
                <a:off x="5559992" y="4397527"/>
                <a:ext cx="38176" cy="39936"/>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838" name="Google Shape;12595;p89">
                <a:extLst>
                  <a:ext uri="{FF2B5EF4-FFF2-40B4-BE49-F238E27FC236}">
                    <a16:creationId xmlns:a16="http://schemas.microsoft.com/office/drawing/2014/main" id="{9E4E290D-57BF-C9B9-F559-C5A8A9DD810D}"/>
                  </a:ext>
                </a:extLst>
              </p:cNvPr>
              <p:cNvSpPr/>
              <p:nvPr/>
            </p:nvSpPr>
            <p:spPr>
              <a:xfrm>
                <a:off x="5636234" y="4397527"/>
                <a:ext cx="38231" cy="39936"/>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839" name="Google Shape;12596;p89">
                <a:extLst>
                  <a:ext uri="{FF2B5EF4-FFF2-40B4-BE49-F238E27FC236}">
                    <a16:creationId xmlns:a16="http://schemas.microsoft.com/office/drawing/2014/main" id="{B4837DE1-78DB-329B-CB38-49AC981F046A}"/>
                  </a:ext>
                </a:extLst>
              </p:cNvPr>
              <p:cNvSpPr/>
              <p:nvPr/>
            </p:nvSpPr>
            <p:spPr>
              <a:xfrm>
                <a:off x="5709065" y="4397527"/>
                <a:ext cx="265196" cy="39936"/>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840" name="Google Shape;12597;p89">
                <a:extLst>
                  <a:ext uri="{FF2B5EF4-FFF2-40B4-BE49-F238E27FC236}">
                    <a16:creationId xmlns:a16="http://schemas.microsoft.com/office/drawing/2014/main" id="{CAD405B5-BF96-18C5-BF37-21CCFF4AAA46}"/>
                  </a:ext>
                </a:extLst>
              </p:cNvPr>
              <p:cNvSpPr/>
              <p:nvPr/>
            </p:nvSpPr>
            <p:spPr>
              <a:xfrm>
                <a:off x="5636234" y="4666187"/>
                <a:ext cx="187248" cy="187193"/>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17841" name="Google Shape;12598;p89">
                <a:extLst>
                  <a:ext uri="{FF2B5EF4-FFF2-40B4-BE49-F238E27FC236}">
                    <a16:creationId xmlns:a16="http://schemas.microsoft.com/office/drawing/2014/main" id="{7827E165-B35D-31ED-9C7D-08B468976187}"/>
                  </a:ext>
                </a:extLst>
              </p:cNvPr>
              <p:cNvGrpSpPr/>
              <p:nvPr/>
            </p:nvGrpSpPr>
            <p:grpSpPr>
              <a:xfrm>
                <a:off x="4600743" y="4323869"/>
                <a:ext cx="566751" cy="644753"/>
                <a:chOff x="-919700" y="2420750"/>
                <a:chExt cx="257575" cy="293025"/>
              </a:xfrm>
              <a:grpFill/>
            </p:grpSpPr>
            <p:sp>
              <p:nvSpPr>
                <p:cNvPr id="17856" name="Google Shape;12599;p89">
                  <a:extLst>
                    <a:ext uri="{FF2B5EF4-FFF2-40B4-BE49-F238E27FC236}">
                      <a16:creationId xmlns:a16="http://schemas.microsoft.com/office/drawing/2014/main" id="{2DBC9F94-97F2-185C-3095-C894AE5135D6}"/>
                    </a:ext>
                  </a:extLst>
                </p:cNvPr>
                <p:cNvSpPr/>
                <p:nvPr/>
              </p:nvSpPr>
              <p:spPr>
                <a:xfrm>
                  <a:off x="-884250" y="2490850"/>
                  <a:ext cx="84300" cy="51225"/>
                </a:xfrm>
                <a:custGeom>
                  <a:avLst/>
                  <a:gdLst/>
                  <a:ahLst/>
                  <a:cxnLst/>
                  <a:rect l="l" t="t" r="r" b="b"/>
                  <a:pathLst>
                    <a:path w="3372" h="2049" extrusionOk="0">
                      <a:moveTo>
                        <a:pt x="977" y="631"/>
                      </a:moveTo>
                      <a:cubicBezTo>
                        <a:pt x="1166" y="631"/>
                        <a:pt x="1324" y="788"/>
                        <a:pt x="1324" y="977"/>
                      </a:cubicBezTo>
                      <a:cubicBezTo>
                        <a:pt x="1324" y="1198"/>
                        <a:pt x="1166" y="1355"/>
                        <a:pt x="977" y="1355"/>
                      </a:cubicBezTo>
                      <a:cubicBezTo>
                        <a:pt x="788" y="1355"/>
                        <a:pt x="631" y="1198"/>
                        <a:pt x="631" y="977"/>
                      </a:cubicBezTo>
                      <a:cubicBezTo>
                        <a:pt x="631" y="788"/>
                        <a:pt x="788" y="631"/>
                        <a:pt x="977" y="631"/>
                      </a:cubicBezTo>
                      <a:close/>
                      <a:moveTo>
                        <a:pt x="2363" y="631"/>
                      </a:moveTo>
                      <a:cubicBezTo>
                        <a:pt x="2552" y="631"/>
                        <a:pt x="2710" y="788"/>
                        <a:pt x="2710" y="977"/>
                      </a:cubicBezTo>
                      <a:cubicBezTo>
                        <a:pt x="2710" y="1198"/>
                        <a:pt x="2552" y="1355"/>
                        <a:pt x="2363" y="1355"/>
                      </a:cubicBezTo>
                      <a:cubicBezTo>
                        <a:pt x="2174" y="1355"/>
                        <a:pt x="2017" y="1198"/>
                        <a:pt x="2017" y="977"/>
                      </a:cubicBezTo>
                      <a:cubicBezTo>
                        <a:pt x="2017" y="788"/>
                        <a:pt x="2174" y="631"/>
                        <a:pt x="2363" y="631"/>
                      </a:cubicBezTo>
                      <a:close/>
                      <a:moveTo>
                        <a:pt x="1009" y="1"/>
                      </a:moveTo>
                      <a:cubicBezTo>
                        <a:pt x="473" y="1"/>
                        <a:pt x="0" y="473"/>
                        <a:pt x="0" y="1040"/>
                      </a:cubicBezTo>
                      <a:cubicBezTo>
                        <a:pt x="0" y="1576"/>
                        <a:pt x="473" y="2048"/>
                        <a:pt x="1009" y="2048"/>
                      </a:cubicBezTo>
                      <a:cubicBezTo>
                        <a:pt x="1292" y="2048"/>
                        <a:pt x="1544" y="1922"/>
                        <a:pt x="1702" y="1765"/>
                      </a:cubicBezTo>
                      <a:cubicBezTo>
                        <a:pt x="1891" y="1922"/>
                        <a:pt x="2111" y="2048"/>
                        <a:pt x="2363" y="2048"/>
                      </a:cubicBezTo>
                      <a:cubicBezTo>
                        <a:pt x="2899" y="2048"/>
                        <a:pt x="3371" y="1576"/>
                        <a:pt x="3371" y="1040"/>
                      </a:cubicBezTo>
                      <a:cubicBezTo>
                        <a:pt x="3371" y="442"/>
                        <a:pt x="2899" y="1"/>
                        <a:pt x="2363" y="1"/>
                      </a:cubicBezTo>
                      <a:cubicBezTo>
                        <a:pt x="2080" y="1"/>
                        <a:pt x="1859" y="127"/>
                        <a:pt x="1702" y="284"/>
                      </a:cubicBezTo>
                      <a:cubicBezTo>
                        <a:pt x="1481" y="127"/>
                        <a:pt x="1261" y="1"/>
                        <a:pt x="1009"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857" name="Google Shape;12600;p89">
                  <a:extLst>
                    <a:ext uri="{FF2B5EF4-FFF2-40B4-BE49-F238E27FC236}">
                      <a16:creationId xmlns:a16="http://schemas.microsoft.com/office/drawing/2014/main" id="{0F7A8D91-3E0F-4B2A-9D4F-5839B91498FA}"/>
                    </a:ext>
                  </a:extLst>
                </p:cNvPr>
                <p:cNvSpPr/>
                <p:nvPr/>
              </p:nvSpPr>
              <p:spPr>
                <a:xfrm>
                  <a:off x="-919700" y="2420750"/>
                  <a:ext cx="257575" cy="293025"/>
                </a:xfrm>
                <a:custGeom>
                  <a:avLst/>
                  <a:gdLst/>
                  <a:ahLst/>
                  <a:cxnLst/>
                  <a:rect l="l" t="t" r="r" b="b"/>
                  <a:pathLst>
                    <a:path w="10303" h="11721" extrusionOk="0">
                      <a:moveTo>
                        <a:pt x="7152" y="694"/>
                      </a:moveTo>
                      <a:cubicBezTo>
                        <a:pt x="7373" y="694"/>
                        <a:pt x="7530" y="851"/>
                        <a:pt x="7530" y="1040"/>
                      </a:cubicBezTo>
                      <a:lnTo>
                        <a:pt x="7530" y="1418"/>
                      </a:lnTo>
                      <a:lnTo>
                        <a:pt x="662" y="1418"/>
                      </a:lnTo>
                      <a:lnTo>
                        <a:pt x="662" y="1040"/>
                      </a:lnTo>
                      <a:cubicBezTo>
                        <a:pt x="694" y="851"/>
                        <a:pt x="851" y="694"/>
                        <a:pt x="1009" y="694"/>
                      </a:cubicBezTo>
                      <a:close/>
                      <a:moveTo>
                        <a:pt x="7562" y="2111"/>
                      </a:moveTo>
                      <a:lnTo>
                        <a:pt x="7562" y="3403"/>
                      </a:lnTo>
                      <a:lnTo>
                        <a:pt x="7247" y="3088"/>
                      </a:lnTo>
                      <a:cubicBezTo>
                        <a:pt x="7042" y="2883"/>
                        <a:pt x="6784" y="2792"/>
                        <a:pt x="6528" y="2792"/>
                      </a:cubicBezTo>
                      <a:cubicBezTo>
                        <a:pt x="5999" y="2792"/>
                        <a:pt x="5483" y="3186"/>
                        <a:pt x="5483" y="3781"/>
                      </a:cubicBezTo>
                      <a:cubicBezTo>
                        <a:pt x="5483" y="4065"/>
                        <a:pt x="5577" y="4348"/>
                        <a:pt x="5798" y="4506"/>
                      </a:cubicBezTo>
                      <a:lnTo>
                        <a:pt x="6774" y="5482"/>
                      </a:lnTo>
                      <a:lnTo>
                        <a:pt x="1009" y="5482"/>
                      </a:lnTo>
                      <a:cubicBezTo>
                        <a:pt x="995" y="5485"/>
                        <a:pt x="982" y="5486"/>
                        <a:pt x="968" y="5486"/>
                      </a:cubicBezTo>
                      <a:cubicBezTo>
                        <a:pt x="825" y="5486"/>
                        <a:pt x="694" y="5340"/>
                        <a:pt x="694" y="5167"/>
                      </a:cubicBezTo>
                      <a:lnTo>
                        <a:pt x="694" y="2111"/>
                      </a:lnTo>
                      <a:close/>
                      <a:moveTo>
                        <a:pt x="8160" y="2584"/>
                      </a:moveTo>
                      <a:lnTo>
                        <a:pt x="9200" y="3624"/>
                      </a:lnTo>
                      <a:cubicBezTo>
                        <a:pt x="9421" y="3844"/>
                        <a:pt x="9515" y="4065"/>
                        <a:pt x="9515" y="4348"/>
                      </a:cubicBezTo>
                      <a:lnTo>
                        <a:pt x="9515" y="6900"/>
                      </a:lnTo>
                      <a:cubicBezTo>
                        <a:pt x="9515" y="7373"/>
                        <a:pt x="9358" y="7845"/>
                        <a:pt x="9043" y="8192"/>
                      </a:cubicBezTo>
                      <a:lnTo>
                        <a:pt x="5955" y="8192"/>
                      </a:lnTo>
                      <a:cubicBezTo>
                        <a:pt x="5640" y="7845"/>
                        <a:pt x="5483" y="7373"/>
                        <a:pt x="5483" y="6900"/>
                      </a:cubicBezTo>
                      <a:lnTo>
                        <a:pt x="5483" y="6144"/>
                      </a:lnTo>
                      <a:lnTo>
                        <a:pt x="6837" y="6144"/>
                      </a:lnTo>
                      <a:lnTo>
                        <a:pt x="6837" y="6207"/>
                      </a:lnTo>
                      <a:cubicBezTo>
                        <a:pt x="6837" y="6585"/>
                        <a:pt x="6900" y="6932"/>
                        <a:pt x="7089" y="7373"/>
                      </a:cubicBezTo>
                      <a:cubicBezTo>
                        <a:pt x="7135" y="7487"/>
                        <a:pt x="7263" y="7568"/>
                        <a:pt x="7403" y="7568"/>
                      </a:cubicBezTo>
                      <a:cubicBezTo>
                        <a:pt x="7455" y="7568"/>
                        <a:pt x="7510" y="7556"/>
                        <a:pt x="7562" y="7530"/>
                      </a:cubicBezTo>
                      <a:cubicBezTo>
                        <a:pt x="7719" y="7467"/>
                        <a:pt x="7782" y="7247"/>
                        <a:pt x="7719" y="7058"/>
                      </a:cubicBezTo>
                      <a:cubicBezTo>
                        <a:pt x="7593" y="6774"/>
                        <a:pt x="7530" y="6522"/>
                        <a:pt x="7530" y="6239"/>
                      </a:cubicBezTo>
                      <a:lnTo>
                        <a:pt x="7530" y="5451"/>
                      </a:lnTo>
                      <a:cubicBezTo>
                        <a:pt x="7530" y="5356"/>
                        <a:pt x="7467" y="5262"/>
                        <a:pt x="7404" y="5199"/>
                      </a:cubicBezTo>
                      <a:lnTo>
                        <a:pt x="6207" y="4033"/>
                      </a:lnTo>
                      <a:cubicBezTo>
                        <a:pt x="6018" y="3844"/>
                        <a:pt x="6144" y="3435"/>
                        <a:pt x="6459" y="3435"/>
                      </a:cubicBezTo>
                      <a:cubicBezTo>
                        <a:pt x="6522" y="3435"/>
                        <a:pt x="6648" y="3466"/>
                        <a:pt x="6680" y="3561"/>
                      </a:cubicBezTo>
                      <a:lnTo>
                        <a:pt x="8255" y="5136"/>
                      </a:lnTo>
                      <a:cubicBezTo>
                        <a:pt x="8318" y="5199"/>
                        <a:pt x="8413" y="5230"/>
                        <a:pt x="8503" y="5230"/>
                      </a:cubicBezTo>
                      <a:cubicBezTo>
                        <a:pt x="8594" y="5230"/>
                        <a:pt x="8680" y="5199"/>
                        <a:pt x="8728" y="5136"/>
                      </a:cubicBezTo>
                      <a:cubicBezTo>
                        <a:pt x="8854" y="5010"/>
                        <a:pt x="8854" y="4789"/>
                        <a:pt x="8728" y="4663"/>
                      </a:cubicBezTo>
                      <a:lnTo>
                        <a:pt x="8160" y="4065"/>
                      </a:lnTo>
                      <a:lnTo>
                        <a:pt x="8160" y="2584"/>
                      </a:lnTo>
                      <a:close/>
                      <a:moveTo>
                        <a:pt x="9295" y="8948"/>
                      </a:moveTo>
                      <a:cubicBezTo>
                        <a:pt x="9484" y="8948"/>
                        <a:pt x="9641" y="9105"/>
                        <a:pt x="9641" y="9295"/>
                      </a:cubicBezTo>
                      <a:lnTo>
                        <a:pt x="9641" y="10996"/>
                      </a:lnTo>
                      <a:lnTo>
                        <a:pt x="5514" y="10996"/>
                      </a:lnTo>
                      <a:lnTo>
                        <a:pt x="5514" y="9295"/>
                      </a:lnTo>
                      <a:cubicBezTo>
                        <a:pt x="5514" y="9105"/>
                        <a:pt x="5672" y="8948"/>
                        <a:pt x="5861" y="8948"/>
                      </a:cubicBezTo>
                      <a:close/>
                      <a:moveTo>
                        <a:pt x="1009" y="1"/>
                      </a:moveTo>
                      <a:cubicBezTo>
                        <a:pt x="473" y="1"/>
                        <a:pt x="1" y="473"/>
                        <a:pt x="1" y="1040"/>
                      </a:cubicBezTo>
                      <a:lnTo>
                        <a:pt x="1" y="5167"/>
                      </a:lnTo>
                      <a:cubicBezTo>
                        <a:pt x="1" y="5734"/>
                        <a:pt x="473" y="6207"/>
                        <a:pt x="1009" y="6207"/>
                      </a:cubicBezTo>
                      <a:lnTo>
                        <a:pt x="4789" y="6207"/>
                      </a:lnTo>
                      <a:lnTo>
                        <a:pt x="4789" y="6932"/>
                      </a:lnTo>
                      <a:cubicBezTo>
                        <a:pt x="4789" y="7499"/>
                        <a:pt x="4947" y="8003"/>
                        <a:pt x="5231" y="8444"/>
                      </a:cubicBezTo>
                      <a:cubicBezTo>
                        <a:pt x="4947" y="8633"/>
                        <a:pt x="4789" y="8948"/>
                        <a:pt x="4789" y="9295"/>
                      </a:cubicBezTo>
                      <a:lnTo>
                        <a:pt x="4789" y="11342"/>
                      </a:lnTo>
                      <a:cubicBezTo>
                        <a:pt x="4789" y="11563"/>
                        <a:pt x="4947" y="11720"/>
                        <a:pt x="5168" y="11720"/>
                      </a:cubicBezTo>
                      <a:lnTo>
                        <a:pt x="9956" y="11720"/>
                      </a:lnTo>
                      <a:cubicBezTo>
                        <a:pt x="10145" y="11720"/>
                        <a:pt x="10303" y="11563"/>
                        <a:pt x="10303" y="11342"/>
                      </a:cubicBezTo>
                      <a:lnTo>
                        <a:pt x="10303" y="9295"/>
                      </a:lnTo>
                      <a:cubicBezTo>
                        <a:pt x="10303" y="8948"/>
                        <a:pt x="10114" y="8633"/>
                        <a:pt x="9893" y="8444"/>
                      </a:cubicBezTo>
                      <a:cubicBezTo>
                        <a:pt x="10177" y="8003"/>
                        <a:pt x="10303" y="7499"/>
                        <a:pt x="10303" y="6932"/>
                      </a:cubicBezTo>
                      <a:lnTo>
                        <a:pt x="10303" y="4380"/>
                      </a:lnTo>
                      <a:lnTo>
                        <a:pt x="10271" y="4380"/>
                      </a:lnTo>
                      <a:cubicBezTo>
                        <a:pt x="10271" y="3907"/>
                        <a:pt x="10082" y="3466"/>
                        <a:pt x="9767" y="3151"/>
                      </a:cubicBezTo>
                      <a:lnTo>
                        <a:pt x="8224" y="1639"/>
                      </a:lnTo>
                      <a:lnTo>
                        <a:pt x="8224" y="1040"/>
                      </a:lnTo>
                      <a:cubicBezTo>
                        <a:pt x="8224" y="473"/>
                        <a:pt x="7751" y="1"/>
                        <a:pt x="7215"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858" name="Google Shape;12601;p89">
                  <a:extLst>
                    <a:ext uri="{FF2B5EF4-FFF2-40B4-BE49-F238E27FC236}">
                      <a16:creationId xmlns:a16="http://schemas.microsoft.com/office/drawing/2014/main" id="{38C23DE3-5D3E-B893-D809-1530D8943ECF}"/>
                    </a:ext>
                  </a:extLst>
                </p:cNvPr>
                <p:cNvSpPr/>
                <p:nvPr/>
              </p:nvSpPr>
              <p:spPr>
                <a:xfrm>
                  <a:off x="-766100" y="2660975"/>
                  <a:ext cx="18125" cy="18150"/>
                </a:xfrm>
                <a:custGeom>
                  <a:avLst/>
                  <a:gdLst/>
                  <a:ahLst/>
                  <a:cxnLst/>
                  <a:rect l="l" t="t" r="r" b="b"/>
                  <a:pathLst>
                    <a:path w="725" h="726" extrusionOk="0">
                      <a:moveTo>
                        <a:pt x="347" y="1"/>
                      </a:moveTo>
                      <a:cubicBezTo>
                        <a:pt x="158" y="1"/>
                        <a:pt x="0" y="158"/>
                        <a:pt x="0" y="379"/>
                      </a:cubicBezTo>
                      <a:cubicBezTo>
                        <a:pt x="0" y="568"/>
                        <a:pt x="158" y="725"/>
                        <a:pt x="347" y="725"/>
                      </a:cubicBezTo>
                      <a:cubicBezTo>
                        <a:pt x="536" y="725"/>
                        <a:pt x="725" y="568"/>
                        <a:pt x="725" y="379"/>
                      </a:cubicBezTo>
                      <a:cubicBezTo>
                        <a:pt x="693" y="158"/>
                        <a:pt x="536" y="1"/>
                        <a:pt x="347"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842" name="Google Shape;12630;p89">
                <a:extLst>
                  <a:ext uri="{FF2B5EF4-FFF2-40B4-BE49-F238E27FC236}">
                    <a16:creationId xmlns:a16="http://schemas.microsoft.com/office/drawing/2014/main" id="{E6EE32B0-161F-35BF-8C24-64242AE330B7}"/>
                  </a:ext>
                </a:extLst>
              </p:cNvPr>
              <p:cNvGrpSpPr/>
              <p:nvPr/>
            </p:nvGrpSpPr>
            <p:grpSpPr>
              <a:xfrm>
                <a:off x="11162866" y="4335825"/>
                <a:ext cx="620890" cy="620890"/>
                <a:chOff x="2964567" y="2571753"/>
                <a:chExt cx="417045" cy="417045"/>
              </a:xfrm>
              <a:grpFill/>
            </p:grpSpPr>
            <p:sp>
              <p:nvSpPr>
                <p:cNvPr id="17410" name="Google Shape;12631;p89">
                  <a:extLst>
                    <a:ext uri="{FF2B5EF4-FFF2-40B4-BE49-F238E27FC236}">
                      <a16:creationId xmlns:a16="http://schemas.microsoft.com/office/drawing/2014/main" id="{A0607795-C21B-A19B-F4BE-9AC5995C9B88}"/>
                    </a:ext>
                  </a:extLst>
                </p:cNvPr>
                <p:cNvSpPr/>
                <p:nvPr/>
              </p:nvSpPr>
              <p:spPr>
                <a:xfrm>
                  <a:off x="2964567" y="2571753"/>
                  <a:ext cx="417045" cy="417045"/>
                </a:xfrm>
                <a:custGeom>
                  <a:avLst/>
                  <a:gdLst/>
                  <a:ahLst/>
                  <a:cxnLst/>
                  <a:rect l="l" t="t" r="r" b="b"/>
                  <a:pathLst>
                    <a:path w="19983" h="19983" extrusionOk="0">
                      <a:moveTo>
                        <a:pt x="9992" y="1170"/>
                      </a:moveTo>
                      <a:cubicBezTo>
                        <a:pt x="14855" y="1170"/>
                        <a:pt x="18812" y="4866"/>
                        <a:pt x="18812" y="9405"/>
                      </a:cubicBezTo>
                      <a:cubicBezTo>
                        <a:pt x="18812" y="13925"/>
                        <a:pt x="14855" y="17601"/>
                        <a:pt x="9992" y="17601"/>
                      </a:cubicBezTo>
                      <a:cubicBezTo>
                        <a:pt x="9111" y="17601"/>
                        <a:pt x="8240" y="17481"/>
                        <a:pt x="7407" y="17242"/>
                      </a:cubicBezTo>
                      <a:cubicBezTo>
                        <a:pt x="7354" y="17226"/>
                        <a:pt x="7299" y="17218"/>
                        <a:pt x="7245" y="17218"/>
                      </a:cubicBezTo>
                      <a:cubicBezTo>
                        <a:pt x="7153" y="17218"/>
                        <a:pt x="7062" y="17240"/>
                        <a:pt x="6979" y="17282"/>
                      </a:cubicBezTo>
                      <a:lnTo>
                        <a:pt x="4723" y="18439"/>
                      </a:lnTo>
                      <a:lnTo>
                        <a:pt x="4723" y="16262"/>
                      </a:lnTo>
                      <a:cubicBezTo>
                        <a:pt x="4723" y="16078"/>
                        <a:pt x="4637" y="15904"/>
                        <a:pt x="4490" y="15793"/>
                      </a:cubicBezTo>
                      <a:cubicBezTo>
                        <a:pt x="2381" y="14208"/>
                        <a:pt x="1171" y="11880"/>
                        <a:pt x="1171" y="9405"/>
                      </a:cubicBezTo>
                      <a:cubicBezTo>
                        <a:pt x="1171" y="4866"/>
                        <a:pt x="5129" y="1170"/>
                        <a:pt x="9992" y="1170"/>
                      </a:cubicBezTo>
                      <a:close/>
                      <a:moveTo>
                        <a:pt x="9992" y="1"/>
                      </a:moveTo>
                      <a:cubicBezTo>
                        <a:pt x="4575" y="1"/>
                        <a:pt x="0" y="4153"/>
                        <a:pt x="0" y="9407"/>
                      </a:cubicBezTo>
                      <a:cubicBezTo>
                        <a:pt x="0" y="12221"/>
                        <a:pt x="1359" y="14795"/>
                        <a:pt x="3552" y="16548"/>
                      </a:cubicBezTo>
                      <a:lnTo>
                        <a:pt x="3552" y="19396"/>
                      </a:lnTo>
                      <a:cubicBezTo>
                        <a:pt x="3552" y="19602"/>
                        <a:pt x="3659" y="19791"/>
                        <a:pt x="3832" y="19897"/>
                      </a:cubicBezTo>
                      <a:cubicBezTo>
                        <a:pt x="3925" y="19953"/>
                        <a:pt x="4031" y="19982"/>
                        <a:pt x="4138" y="19982"/>
                      </a:cubicBezTo>
                      <a:cubicBezTo>
                        <a:pt x="4229" y="19982"/>
                        <a:pt x="4320" y="19961"/>
                        <a:pt x="4405" y="19918"/>
                      </a:cubicBezTo>
                      <a:lnTo>
                        <a:pt x="7310" y="18429"/>
                      </a:lnTo>
                      <a:cubicBezTo>
                        <a:pt x="8180" y="18657"/>
                        <a:pt x="9081" y="18772"/>
                        <a:pt x="9992" y="18772"/>
                      </a:cubicBezTo>
                      <a:cubicBezTo>
                        <a:pt x="15500" y="18772"/>
                        <a:pt x="19983" y="14570"/>
                        <a:pt x="19983" y="9407"/>
                      </a:cubicBezTo>
                      <a:cubicBezTo>
                        <a:pt x="19983" y="4151"/>
                        <a:pt x="15405" y="1"/>
                        <a:pt x="9992"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411" name="Google Shape;12632;p89">
                  <a:extLst>
                    <a:ext uri="{FF2B5EF4-FFF2-40B4-BE49-F238E27FC236}">
                      <a16:creationId xmlns:a16="http://schemas.microsoft.com/office/drawing/2014/main" id="{B851F998-7271-0225-B0BE-5791A4A65003}"/>
                    </a:ext>
                  </a:extLst>
                </p:cNvPr>
                <p:cNvSpPr/>
                <p:nvPr/>
              </p:nvSpPr>
              <p:spPr>
                <a:xfrm>
                  <a:off x="3037777" y="2694715"/>
                  <a:ext cx="270642" cy="146633"/>
                </a:xfrm>
                <a:custGeom>
                  <a:avLst/>
                  <a:gdLst/>
                  <a:ahLst/>
                  <a:cxnLst/>
                  <a:rect l="l" t="t" r="r" b="b"/>
                  <a:pathLst>
                    <a:path w="12968" h="7026" extrusionOk="0">
                      <a:moveTo>
                        <a:pt x="5362" y="1463"/>
                      </a:moveTo>
                      <a:lnTo>
                        <a:pt x="7241" y="3341"/>
                      </a:lnTo>
                      <a:cubicBezTo>
                        <a:pt x="7353" y="3454"/>
                        <a:pt x="7503" y="3513"/>
                        <a:pt x="7655" y="3513"/>
                      </a:cubicBezTo>
                      <a:cubicBezTo>
                        <a:pt x="7744" y="3513"/>
                        <a:pt x="7833" y="3493"/>
                        <a:pt x="7917" y="3451"/>
                      </a:cubicBezTo>
                      <a:lnTo>
                        <a:pt x="10216" y="2303"/>
                      </a:lnTo>
                      <a:lnTo>
                        <a:pt x="7605" y="5565"/>
                      </a:lnTo>
                      <a:lnTo>
                        <a:pt x="5726" y="3685"/>
                      </a:lnTo>
                      <a:cubicBezTo>
                        <a:pt x="5614" y="3573"/>
                        <a:pt x="5463" y="3514"/>
                        <a:pt x="5311" y="3514"/>
                      </a:cubicBezTo>
                      <a:cubicBezTo>
                        <a:pt x="5223" y="3514"/>
                        <a:pt x="5133" y="3534"/>
                        <a:pt x="5051" y="3575"/>
                      </a:cubicBezTo>
                      <a:lnTo>
                        <a:pt x="2751" y="4725"/>
                      </a:lnTo>
                      <a:lnTo>
                        <a:pt x="2751" y="4725"/>
                      </a:lnTo>
                      <a:lnTo>
                        <a:pt x="5362" y="1463"/>
                      </a:lnTo>
                      <a:close/>
                      <a:moveTo>
                        <a:pt x="5312" y="1"/>
                      </a:moveTo>
                      <a:cubicBezTo>
                        <a:pt x="5302" y="1"/>
                        <a:pt x="5291" y="1"/>
                        <a:pt x="5281" y="2"/>
                      </a:cubicBezTo>
                      <a:cubicBezTo>
                        <a:pt x="5114" y="12"/>
                        <a:pt x="4959" y="92"/>
                        <a:pt x="4856" y="221"/>
                      </a:cubicBezTo>
                      <a:lnTo>
                        <a:pt x="172" y="6075"/>
                      </a:lnTo>
                      <a:cubicBezTo>
                        <a:pt x="0" y="6290"/>
                        <a:pt x="2" y="6595"/>
                        <a:pt x="174" y="6809"/>
                      </a:cubicBezTo>
                      <a:cubicBezTo>
                        <a:pt x="288" y="6950"/>
                        <a:pt x="457" y="7026"/>
                        <a:pt x="630" y="7026"/>
                      </a:cubicBezTo>
                      <a:cubicBezTo>
                        <a:pt x="719" y="7026"/>
                        <a:pt x="808" y="7006"/>
                        <a:pt x="892" y="6964"/>
                      </a:cubicBezTo>
                      <a:lnTo>
                        <a:pt x="5198" y="4811"/>
                      </a:lnTo>
                      <a:lnTo>
                        <a:pt x="7241" y="6855"/>
                      </a:lnTo>
                      <a:cubicBezTo>
                        <a:pt x="7349" y="6964"/>
                        <a:pt x="7496" y="7026"/>
                        <a:pt x="7650" y="7026"/>
                      </a:cubicBezTo>
                      <a:cubicBezTo>
                        <a:pt x="7662" y="7026"/>
                        <a:pt x="7674" y="7025"/>
                        <a:pt x="7687" y="7024"/>
                      </a:cubicBezTo>
                      <a:cubicBezTo>
                        <a:pt x="7853" y="7016"/>
                        <a:pt x="8007" y="6936"/>
                        <a:pt x="8111" y="6807"/>
                      </a:cubicBezTo>
                      <a:lnTo>
                        <a:pt x="12795" y="951"/>
                      </a:lnTo>
                      <a:cubicBezTo>
                        <a:pt x="12967" y="737"/>
                        <a:pt x="12965" y="431"/>
                        <a:pt x="12792" y="219"/>
                      </a:cubicBezTo>
                      <a:cubicBezTo>
                        <a:pt x="12679" y="78"/>
                        <a:pt x="12510" y="1"/>
                        <a:pt x="12337" y="1"/>
                      </a:cubicBezTo>
                      <a:cubicBezTo>
                        <a:pt x="12249" y="1"/>
                        <a:pt x="12159" y="21"/>
                        <a:pt x="12075" y="63"/>
                      </a:cubicBezTo>
                      <a:lnTo>
                        <a:pt x="7770" y="2216"/>
                      </a:lnTo>
                      <a:lnTo>
                        <a:pt x="5726" y="173"/>
                      </a:lnTo>
                      <a:cubicBezTo>
                        <a:pt x="5617" y="62"/>
                        <a:pt x="5467" y="1"/>
                        <a:pt x="5312"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sp>
            <p:nvSpPr>
              <p:cNvPr id="17843" name="Google Shape;12645;p89">
                <a:extLst>
                  <a:ext uri="{FF2B5EF4-FFF2-40B4-BE49-F238E27FC236}">
                    <a16:creationId xmlns:a16="http://schemas.microsoft.com/office/drawing/2014/main" id="{720A99E7-AF17-3054-7456-8D2082664863}"/>
                  </a:ext>
                </a:extLst>
              </p:cNvPr>
              <p:cNvSpPr/>
              <p:nvPr/>
            </p:nvSpPr>
            <p:spPr>
              <a:xfrm>
                <a:off x="7055026" y="4335935"/>
                <a:ext cx="620847" cy="620847"/>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17844" name="Google Shape;12646;p89">
                <a:extLst>
                  <a:ext uri="{FF2B5EF4-FFF2-40B4-BE49-F238E27FC236}">
                    <a16:creationId xmlns:a16="http://schemas.microsoft.com/office/drawing/2014/main" id="{47CB91EC-CD88-70FE-BD6B-D7BB660B0543}"/>
                  </a:ext>
                </a:extLst>
              </p:cNvPr>
              <p:cNvGrpSpPr/>
              <p:nvPr/>
            </p:nvGrpSpPr>
            <p:grpSpPr>
              <a:xfrm>
                <a:off x="7848323" y="4335840"/>
                <a:ext cx="620922" cy="620859"/>
                <a:chOff x="812101" y="2571761"/>
                <a:chExt cx="417066" cy="417024"/>
              </a:xfrm>
              <a:grpFill/>
            </p:grpSpPr>
            <p:sp>
              <p:nvSpPr>
                <p:cNvPr id="17854" name="Google Shape;12647;p89">
                  <a:extLst>
                    <a:ext uri="{FF2B5EF4-FFF2-40B4-BE49-F238E27FC236}">
                      <a16:creationId xmlns:a16="http://schemas.microsoft.com/office/drawing/2014/main" id="{EB698513-B026-4C5F-6C5F-15739A1AD9F0}"/>
                    </a:ext>
                  </a:extLst>
                </p:cNvPr>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855" name="Google Shape;12648;p89">
                  <a:extLst>
                    <a:ext uri="{FF2B5EF4-FFF2-40B4-BE49-F238E27FC236}">
                      <a16:creationId xmlns:a16="http://schemas.microsoft.com/office/drawing/2014/main" id="{F27F0778-749B-3C80-C836-4B6F07C745F4}"/>
                    </a:ext>
                  </a:extLst>
                </p:cNvPr>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14" name="Google Shape;12649;p89">
                  <a:extLst>
                    <a:ext uri="{FF2B5EF4-FFF2-40B4-BE49-F238E27FC236}">
                      <a16:creationId xmlns:a16="http://schemas.microsoft.com/office/drawing/2014/main" id="{BB553CA2-3836-D6BB-14DB-1C4E89D4E249}"/>
                    </a:ext>
                  </a:extLst>
                </p:cNvPr>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15" name="Google Shape;12650;p89">
                  <a:extLst>
                    <a:ext uri="{FF2B5EF4-FFF2-40B4-BE49-F238E27FC236}">
                      <a16:creationId xmlns:a16="http://schemas.microsoft.com/office/drawing/2014/main" id="{0383D499-8FAF-32C7-6303-831EC8978E20}"/>
                    </a:ext>
                  </a:extLst>
                </p:cNvPr>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7845" name="Google Shape;12651;p89">
                <a:extLst>
                  <a:ext uri="{FF2B5EF4-FFF2-40B4-BE49-F238E27FC236}">
                    <a16:creationId xmlns:a16="http://schemas.microsoft.com/office/drawing/2014/main" id="{5E57822D-CAA9-2114-147D-61A7E6C7A253}"/>
                  </a:ext>
                </a:extLst>
              </p:cNvPr>
              <p:cNvGrpSpPr/>
              <p:nvPr/>
            </p:nvGrpSpPr>
            <p:grpSpPr>
              <a:xfrm>
                <a:off x="8641703" y="4335840"/>
                <a:ext cx="620859" cy="620859"/>
                <a:chOff x="1323129" y="2571761"/>
                <a:chExt cx="417024" cy="417024"/>
              </a:xfrm>
              <a:grpFill/>
            </p:grpSpPr>
            <p:sp>
              <p:nvSpPr>
                <p:cNvPr id="17850" name="Google Shape;12652;p89">
                  <a:extLst>
                    <a:ext uri="{FF2B5EF4-FFF2-40B4-BE49-F238E27FC236}">
                      <a16:creationId xmlns:a16="http://schemas.microsoft.com/office/drawing/2014/main" id="{113F1335-5EBD-A18B-8BFC-B966EB2DCA9A}"/>
                    </a:ext>
                  </a:extLst>
                </p:cNvPr>
                <p:cNvSpPr/>
                <p:nvPr/>
              </p:nvSpPr>
              <p:spPr>
                <a:xfrm>
                  <a:off x="1385007" y="2719183"/>
                  <a:ext cx="73337" cy="219907"/>
                </a:xfrm>
                <a:custGeom>
                  <a:avLst/>
                  <a:gdLst/>
                  <a:ahLst/>
                  <a:cxnLst/>
                  <a:rect l="l" t="t" r="r" b="b"/>
                  <a:pathLst>
                    <a:path w="3513"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851" name="Google Shape;12653;p89">
                  <a:extLst>
                    <a:ext uri="{FF2B5EF4-FFF2-40B4-BE49-F238E27FC236}">
                      <a16:creationId xmlns:a16="http://schemas.microsoft.com/office/drawing/2014/main" id="{5E385E77-1FE7-E8C1-7198-3DFCC3A9C66A}"/>
                    </a:ext>
                  </a:extLst>
                </p:cNvPr>
                <p:cNvSpPr/>
                <p:nvPr/>
              </p:nvSpPr>
              <p:spPr>
                <a:xfrm>
                  <a:off x="1385007" y="2621430"/>
                  <a:ext cx="73337" cy="73337"/>
                </a:xfrm>
                <a:custGeom>
                  <a:avLst/>
                  <a:gdLst/>
                  <a:ahLst/>
                  <a:cxnLst/>
                  <a:rect l="l" t="t" r="r" b="b"/>
                  <a:pathLst>
                    <a:path w="3513" h="3513"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852" name="Google Shape;12654;p89">
                  <a:extLst>
                    <a:ext uri="{FF2B5EF4-FFF2-40B4-BE49-F238E27FC236}">
                      <a16:creationId xmlns:a16="http://schemas.microsoft.com/office/drawing/2014/main" id="{872CA83E-7FD2-77EC-D2F7-14F0BA720A19}"/>
                    </a:ext>
                  </a:extLst>
                </p:cNvPr>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853" name="Google Shape;12655;p89">
                  <a:extLst>
                    <a:ext uri="{FF2B5EF4-FFF2-40B4-BE49-F238E27FC236}">
                      <a16:creationId xmlns:a16="http://schemas.microsoft.com/office/drawing/2014/main" id="{97388C47-10A7-028A-28CB-3CF9D7E9B052}"/>
                    </a:ext>
                  </a:extLst>
                </p:cNvPr>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sp>
            <p:nvSpPr>
              <p:cNvPr id="17846" name="Google Shape;12656;p89">
                <a:extLst>
                  <a:ext uri="{FF2B5EF4-FFF2-40B4-BE49-F238E27FC236}">
                    <a16:creationId xmlns:a16="http://schemas.microsoft.com/office/drawing/2014/main" id="{AB0FF3D2-82DF-973D-A1C7-189D4B01D5B8}"/>
                  </a:ext>
                </a:extLst>
              </p:cNvPr>
              <p:cNvSpPr/>
              <p:nvPr/>
            </p:nvSpPr>
            <p:spPr>
              <a:xfrm>
                <a:off x="9515717" y="4391943"/>
                <a:ext cx="623923" cy="508838"/>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17847" name="Google Shape;12657;p89">
                <a:extLst>
                  <a:ext uri="{FF2B5EF4-FFF2-40B4-BE49-F238E27FC236}">
                    <a16:creationId xmlns:a16="http://schemas.microsoft.com/office/drawing/2014/main" id="{0A794548-1959-8476-05B2-103AC24B2108}"/>
                  </a:ext>
                </a:extLst>
              </p:cNvPr>
              <p:cNvGrpSpPr/>
              <p:nvPr/>
            </p:nvGrpSpPr>
            <p:grpSpPr>
              <a:xfrm>
                <a:off x="10373678" y="4335921"/>
                <a:ext cx="621823" cy="620890"/>
                <a:chOff x="2344476" y="2571761"/>
                <a:chExt cx="417671" cy="417045"/>
              </a:xfrm>
              <a:grpFill/>
            </p:grpSpPr>
            <p:sp>
              <p:nvSpPr>
                <p:cNvPr id="17848" name="Google Shape;12658;p89">
                  <a:extLst>
                    <a:ext uri="{FF2B5EF4-FFF2-40B4-BE49-F238E27FC236}">
                      <a16:creationId xmlns:a16="http://schemas.microsoft.com/office/drawing/2014/main" id="{4F5A5103-FECD-9595-4C3D-E946DD2775BD}"/>
                    </a:ext>
                  </a:extLst>
                </p:cNvPr>
                <p:cNvSpPr/>
                <p:nvPr/>
              </p:nvSpPr>
              <p:spPr>
                <a:xfrm>
                  <a:off x="2344476" y="2571761"/>
                  <a:ext cx="417671" cy="417045"/>
                </a:xfrm>
                <a:custGeom>
                  <a:avLst/>
                  <a:gdLst/>
                  <a:ahLst/>
                  <a:cxnLst/>
                  <a:rect l="l" t="t" r="r" b="b"/>
                  <a:pathLst>
                    <a:path w="20013" h="19983" extrusionOk="0">
                      <a:moveTo>
                        <a:pt x="10022" y="1170"/>
                      </a:moveTo>
                      <a:cubicBezTo>
                        <a:pt x="14886" y="1170"/>
                        <a:pt x="18842" y="5127"/>
                        <a:pt x="18842" y="9990"/>
                      </a:cubicBezTo>
                      <a:cubicBezTo>
                        <a:pt x="18842" y="14855"/>
                        <a:pt x="14886" y="18811"/>
                        <a:pt x="10023" y="18811"/>
                      </a:cubicBezTo>
                      <a:cubicBezTo>
                        <a:pt x="8516" y="18811"/>
                        <a:pt x="7030" y="18423"/>
                        <a:pt x="5726" y="17691"/>
                      </a:cubicBezTo>
                      <a:cubicBezTo>
                        <a:pt x="5638" y="17641"/>
                        <a:pt x="5539" y="17615"/>
                        <a:pt x="5440" y="17615"/>
                      </a:cubicBezTo>
                      <a:cubicBezTo>
                        <a:pt x="5393" y="17615"/>
                        <a:pt x="5345" y="17621"/>
                        <a:pt x="5298" y="17632"/>
                      </a:cubicBezTo>
                      <a:lnTo>
                        <a:pt x="1419" y="18595"/>
                      </a:lnTo>
                      <a:lnTo>
                        <a:pt x="2381" y="14715"/>
                      </a:lnTo>
                      <a:cubicBezTo>
                        <a:pt x="2417" y="14570"/>
                        <a:pt x="2395" y="14416"/>
                        <a:pt x="2323" y="14287"/>
                      </a:cubicBezTo>
                      <a:cubicBezTo>
                        <a:pt x="1590" y="12982"/>
                        <a:pt x="1203" y="11498"/>
                        <a:pt x="1203" y="9990"/>
                      </a:cubicBezTo>
                      <a:cubicBezTo>
                        <a:pt x="1203" y="5127"/>
                        <a:pt x="5159" y="1170"/>
                        <a:pt x="10022" y="1170"/>
                      </a:cubicBezTo>
                      <a:close/>
                      <a:moveTo>
                        <a:pt x="10023" y="1"/>
                      </a:moveTo>
                      <a:cubicBezTo>
                        <a:pt x="4522" y="1"/>
                        <a:pt x="32" y="4491"/>
                        <a:pt x="32" y="9990"/>
                      </a:cubicBezTo>
                      <a:cubicBezTo>
                        <a:pt x="32" y="11620"/>
                        <a:pt x="432" y="13226"/>
                        <a:pt x="1191" y="14655"/>
                      </a:cubicBezTo>
                      <a:lnTo>
                        <a:pt x="50" y="19256"/>
                      </a:lnTo>
                      <a:cubicBezTo>
                        <a:pt x="0" y="19455"/>
                        <a:pt x="58" y="19665"/>
                        <a:pt x="204" y="19810"/>
                      </a:cubicBezTo>
                      <a:cubicBezTo>
                        <a:pt x="313" y="19921"/>
                        <a:pt x="461" y="19982"/>
                        <a:pt x="614" y="19982"/>
                      </a:cubicBezTo>
                      <a:cubicBezTo>
                        <a:pt x="662" y="19982"/>
                        <a:pt x="710" y="19976"/>
                        <a:pt x="757" y="19964"/>
                      </a:cubicBezTo>
                      <a:lnTo>
                        <a:pt x="5358" y="18823"/>
                      </a:lnTo>
                      <a:cubicBezTo>
                        <a:pt x="6788" y="19582"/>
                        <a:pt x="8394" y="19982"/>
                        <a:pt x="10022" y="19982"/>
                      </a:cubicBezTo>
                      <a:cubicBezTo>
                        <a:pt x="12680" y="19982"/>
                        <a:pt x="15187" y="18940"/>
                        <a:pt x="17078" y="17047"/>
                      </a:cubicBezTo>
                      <a:cubicBezTo>
                        <a:pt x="18971" y="15156"/>
                        <a:pt x="20013" y="12649"/>
                        <a:pt x="20013" y="9990"/>
                      </a:cubicBezTo>
                      <a:cubicBezTo>
                        <a:pt x="20013" y="7333"/>
                        <a:pt x="18971" y="4827"/>
                        <a:pt x="17080" y="2934"/>
                      </a:cubicBezTo>
                      <a:cubicBezTo>
                        <a:pt x="15187" y="1043"/>
                        <a:pt x="12680" y="1"/>
                        <a:pt x="10023"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849" name="Google Shape;12659;p89">
                  <a:extLst>
                    <a:ext uri="{FF2B5EF4-FFF2-40B4-BE49-F238E27FC236}">
                      <a16:creationId xmlns:a16="http://schemas.microsoft.com/office/drawing/2014/main" id="{A56614EA-A5ED-2F50-550D-E29E8BB5CD11}"/>
                    </a:ext>
                  </a:extLst>
                </p:cNvPr>
                <p:cNvSpPr/>
                <p:nvPr/>
              </p:nvSpPr>
              <p:spPr>
                <a:xfrm>
                  <a:off x="2421672" y="2657388"/>
                  <a:ext cx="260625" cy="243636"/>
                </a:xfrm>
                <a:custGeom>
                  <a:avLst/>
                  <a:gdLst/>
                  <a:ahLst/>
                  <a:cxnLst/>
                  <a:rect l="l" t="t" r="r" b="b"/>
                  <a:pathLst>
                    <a:path w="12488" h="11674" extrusionOk="0">
                      <a:moveTo>
                        <a:pt x="3164" y="1171"/>
                      </a:moveTo>
                      <a:cubicBezTo>
                        <a:pt x="3352" y="1171"/>
                        <a:pt x="3536" y="1247"/>
                        <a:pt x="3710" y="1424"/>
                      </a:cubicBezTo>
                      <a:lnTo>
                        <a:pt x="3719" y="1433"/>
                      </a:lnTo>
                      <a:cubicBezTo>
                        <a:pt x="4757" y="2473"/>
                        <a:pt x="4683" y="2832"/>
                        <a:pt x="4449" y="3068"/>
                      </a:cubicBezTo>
                      <a:cubicBezTo>
                        <a:pt x="4240" y="3275"/>
                        <a:pt x="3625" y="3692"/>
                        <a:pt x="3427" y="3892"/>
                      </a:cubicBezTo>
                      <a:cubicBezTo>
                        <a:pt x="2960" y="4359"/>
                        <a:pt x="3046" y="5081"/>
                        <a:pt x="3685" y="6039"/>
                      </a:cubicBezTo>
                      <a:cubicBezTo>
                        <a:pt x="4065" y="6611"/>
                        <a:pt x="4568" y="7166"/>
                        <a:pt x="4805" y="7405"/>
                      </a:cubicBezTo>
                      <a:lnTo>
                        <a:pt x="4806" y="7405"/>
                      </a:lnTo>
                      <a:cubicBezTo>
                        <a:pt x="5045" y="7642"/>
                        <a:pt x="5599" y="8146"/>
                        <a:pt x="6172" y="8527"/>
                      </a:cubicBezTo>
                      <a:cubicBezTo>
                        <a:pt x="6727" y="8895"/>
                        <a:pt x="7202" y="9079"/>
                        <a:pt x="7594" y="9079"/>
                      </a:cubicBezTo>
                      <a:cubicBezTo>
                        <a:pt x="7880" y="9079"/>
                        <a:pt x="8123" y="8981"/>
                        <a:pt x="8320" y="8785"/>
                      </a:cubicBezTo>
                      <a:cubicBezTo>
                        <a:pt x="8518" y="8585"/>
                        <a:pt x="8935" y="7971"/>
                        <a:pt x="9144" y="7762"/>
                      </a:cubicBezTo>
                      <a:cubicBezTo>
                        <a:pt x="9238" y="7668"/>
                        <a:pt x="9331" y="7609"/>
                        <a:pt x="9460" y="7609"/>
                      </a:cubicBezTo>
                      <a:cubicBezTo>
                        <a:pt x="9549" y="7609"/>
                        <a:pt x="9655" y="7637"/>
                        <a:pt x="9790" y="7702"/>
                      </a:cubicBezTo>
                      <a:cubicBezTo>
                        <a:pt x="10172" y="7886"/>
                        <a:pt x="10582" y="8297"/>
                        <a:pt x="10779" y="8493"/>
                      </a:cubicBezTo>
                      <a:lnTo>
                        <a:pt x="10788" y="8502"/>
                      </a:lnTo>
                      <a:cubicBezTo>
                        <a:pt x="11239" y="8944"/>
                        <a:pt x="11037" y="9452"/>
                        <a:pt x="10593" y="9898"/>
                      </a:cubicBezTo>
                      <a:cubicBezTo>
                        <a:pt x="10190" y="10300"/>
                        <a:pt x="9680" y="10502"/>
                        <a:pt x="9068" y="10502"/>
                      </a:cubicBezTo>
                      <a:cubicBezTo>
                        <a:pt x="8521" y="10502"/>
                        <a:pt x="7892" y="10341"/>
                        <a:pt x="7184" y="10020"/>
                      </a:cubicBezTo>
                      <a:cubicBezTo>
                        <a:pt x="5868" y="9420"/>
                        <a:pt x="4676" y="8428"/>
                        <a:pt x="4228" y="7984"/>
                      </a:cubicBezTo>
                      <a:cubicBezTo>
                        <a:pt x="3784" y="7536"/>
                        <a:pt x="2792" y="6344"/>
                        <a:pt x="2192" y="5028"/>
                      </a:cubicBezTo>
                      <a:cubicBezTo>
                        <a:pt x="1511" y="3527"/>
                        <a:pt x="1552" y="2381"/>
                        <a:pt x="2314" y="1619"/>
                      </a:cubicBezTo>
                      <a:cubicBezTo>
                        <a:pt x="2583" y="1350"/>
                        <a:pt x="2877" y="1171"/>
                        <a:pt x="3164" y="1171"/>
                      </a:cubicBezTo>
                      <a:close/>
                      <a:moveTo>
                        <a:pt x="3169" y="1"/>
                      </a:moveTo>
                      <a:cubicBezTo>
                        <a:pt x="2619" y="1"/>
                        <a:pt x="2030" y="247"/>
                        <a:pt x="1486" y="791"/>
                      </a:cubicBezTo>
                      <a:cubicBezTo>
                        <a:pt x="701" y="1576"/>
                        <a:pt x="0" y="3034"/>
                        <a:pt x="1127" y="5512"/>
                      </a:cubicBezTo>
                      <a:cubicBezTo>
                        <a:pt x="1794" y="6979"/>
                        <a:pt x="2868" y="8274"/>
                        <a:pt x="3398" y="8810"/>
                      </a:cubicBezTo>
                      <a:lnTo>
                        <a:pt x="3402" y="8813"/>
                      </a:lnTo>
                      <a:cubicBezTo>
                        <a:pt x="3938" y="9344"/>
                        <a:pt x="5235" y="10418"/>
                        <a:pt x="6699" y="11085"/>
                      </a:cubicBezTo>
                      <a:cubicBezTo>
                        <a:pt x="7490" y="11445"/>
                        <a:pt x="8308" y="11674"/>
                        <a:pt x="9088" y="11674"/>
                      </a:cubicBezTo>
                      <a:cubicBezTo>
                        <a:pt x="9940" y="11674"/>
                        <a:pt x="10746" y="11400"/>
                        <a:pt x="11421" y="10726"/>
                      </a:cubicBezTo>
                      <a:cubicBezTo>
                        <a:pt x="12488" y="9657"/>
                        <a:pt x="12399" y="8442"/>
                        <a:pt x="11607" y="7665"/>
                      </a:cubicBezTo>
                      <a:cubicBezTo>
                        <a:pt x="11219" y="7278"/>
                        <a:pt x="10791" y="6885"/>
                        <a:pt x="10297" y="6648"/>
                      </a:cubicBezTo>
                      <a:cubicBezTo>
                        <a:pt x="10009" y="6509"/>
                        <a:pt x="9725" y="6440"/>
                        <a:pt x="9455" y="6440"/>
                      </a:cubicBezTo>
                      <a:cubicBezTo>
                        <a:pt x="9034" y="6440"/>
                        <a:pt x="8646" y="6606"/>
                        <a:pt x="8316" y="6935"/>
                      </a:cubicBezTo>
                      <a:cubicBezTo>
                        <a:pt x="8070" y="7180"/>
                        <a:pt x="7732" y="7665"/>
                        <a:pt x="7538" y="7904"/>
                      </a:cubicBezTo>
                      <a:cubicBezTo>
                        <a:pt x="7035" y="7819"/>
                        <a:pt x="6032" y="6974"/>
                        <a:pt x="5634" y="6577"/>
                      </a:cubicBezTo>
                      <a:cubicBezTo>
                        <a:pt x="5236" y="6179"/>
                        <a:pt x="4393" y="5174"/>
                        <a:pt x="4308" y="4674"/>
                      </a:cubicBezTo>
                      <a:cubicBezTo>
                        <a:pt x="4545" y="4481"/>
                        <a:pt x="5031" y="4141"/>
                        <a:pt x="5277" y="3895"/>
                      </a:cubicBezTo>
                      <a:cubicBezTo>
                        <a:pt x="5817" y="3354"/>
                        <a:pt x="5919" y="2652"/>
                        <a:pt x="5564" y="1914"/>
                      </a:cubicBezTo>
                      <a:cubicBezTo>
                        <a:pt x="5327" y="1421"/>
                        <a:pt x="4934" y="993"/>
                        <a:pt x="4546" y="605"/>
                      </a:cubicBezTo>
                      <a:cubicBezTo>
                        <a:pt x="4165" y="216"/>
                        <a:pt x="3684" y="1"/>
                        <a:pt x="3169"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grpSp>
    </p:spTree>
    <p:extLst>
      <p:ext uri="{BB962C8B-B14F-4D97-AF65-F5344CB8AC3E}">
        <p14:creationId xmlns:p14="http://schemas.microsoft.com/office/powerpoint/2010/main" val="3470736376"/>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p15="http://schemas.microsoft.com/office/powerpoint/2012/main" xmlns:p159="http://schemas.microsoft.com/office/powerpoint/2015/09/main">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Google Shape;2857;p60">
            <a:extLst>
              <a:ext uri="{FF2B5EF4-FFF2-40B4-BE49-F238E27FC236}">
                <a16:creationId xmlns:a16="http://schemas.microsoft.com/office/drawing/2014/main" id="{A8FBC570-A7C4-BC33-5617-76B6FF1A0350}"/>
              </a:ext>
            </a:extLst>
          </p:cNvPr>
          <p:cNvSpPr txBox="1"/>
          <p:nvPr/>
        </p:nvSpPr>
        <p:spPr>
          <a:xfrm>
            <a:off x="838200" y="365125"/>
            <a:ext cx="10515600" cy="553998"/>
          </a:xfrm>
          <a:prstGeom prst="rect">
            <a:avLst/>
          </a:prstGeom>
        </p:spPr>
        <p:txBody>
          <a:bodyPr spcFirstLastPara="1" vert="horz" wrap="square" lIns="0" tIns="0" rIns="0" bIns="0" rtlCol="0" anchor="ctr"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Clr>
                <a:srgbClr val="000000"/>
              </a:buClr>
              <a:buSzPts val="1100"/>
            </a:pPr>
            <a:r>
              <a:rPr lang="en-US" sz="4000" b="1" dirty="0">
                <a:solidFill>
                  <a:schemeClr val="bg1"/>
                </a:solidFill>
                <a:latin typeface="Lora" pitchFamily="2" charset="0"/>
                <a:ea typeface="Cambria" panose="02040503050406030204" pitchFamily="18" charset="0"/>
                <a:sym typeface="Arial"/>
              </a:rPr>
              <a:t>How To Edit Shapes</a:t>
            </a:r>
          </a:p>
        </p:txBody>
      </p:sp>
      <p:grpSp>
        <p:nvGrpSpPr>
          <p:cNvPr id="6" name="Group 5">
            <a:extLst>
              <a:ext uri="{FF2B5EF4-FFF2-40B4-BE49-F238E27FC236}">
                <a16:creationId xmlns:a16="http://schemas.microsoft.com/office/drawing/2014/main" id="{CAD4234C-A372-C4B9-0546-1D910B72B927}"/>
              </a:ext>
            </a:extLst>
          </p:cNvPr>
          <p:cNvGrpSpPr/>
          <p:nvPr/>
        </p:nvGrpSpPr>
        <p:grpSpPr>
          <a:xfrm>
            <a:off x="932957" y="1290638"/>
            <a:ext cx="10326086" cy="4905190"/>
            <a:chOff x="932957" y="1290638"/>
            <a:chExt cx="10326086" cy="4905190"/>
          </a:xfrm>
        </p:grpSpPr>
        <p:sp>
          <p:nvSpPr>
            <p:cNvPr id="3" name="Google Shape;2858;p60">
              <a:extLst>
                <a:ext uri="{FF2B5EF4-FFF2-40B4-BE49-F238E27FC236}">
                  <a16:creationId xmlns:a16="http://schemas.microsoft.com/office/drawing/2014/main" id="{A39CEAFD-6FEB-7199-BEA1-7663C0209E88}"/>
                </a:ext>
              </a:extLst>
            </p:cNvPr>
            <p:cNvSpPr txBox="1"/>
            <p:nvPr/>
          </p:nvSpPr>
          <p:spPr>
            <a:xfrm>
              <a:off x="932957" y="1290638"/>
              <a:ext cx="10325100" cy="800100"/>
            </a:xfrm>
            <a:prstGeom prst="rect">
              <a:avLst/>
            </a:prstGeom>
            <a:noFill/>
          </p:spPr>
          <p:txBody>
            <a:bodyPr spcFirstLastPara="1" vert="horz" wrap="square" lIns="0" tIns="0" rIns="0" bIns="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52396" indent="0">
                <a:buFont typeface="Arial" panose="020B0604020202020204" pitchFamily="34" charset="0"/>
                <a:buNone/>
              </a:pPr>
              <a:r>
                <a:rPr lang="en-US" sz="1800" dirty="0">
                  <a:solidFill>
                    <a:schemeClr val="bg1"/>
                  </a:solidFill>
                  <a:latin typeface="Lora" pitchFamily="2" charset="0"/>
                  <a:ea typeface="Arial"/>
                  <a:cs typeface="Helvetica" panose="020B0604020202020204" pitchFamily="34" charset="0"/>
                  <a:sym typeface="Arial"/>
                </a:rPr>
                <a:t>You can add and edit some </a:t>
              </a:r>
              <a:r>
                <a:rPr lang="en-US" sz="1800" b="1" dirty="0">
                  <a:solidFill>
                    <a:schemeClr val="bg1"/>
                  </a:solidFill>
                  <a:uFill>
                    <a:noFill/>
                  </a:uFill>
                  <a:latin typeface="Lora" pitchFamily="2" charset="0"/>
                  <a:ea typeface="Arial"/>
                  <a:cs typeface="Helvetica" panose="020B0604020202020204" pitchFamily="34" charset="0"/>
                  <a:sym typeface="Arial"/>
                </a:rPr>
                <a:t>shapes</a:t>
              </a:r>
              <a:r>
                <a:rPr lang="en-US" sz="1800" dirty="0">
                  <a:solidFill>
                    <a:schemeClr val="bg1"/>
                  </a:solidFill>
                  <a:latin typeface="Lora" pitchFamily="2" charset="0"/>
                  <a:ea typeface="Arial"/>
                  <a:cs typeface="Helvetica" panose="020B0604020202020204" pitchFamily="34" charset="0"/>
                  <a:sym typeface="Arial"/>
                </a:rPr>
                <a:t> to your presentation to present your data in a visual way.</a:t>
              </a:r>
            </a:p>
          </p:txBody>
        </p:sp>
        <p:sp>
          <p:nvSpPr>
            <p:cNvPr id="4" name="Google Shape;2859;p60">
              <a:extLst>
                <a:ext uri="{FF2B5EF4-FFF2-40B4-BE49-F238E27FC236}">
                  <a16:creationId xmlns:a16="http://schemas.microsoft.com/office/drawing/2014/main" id="{80214AB7-A773-2C78-4FBC-E7CC1F7F6F6D}"/>
                </a:ext>
              </a:extLst>
            </p:cNvPr>
            <p:cNvSpPr txBox="1"/>
            <p:nvPr/>
          </p:nvSpPr>
          <p:spPr>
            <a:xfrm>
              <a:off x="932957" y="2286628"/>
              <a:ext cx="10326086" cy="3909200"/>
            </a:xfrm>
            <a:prstGeom prst="rect">
              <a:avLst/>
            </a:prstGeom>
            <a:noFill/>
            <a:ln>
              <a:noFill/>
            </a:ln>
          </p:spPr>
          <p:txBody>
            <a:bodyPr spcFirstLastPara="1" wrap="square" lIns="0" tIns="0" rIns="0" bIns="0" anchor="ctr" anchorCtr="0">
              <a:noAutofit/>
            </a:bodyPr>
            <a:lstStyle/>
            <a:p>
              <a:pPr marL="497412" marR="0" lvl="0" indent="-285750" defTabSz="1219170" rtl="0" eaLnBrk="1" fontAlgn="auto" latinLnBrk="0" hangingPunct="1">
                <a:lnSpc>
                  <a:spcPct val="115000"/>
                </a:lnSpc>
                <a:spcBef>
                  <a:spcPct val="0"/>
                </a:spcBef>
                <a:spcAft>
                  <a:spcPct val="0"/>
                </a:spcAft>
                <a:buClr>
                  <a:schemeClr val="bg1"/>
                </a:buClr>
                <a:buSzTx/>
                <a:buFont typeface="Arial" panose="020B0604020202020204" pitchFamily="34" charset="0"/>
                <a:buChar char="•"/>
                <a:defRPr/>
              </a:pPr>
              <a:r>
                <a:rPr kumimoji="0" lang="en" sz="1800" b="0" i="0" u="none" strike="noStrike" kern="0" cap="none" spc="0" normalizeH="0" baseline="0" noProof="0" dirty="0">
                  <a:ln>
                    <a:noFill/>
                  </a:ln>
                  <a:solidFill>
                    <a:schemeClr val="bg1"/>
                  </a:solidFill>
                  <a:effectLst/>
                  <a:uLnTx/>
                  <a:uFillTx/>
                  <a:latin typeface="Lora" pitchFamily="2" charset="0"/>
                  <a:cs typeface="Helvetica" panose="020B0604020202020204" pitchFamily="34" charset="0"/>
                  <a:sym typeface="Arial"/>
                </a:rPr>
                <a:t>Choose your favourite infographic and insert it in your presentation using Ctrl C + Ctrl V or Cmd C + Cmd V in Mac.</a:t>
              </a:r>
              <a:endParaRPr kumimoji="0" sz="1800" b="0" i="0" u="none" strike="noStrike" kern="0" cap="none" spc="0" normalizeH="0" baseline="0" noProof="0" dirty="0">
                <a:ln>
                  <a:noFill/>
                </a:ln>
                <a:solidFill>
                  <a:schemeClr val="bg1"/>
                </a:solidFill>
                <a:effectLst/>
                <a:uLnTx/>
                <a:uFillTx/>
                <a:latin typeface="Lora" pitchFamily="2" charset="0"/>
                <a:cs typeface="Helvetica" panose="020B0604020202020204" pitchFamily="34" charset="0"/>
                <a:sym typeface="Arial"/>
              </a:endParaRPr>
            </a:p>
            <a:p>
              <a:pPr marL="497412" marR="0" lvl="0" indent="-285750" defTabSz="1219170" rtl="0" eaLnBrk="1" fontAlgn="auto" latinLnBrk="0" hangingPunct="1">
                <a:lnSpc>
                  <a:spcPct val="115000"/>
                </a:lnSpc>
                <a:spcBef>
                  <a:spcPct val="0"/>
                </a:spcBef>
                <a:spcAft>
                  <a:spcPct val="0"/>
                </a:spcAft>
                <a:buClr>
                  <a:schemeClr val="bg1"/>
                </a:buClr>
                <a:buSzTx/>
                <a:buFont typeface="Arial" panose="020B0604020202020204" pitchFamily="34" charset="0"/>
                <a:buChar char="•"/>
                <a:defRPr/>
              </a:pPr>
              <a:r>
                <a:rPr kumimoji="0" lang="en" sz="1800" b="0" i="0" u="none" strike="noStrike" kern="0" cap="none" spc="0" normalizeH="0" baseline="0" noProof="0" dirty="0">
                  <a:ln>
                    <a:noFill/>
                  </a:ln>
                  <a:solidFill>
                    <a:schemeClr val="bg1"/>
                  </a:solidFill>
                  <a:effectLst/>
                  <a:uLnTx/>
                  <a:uFillTx/>
                  <a:latin typeface="Lora" pitchFamily="2" charset="0"/>
                  <a:cs typeface="Helvetica" panose="020B0604020202020204" pitchFamily="34" charset="0"/>
                  <a:sym typeface="Arial"/>
                </a:rPr>
                <a:t>Select one of the parts and </a:t>
              </a:r>
              <a:r>
                <a:rPr kumimoji="0" lang="en" sz="1800" b="1" i="0" u="none" strike="noStrike" kern="0" cap="none" spc="0" normalizeH="0" baseline="0" noProof="0" dirty="0">
                  <a:ln>
                    <a:noFill/>
                  </a:ln>
                  <a:solidFill>
                    <a:schemeClr val="bg1"/>
                  </a:solidFill>
                  <a:effectLst/>
                  <a:uLnTx/>
                  <a:uFillTx/>
                  <a:latin typeface="Lora" pitchFamily="2" charset="0"/>
                  <a:cs typeface="Helvetica" panose="020B0604020202020204" pitchFamily="34" charset="0"/>
                  <a:sym typeface="Arial"/>
                </a:rPr>
                <a:t>ungroup</a:t>
              </a:r>
              <a:r>
                <a:rPr kumimoji="0" lang="en" sz="1800" b="0" i="0" u="none" strike="noStrike" kern="0" cap="none" spc="0" normalizeH="0" baseline="0" noProof="0" dirty="0">
                  <a:ln>
                    <a:noFill/>
                  </a:ln>
                  <a:solidFill>
                    <a:schemeClr val="bg1"/>
                  </a:solidFill>
                  <a:effectLst/>
                  <a:uLnTx/>
                  <a:uFillTx/>
                  <a:latin typeface="Lora" pitchFamily="2" charset="0"/>
                  <a:cs typeface="Helvetica" panose="020B0604020202020204" pitchFamily="34" charset="0"/>
                  <a:sym typeface="Arial"/>
                </a:rPr>
                <a:t> it by right-clicking and choosing “Ungroup”. </a:t>
              </a:r>
              <a:endParaRPr kumimoji="0" sz="1800" b="0" i="0" u="none" strike="noStrike" kern="0" cap="none" spc="0" normalizeH="0" baseline="0" noProof="0" dirty="0">
                <a:ln>
                  <a:noFill/>
                </a:ln>
                <a:solidFill>
                  <a:schemeClr val="bg1"/>
                </a:solidFill>
                <a:effectLst/>
                <a:uLnTx/>
                <a:uFillTx/>
                <a:latin typeface="Lora" pitchFamily="2" charset="0"/>
                <a:cs typeface="Helvetica" panose="020B0604020202020204" pitchFamily="34" charset="0"/>
                <a:sym typeface="Arial"/>
              </a:endParaRPr>
            </a:p>
            <a:p>
              <a:pPr marL="497412" marR="0" lvl="0" indent="-285750" defTabSz="1219170" rtl="0" eaLnBrk="1" fontAlgn="auto" latinLnBrk="0" hangingPunct="1">
                <a:lnSpc>
                  <a:spcPct val="115000"/>
                </a:lnSpc>
                <a:spcBef>
                  <a:spcPct val="0"/>
                </a:spcBef>
                <a:spcAft>
                  <a:spcPct val="0"/>
                </a:spcAft>
                <a:buClr>
                  <a:schemeClr val="bg1"/>
                </a:buClr>
                <a:buSzTx/>
                <a:buFont typeface="Arial" panose="020B0604020202020204" pitchFamily="34" charset="0"/>
                <a:buChar char="•"/>
                <a:defRPr/>
              </a:pPr>
              <a:r>
                <a:rPr kumimoji="0" lang="en" sz="1800" b="1" i="0" u="none" strike="noStrike" kern="0" cap="none" spc="0" normalizeH="0" baseline="0" noProof="0" dirty="0">
                  <a:ln>
                    <a:noFill/>
                  </a:ln>
                  <a:solidFill>
                    <a:schemeClr val="bg1"/>
                  </a:solidFill>
                  <a:effectLst/>
                  <a:uLnTx/>
                  <a:uFillTx/>
                  <a:latin typeface="Lora" pitchFamily="2" charset="0"/>
                  <a:cs typeface="Helvetica" panose="020B0604020202020204" pitchFamily="34" charset="0"/>
                  <a:sym typeface="Arial"/>
                </a:rPr>
                <a:t>Change the color</a:t>
              </a:r>
              <a:r>
                <a:rPr kumimoji="0" lang="en" sz="1800" b="0" i="0" u="none" strike="noStrike" kern="0" cap="none" spc="0" normalizeH="0" baseline="0" noProof="0" dirty="0">
                  <a:ln>
                    <a:noFill/>
                  </a:ln>
                  <a:solidFill>
                    <a:schemeClr val="bg1"/>
                  </a:solidFill>
                  <a:effectLst/>
                  <a:uLnTx/>
                  <a:uFillTx/>
                  <a:latin typeface="Lora" pitchFamily="2" charset="0"/>
                  <a:cs typeface="Helvetica" panose="020B0604020202020204" pitchFamily="34" charset="0"/>
                  <a:sym typeface="Arial"/>
                </a:rPr>
                <a:t> by clicking on the paint bucket. </a:t>
              </a:r>
              <a:endParaRPr kumimoji="0" sz="1800" b="0" i="0" u="none" strike="noStrike" kern="0" cap="none" spc="0" normalizeH="0" baseline="0" noProof="0" dirty="0">
                <a:ln>
                  <a:noFill/>
                </a:ln>
                <a:solidFill>
                  <a:schemeClr val="bg1"/>
                </a:solidFill>
                <a:effectLst/>
                <a:uLnTx/>
                <a:uFillTx/>
                <a:latin typeface="Lora" pitchFamily="2" charset="0"/>
                <a:cs typeface="Helvetica" panose="020B0604020202020204" pitchFamily="34" charset="0"/>
                <a:sym typeface="Arial"/>
              </a:endParaRPr>
            </a:p>
            <a:p>
              <a:pPr marL="497412" marR="0" lvl="0" indent="-285750" defTabSz="1219170" rtl="0" eaLnBrk="1" fontAlgn="auto" latinLnBrk="0" hangingPunct="1">
                <a:lnSpc>
                  <a:spcPct val="115000"/>
                </a:lnSpc>
                <a:spcBef>
                  <a:spcPct val="0"/>
                </a:spcBef>
                <a:spcAft>
                  <a:spcPct val="0"/>
                </a:spcAft>
                <a:buClr>
                  <a:schemeClr val="bg1"/>
                </a:buClr>
                <a:buSzTx/>
                <a:buFont typeface="Arial" panose="020B0604020202020204" pitchFamily="34" charset="0"/>
                <a:buChar char="•"/>
                <a:defRPr/>
              </a:pPr>
              <a:r>
                <a:rPr kumimoji="0" lang="en" sz="1800" b="0" i="0" u="none" strike="noStrike" kern="0" cap="none" spc="0" normalizeH="0" baseline="0" noProof="0" dirty="0">
                  <a:ln>
                    <a:noFill/>
                  </a:ln>
                  <a:solidFill>
                    <a:schemeClr val="bg1"/>
                  </a:solidFill>
                  <a:effectLst/>
                  <a:uLnTx/>
                  <a:uFillTx/>
                  <a:latin typeface="Lora" pitchFamily="2" charset="0"/>
                  <a:cs typeface="Helvetica" panose="020B0604020202020204" pitchFamily="34" charset="0"/>
                  <a:sym typeface="Arial"/>
                </a:rPr>
                <a:t>Then </a:t>
              </a:r>
              <a:r>
                <a:rPr kumimoji="0" lang="en" sz="1800" b="1" i="0" u="none" strike="noStrike" kern="0" cap="none" spc="0" normalizeH="0" baseline="0" noProof="0" dirty="0">
                  <a:ln>
                    <a:noFill/>
                  </a:ln>
                  <a:solidFill>
                    <a:schemeClr val="bg1"/>
                  </a:solidFill>
                  <a:effectLst/>
                  <a:uLnTx/>
                  <a:uFillTx/>
                  <a:latin typeface="Lora" pitchFamily="2" charset="0"/>
                  <a:cs typeface="Helvetica" panose="020B0604020202020204" pitchFamily="34" charset="0"/>
                  <a:sym typeface="Arial"/>
                </a:rPr>
                <a:t>resize</a:t>
              </a:r>
              <a:r>
                <a:rPr kumimoji="0" lang="en" sz="1800" b="0" i="0" u="none" strike="noStrike" kern="0" cap="none" spc="0" normalizeH="0" baseline="0" noProof="0" dirty="0">
                  <a:ln>
                    <a:noFill/>
                  </a:ln>
                  <a:solidFill>
                    <a:schemeClr val="bg1"/>
                  </a:solidFill>
                  <a:effectLst/>
                  <a:uLnTx/>
                  <a:uFillTx/>
                  <a:latin typeface="Lora" pitchFamily="2" charset="0"/>
                  <a:cs typeface="Helvetica" panose="020B0604020202020204" pitchFamily="34" charset="0"/>
                  <a:sym typeface="Arial"/>
                </a:rPr>
                <a:t> the element by clicking and dragging one of the square-shaped points of its bounding box (the cursor should look like a double-headed arrow). Remember to hold Shift while dragging to keep the proportions.</a:t>
              </a:r>
              <a:endParaRPr kumimoji="0" sz="1800" b="0" i="0" u="none" strike="noStrike" kern="0" cap="none" spc="0" normalizeH="0" baseline="0" noProof="0" dirty="0">
                <a:ln>
                  <a:noFill/>
                </a:ln>
                <a:solidFill>
                  <a:schemeClr val="bg1"/>
                </a:solidFill>
                <a:effectLst/>
                <a:uLnTx/>
                <a:uFillTx/>
                <a:latin typeface="Lora" pitchFamily="2" charset="0"/>
                <a:cs typeface="Helvetica" panose="020B0604020202020204" pitchFamily="34" charset="0"/>
                <a:sym typeface="Arial"/>
              </a:endParaRPr>
            </a:p>
            <a:p>
              <a:pPr marL="497412" marR="0" lvl="0" indent="-285750" defTabSz="1219170" rtl="0" eaLnBrk="1" fontAlgn="auto" latinLnBrk="0" hangingPunct="1">
                <a:lnSpc>
                  <a:spcPct val="115000"/>
                </a:lnSpc>
                <a:spcBef>
                  <a:spcPct val="0"/>
                </a:spcBef>
                <a:spcAft>
                  <a:spcPct val="0"/>
                </a:spcAft>
                <a:buClr>
                  <a:schemeClr val="bg1"/>
                </a:buClr>
                <a:buSzTx/>
                <a:buFont typeface="Arial" panose="020B0604020202020204" pitchFamily="34" charset="0"/>
                <a:buChar char="•"/>
                <a:defRPr/>
              </a:pPr>
              <a:r>
                <a:rPr kumimoji="0" lang="en" sz="1800" b="1" i="0" u="none" strike="noStrike" kern="0" cap="none" spc="0" normalizeH="0" baseline="0" noProof="0" dirty="0">
                  <a:ln>
                    <a:noFill/>
                  </a:ln>
                  <a:solidFill>
                    <a:schemeClr val="bg1"/>
                  </a:solidFill>
                  <a:effectLst/>
                  <a:uLnTx/>
                  <a:uFillTx/>
                  <a:latin typeface="Lora" pitchFamily="2" charset="0"/>
                  <a:cs typeface="Helvetica" panose="020B0604020202020204" pitchFamily="34" charset="0"/>
                  <a:sym typeface="Arial"/>
                </a:rPr>
                <a:t>Group</a:t>
              </a:r>
              <a:r>
                <a:rPr kumimoji="0" lang="en" sz="1800" b="0" i="0" u="none" strike="noStrike" kern="0" cap="none" spc="0" normalizeH="0" baseline="0" noProof="0" dirty="0">
                  <a:ln>
                    <a:noFill/>
                  </a:ln>
                  <a:solidFill>
                    <a:schemeClr val="bg1"/>
                  </a:solidFill>
                  <a:effectLst/>
                  <a:uLnTx/>
                  <a:uFillTx/>
                  <a:latin typeface="Lora" pitchFamily="2" charset="0"/>
                  <a:cs typeface="Helvetica" panose="020B0604020202020204" pitchFamily="34" charset="0"/>
                  <a:sym typeface="Arial"/>
                </a:rPr>
                <a:t> the elements again by selecting them, right-clicking and choosing “Group”.</a:t>
              </a:r>
              <a:endParaRPr kumimoji="0" sz="1800" b="0" i="0" u="none" strike="noStrike" kern="0" cap="none" spc="0" normalizeH="0" baseline="0" noProof="0" dirty="0">
                <a:ln>
                  <a:noFill/>
                </a:ln>
                <a:solidFill>
                  <a:schemeClr val="bg1"/>
                </a:solidFill>
                <a:effectLst/>
                <a:uLnTx/>
                <a:uFillTx/>
                <a:latin typeface="Lora" pitchFamily="2" charset="0"/>
                <a:cs typeface="Helvetica" panose="020B0604020202020204" pitchFamily="34" charset="0"/>
                <a:sym typeface="Arial"/>
              </a:endParaRPr>
            </a:p>
            <a:p>
              <a:pPr marL="497412" marR="0" lvl="0" indent="-285750" defTabSz="1219170" rtl="0" eaLnBrk="1" fontAlgn="auto" latinLnBrk="0" hangingPunct="1">
                <a:lnSpc>
                  <a:spcPct val="115000"/>
                </a:lnSpc>
                <a:spcBef>
                  <a:spcPct val="0"/>
                </a:spcBef>
                <a:spcAft>
                  <a:spcPct val="0"/>
                </a:spcAft>
                <a:buClr>
                  <a:schemeClr val="bg1"/>
                </a:buClr>
                <a:buSzTx/>
                <a:buFont typeface="Arial" panose="020B0604020202020204" pitchFamily="34" charset="0"/>
                <a:buChar char="•"/>
                <a:defRPr/>
              </a:pPr>
              <a:r>
                <a:rPr kumimoji="0" lang="en" sz="1800" b="0" i="0" u="none" strike="noStrike" kern="0" cap="none" spc="0" normalizeH="0" baseline="0" noProof="0" dirty="0">
                  <a:ln>
                    <a:noFill/>
                  </a:ln>
                  <a:solidFill>
                    <a:schemeClr val="bg1"/>
                  </a:solidFill>
                  <a:effectLst/>
                  <a:uLnTx/>
                  <a:uFillTx/>
                  <a:latin typeface="Lora" pitchFamily="2" charset="0"/>
                  <a:cs typeface="Helvetica" panose="020B0604020202020204" pitchFamily="34" charset="0"/>
                  <a:sym typeface="Arial"/>
                </a:rPr>
                <a:t>Repeat the steps above with the other parts and when you’re done editing, copy the end result and paste it into your presentation.</a:t>
              </a:r>
              <a:endParaRPr kumimoji="0" sz="1800" b="0" i="0" u="none" strike="noStrike" kern="0" cap="none" spc="0" normalizeH="0" baseline="0" noProof="0" dirty="0">
                <a:ln>
                  <a:noFill/>
                </a:ln>
                <a:solidFill>
                  <a:schemeClr val="bg1"/>
                </a:solidFill>
                <a:effectLst/>
                <a:uLnTx/>
                <a:uFillTx/>
                <a:latin typeface="Lora" pitchFamily="2" charset="0"/>
                <a:cs typeface="Helvetica" panose="020B0604020202020204" pitchFamily="34" charset="0"/>
                <a:sym typeface="Arial"/>
              </a:endParaRPr>
            </a:p>
            <a:p>
              <a:pPr marL="497412" marR="0" lvl="0" indent="-285750" defTabSz="1219170" rtl="0" eaLnBrk="1" fontAlgn="auto" latinLnBrk="0" hangingPunct="1">
                <a:lnSpc>
                  <a:spcPct val="115000"/>
                </a:lnSpc>
                <a:spcBef>
                  <a:spcPct val="0"/>
                </a:spcBef>
                <a:spcAft>
                  <a:spcPct val="0"/>
                </a:spcAft>
                <a:buClr>
                  <a:schemeClr val="bg1"/>
                </a:buClr>
                <a:buSzTx/>
                <a:buFont typeface="Arial" panose="020B0604020202020204" pitchFamily="34" charset="0"/>
                <a:buChar char="•"/>
                <a:defRPr/>
              </a:pPr>
              <a:r>
                <a:rPr kumimoji="0" lang="en" sz="1800" b="0" i="0" u="none" strike="noStrike" kern="0" cap="none" spc="0" normalizeH="0" baseline="0" noProof="0" dirty="0">
                  <a:ln>
                    <a:noFill/>
                  </a:ln>
                  <a:solidFill>
                    <a:schemeClr val="bg1"/>
                  </a:solidFill>
                  <a:effectLst/>
                  <a:uLnTx/>
                  <a:uFillTx/>
                  <a:latin typeface="Lora" pitchFamily="2" charset="0"/>
                  <a:cs typeface="Helvetica" panose="020B0604020202020204" pitchFamily="34" charset="0"/>
                  <a:sym typeface="Arial"/>
                </a:rPr>
                <a:t>Remember to choose the “</a:t>
              </a:r>
              <a:r>
                <a:rPr kumimoji="0" lang="en" sz="1800" b="1" i="0" u="none" strike="noStrike" kern="0" cap="none" spc="0" normalizeH="0" baseline="0" noProof="0" dirty="0">
                  <a:ln>
                    <a:noFill/>
                  </a:ln>
                  <a:solidFill>
                    <a:schemeClr val="bg1"/>
                  </a:solidFill>
                  <a:effectLst/>
                  <a:uLnTx/>
                  <a:uFillTx/>
                  <a:latin typeface="Lora" pitchFamily="2" charset="0"/>
                  <a:cs typeface="Helvetica" panose="020B0604020202020204" pitchFamily="34" charset="0"/>
                  <a:sym typeface="Arial"/>
                </a:rPr>
                <a:t>Keep source formatting</a:t>
              </a:r>
              <a:r>
                <a:rPr kumimoji="0" lang="en" sz="1800" b="0" i="0" u="none" strike="noStrike" kern="0" cap="none" spc="0" normalizeH="0" baseline="0" noProof="0" dirty="0">
                  <a:ln>
                    <a:noFill/>
                  </a:ln>
                  <a:solidFill>
                    <a:schemeClr val="bg1"/>
                  </a:solidFill>
                  <a:effectLst/>
                  <a:uLnTx/>
                  <a:uFillTx/>
                  <a:latin typeface="Lora" pitchFamily="2" charset="0"/>
                  <a:cs typeface="Helvetica" panose="020B0604020202020204" pitchFamily="34" charset="0"/>
                  <a:sym typeface="Arial"/>
                </a:rPr>
                <a:t>” option so that it keeps the design. For more info, please visit </a:t>
              </a:r>
              <a:r>
                <a:rPr kumimoji="0" lang="en" sz="1800" b="1" i="0" u="none" strike="noStrike" kern="0" cap="none" spc="0" normalizeH="0" baseline="0" noProof="0" dirty="0">
                  <a:ln>
                    <a:noFill/>
                  </a:ln>
                  <a:solidFill>
                    <a:schemeClr val="bg1"/>
                  </a:solidFill>
                  <a:effectLst/>
                  <a:uLnTx/>
                  <a:uFill>
                    <a:noFill/>
                  </a:uFill>
                  <a:latin typeface="Lora" pitchFamily="2" charset="0"/>
                  <a:cs typeface="Helvetica" panose="020B0604020202020204" pitchFamily="34" charset="0"/>
                  <a:sym typeface="Arial"/>
                  <a:hlinkClick r:id="rId2">
                    <a:extLst>
                      <a:ext uri="{A12FA001-AC4F-418D-AE19-62706E023703}">
                        <ahyp:hlinkClr xmlns:ahyp="http://schemas.microsoft.com/office/drawing/2018/hyperlinkcolor" val="tx"/>
                      </a:ext>
                    </a:extLst>
                  </a:hlinkClick>
                </a:rPr>
                <a:t>Slideegg (Tips &amp; Tricks)</a:t>
              </a:r>
              <a:r>
                <a:rPr kumimoji="0" lang="en" sz="1800" b="0" i="0" u="none" strike="noStrike" kern="0" cap="none" spc="0" normalizeH="0" baseline="0" noProof="0" dirty="0">
                  <a:ln>
                    <a:noFill/>
                  </a:ln>
                  <a:solidFill>
                    <a:schemeClr val="bg1"/>
                  </a:solidFill>
                  <a:effectLst/>
                  <a:uLnTx/>
                  <a:uFillTx/>
                  <a:latin typeface="Lora" pitchFamily="2" charset="0"/>
                  <a:cs typeface="Helvetica" panose="020B0604020202020204" pitchFamily="34" charset="0"/>
                  <a:sym typeface="Arial"/>
                </a:rPr>
                <a:t>.</a:t>
              </a:r>
              <a:endParaRPr kumimoji="0" sz="1800" b="0" i="0" u="none" strike="noStrike" kern="0" cap="none" spc="0" normalizeH="0" baseline="0" noProof="0" dirty="0">
                <a:ln>
                  <a:noFill/>
                </a:ln>
                <a:solidFill>
                  <a:schemeClr val="bg1"/>
                </a:solidFill>
                <a:effectLst/>
                <a:uLnTx/>
                <a:uFillTx/>
                <a:latin typeface="Lora" pitchFamily="2" charset="0"/>
                <a:cs typeface="Helvetica" panose="020B0604020202020204" pitchFamily="34" charset="0"/>
                <a:sym typeface="Arial"/>
              </a:endParaRPr>
            </a:p>
          </p:txBody>
        </p:sp>
      </p:grpSp>
    </p:spTree>
    <p:extLst>
      <p:ext uri="{BB962C8B-B14F-4D97-AF65-F5344CB8AC3E}">
        <p14:creationId xmlns:p14="http://schemas.microsoft.com/office/powerpoint/2010/main" val="225267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Google Shape;2857;p60">
            <a:extLst>
              <a:ext uri="{FF2B5EF4-FFF2-40B4-BE49-F238E27FC236}">
                <a16:creationId xmlns:a16="http://schemas.microsoft.com/office/drawing/2014/main" id="{A8FBC570-A7C4-BC33-5617-76B6FF1A0350}"/>
              </a:ext>
            </a:extLst>
          </p:cNvPr>
          <p:cNvSpPr txBox="1"/>
          <p:nvPr/>
        </p:nvSpPr>
        <p:spPr>
          <a:xfrm>
            <a:off x="838200" y="290985"/>
            <a:ext cx="10515600" cy="553998"/>
          </a:xfrm>
          <a:prstGeom prst="rect">
            <a:avLst/>
          </a:prstGeom>
        </p:spPr>
        <p:txBody>
          <a:bodyPr spcFirstLastPara="1" vert="horz" wrap="square" lIns="0" tIns="0" rIns="0" bIns="0" rtlCol="0" anchor="ctr"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ct val="0"/>
              </a:spcAft>
              <a:buClr>
                <a:srgbClr val="000000"/>
              </a:buClr>
              <a:buSzPts val="1100"/>
              <a:buFontTx/>
              <a:buNone/>
              <a:defRPr/>
            </a:pPr>
            <a:r>
              <a:rPr kumimoji="0" lang="en-US" sz="4000" b="1" i="0" u="none" strike="noStrike" kern="1200" cap="none" spc="0" normalizeH="0" baseline="0" noProof="0">
                <a:ln>
                  <a:noFill/>
                </a:ln>
                <a:solidFill>
                  <a:schemeClr val="bg1"/>
                </a:solidFill>
                <a:effectLst/>
                <a:uLnTx/>
                <a:uFillTx/>
                <a:latin typeface="Lora" pitchFamily="2" charset="0"/>
                <a:ea typeface="Cambria" panose="02040503050406030204" pitchFamily="18" charset="0"/>
                <a:cs typeface="+mn-cs"/>
              </a:rPr>
              <a:t>Terms Of Use (Free Users)</a:t>
            </a:r>
          </a:p>
        </p:txBody>
      </p:sp>
      <p:grpSp>
        <p:nvGrpSpPr>
          <p:cNvPr id="6" name="Group 5">
            <a:extLst>
              <a:ext uri="{FF2B5EF4-FFF2-40B4-BE49-F238E27FC236}">
                <a16:creationId xmlns:a16="http://schemas.microsoft.com/office/drawing/2014/main" id="{CA942558-2E9D-0DC7-288B-8F539D279057}"/>
              </a:ext>
            </a:extLst>
          </p:cNvPr>
          <p:cNvGrpSpPr/>
          <p:nvPr/>
        </p:nvGrpSpPr>
        <p:grpSpPr>
          <a:xfrm>
            <a:off x="965834" y="1541595"/>
            <a:ext cx="9967461" cy="4524315"/>
            <a:chOff x="1524000" y="1838157"/>
            <a:chExt cx="9029700" cy="4524315"/>
          </a:xfrm>
        </p:grpSpPr>
        <p:sp>
          <p:nvSpPr>
            <p:cNvPr id="7" name="Rectangle 6">
              <a:extLst>
                <a:ext uri="{FF2B5EF4-FFF2-40B4-BE49-F238E27FC236}">
                  <a16:creationId xmlns:a16="http://schemas.microsoft.com/office/drawing/2014/main" id="{EF02BDB2-35C6-50BB-196E-5564E0DDA336}"/>
                </a:ext>
              </a:extLst>
            </p:cNvPr>
            <p:cNvSpPr/>
            <p:nvPr/>
          </p:nvSpPr>
          <p:spPr>
            <a:xfrm>
              <a:off x="1524000" y="1838157"/>
              <a:ext cx="9029700" cy="4524315"/>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bg1"/>
                  </a:solidFill>
                  <a:effectLst/>
                  <a:uLnTx/>
                  <a:uFillTx/>
                  <a:latin typeface="Lora" pitchFamily="2" charset="0"/>
                  <a:cs typeface="Segoe UI" panose="020B0502040204020203" pitchFamily="34" charset="0"/>
                </a:rPr>
                <a:t>If you are a free subscriber, you should credit</a:t>
              </a:r>
              <a:r>
                <a:rPr kumimoji="0" lang="en-US" sz="1800" b="1" i="0" u="none" strike="noStrike" kern="1200" cap="none" spc="0" normalizeH="0" baseline="0" noProof="0" dirty="0">
                  <a:ln>
                    <a:noFill/>
                  </a:ln>
                  <a:solidFill>
                    <a:schemeClr val="bg1"/>
                  </a:solidFill>
                  <a:effectLst/>
                  <a:uLnTx/>
                  <a:uFillTx/>
                  <a:latin typeface="Lora" pitchFamily="2" charset="0"/>
                  <a:cs typeface="Segoe UI" panose="020B0502040204020203" pitchFamily="34" charset="0"/>
                </a:rPr>
                <a:t> </a:t>
              </a:r>
              <a:r>
                <a:rPr kumimoji="0" lang="en-US" sz="1800" b="1" i="0" u="sng" strike="noStrike" kern="1200" cap="none" spc="0" normalizeH="0" baseline="0" noProof="0" dirty="0">
                  <a:ln>
                    <a:noFill/>
                  </a:ln>
                  <a:solidFill>
                    <a:schemeClr val="bg1"/>
                  </a:solidFill>
                  <a:effectLst/>
                  <a:uLnTx/>
                  <a:uFillTx/>
                  <a:latin typeface="Lora" pitchFamily="2" charset="0"/>
                  <a:cs typeface="Segoe UI" panose="020B0502040204020203" pitchFamily="34" charset="0"/>
                  <a:hlinkClick r:id="rId2">
                    <a:extLst>
                      <a:ext uri="{A12FA001-AC4F-418D-AE19-62706E023703}">
                        <ahyp:hlinkClr xmlns:ahyp="http://schemas.microsoft.com/office/drawing/2018/hyperlinkcolor" val="tx"/>
                      </a:ext>
                    </a:extLst>
                  </a:hlinkClick>
                </a:rPr>
                <a:t>SlideEgg</a:t>
              </a:r>
              <a:r>
                <a:rPr kumimoji="0" lang="en-US" sz="1800" b="1" i="0" u="none" strike="noStrike" kern="1200" cap="none" spc="0" normalizeH="0" baseline="0" noProof="0" dirty="0">
                  <a:ln>
                    <a:noFill/>
                  </a:ln>
                  <a:solidFill>
                    <a:schemeClr val="bg1"/>
                  </a:solidFill>
                  <a:effectLst/>
                  <a:uLnTx/>
                  <a:uFillTx/>
                  <a:latin typeface="Lora" pitchFamily="2" charset="0"/>
                  <a:cs typeface="Segoe UI" panose="020B0502040204020203" pitchFamily="34" charset="0"/>
                </a:rPr>
                <a:t> </a:t>
              </a:r>
              <a:r>
                <a:rPr kumimoji="0" lang="en-US" sz="1800" b="0" i="0" u="none" strike="noStrike" kern="1200" cap="none" spc="0" normalizeH="0" baseline="0" noProof="0" dirty="0">
                  <a:ln>
                    <a:noFill/>
                  </a:ln>
                  <a:solidFill>
                    <a:schemeClr val="bg1"/>
                  </a:solidFill>
                  <a:effectLst/>
                  <a:uLnTx/>
                  <a:uFillTx/>
                  <a:latin typeface="Lora" pitchFamily="2" charset="0"/>
                  <a:cs typeface="Segoe UI" panose="020B0502040204020203" pitchFamily="34" charset="0"/>
                </a:rPr>
                <a:t>by keeping the “</a:t>
              </a:r>
              <a:r>
                <a:rPr kumimoji="0" lang="en-US" sz="1800" b="1" i="0" u="none" strike="noStrike" kern="1200" cap="none" spc="0" normalizeH="0" baseline="0" noProof="0" dirty="0" err="1">
                  <a:ln>
                    <a:noFill/>
                  </a:ln>
                  <a:solidFill>
                    <a:schemeClr val="bg1"/>
                  </a:solidFill>
                  <a:effectLst/>
                  <a:uLnTx/>
                  <a:uFillTx/>
                  <a:latin typeface="Lora" pitchFamily="2" charset="0"/>
                  <a:cs typeface="Segoe UI" panose="020B0502040204020203" pitchFamily="34" charset="0"/>
                </a:rPr>
                <a:t>ThankYou</a:t>
              </a:r>
              <a:r>
                <a:rPr kumimoji="0" lang="en-US" sz="1800" b="1" i="0" u="none" strike="noStrike" kern="1200" cap="none" spc="0" normalizeH="0" baseline="0" noProof="0" dirty="0">
                  <a:ln>
                    <a:noFill/>
                  </a:ln>
                  <a:solidFill>
                    <a:schemeClr val="bg1"/>
                  </a:solidFill>
                  <a:effectLst/>
                  <a:uLnTx/>
                  <a:uFillTx/>
                  <a:latin typeface="Lora" pitchFamily="2" charset="0"/>
                  <a:cs typeface="Segoe UI" panose="020B0502040204020203" pitchFamily="34" charset="0"/>
                </a:rPr>
                <a:t>”</a:t>
              </a:r>
              <a:r>
                <a:rPr kumimoji="0" lang="en-US" sz="1800" b="0" i="0" u="none" strike="noStrike" kern="1200" cap="none" spc="0" normalizeH="0" baseline="0" noProof="0" dirty="0">
                  <a:ln>
                    <a:noFill/>
                  </a:ln>
                  <a:solidFill>
                    <a:schemeClr val="bg1"/>
                  </a:solidFill>
                  <a:effectLst/>
                  <a:uLnTx/>
                  <a:uFillTx/>
                  <a:latin typeface="Lora" pitchFamily="2" charset="0"/>
                  <a:cs typeface="Segoe UI" panose="020B0502040204020203" pitchFamily="34" charset="0"/>
                </a:rPr>
                <a:t> slide.</a:t>
              </a:r>
            </a:p>
            <a:p>
              <a:pPr marL="0" marR="0" lvl="0" indent="0" algn="l" defTabSz="914400" rtl="0" eaLnBrk="1" fontAlgn="auto" latinLnBrk="0" hangingPunct="1">
                <a:lnSpc>
                  <a:spcPct val="100000"/>
                </a:lnSpc>
                <a:spcBef>
                  <a:spcPct val="0"/>
                </a:spcBef>
                <a:spcAft>
                  <a:spcPct val="0"/>
                </a:spcAft>
                <a:buClrTx/>
                <a:buSzTx/>
                <a:buFontTx/>
                <a:buNone/>
                <a:defRPr/>
              </a:pPr>
              <a:br>
                <a:rPr kumimoji="0" lang="en-US" sz="1800" b="0" i="0" u="none" strike="noStrike" kern="1200" cap="none" spc="0" normalizeH="0" baseline="0" noProof="0" dirty="0">
                  <a:ln>
                    <a:noFill/>
                  </a:ln>
                  <a:solidFill>
                    <a:schemeClr val="bg1"/>
                  </a:solidFill>
                  <a:effectLst/>
                  <a:uLnTx/>
                  <a:uFillTx/>
                  <a:latin typeface="Lora" pitchFamily="2" charset="0"/>
                  <a:cs typeface="Segoe UI" panose="020B0502040204020203" pitchFamily="34" charset="0"/>
                </a:rPr>
              </a:br>
              <a:r>
                <a:rPr kumimoji="0" lang="en-US" sz="1800" b="0" i="0" u="none" strike="noStrike" kern="1200" cap="none" spc="0" normalizeH="0" baseline="0" noProof="0" dirty="0">
                  <a:ln>
                    <a:noFill/>
                  </a:ln>
                  <a:solidFill>
                    <a:schemeClr val="bg1"/>
                  </a:solidFill>
                  <a:effectLst/>
                  <a:uLnTx/>
                  <a:uFillTx/>
                  <a:latin typeface="Lora" pitchFamily="2" charset="0"/>
                  <a:cs typeface="Segoe UI" panose="020B0502040204020203" pitchFamily="34" charset="0"/>
                </a:rPr>
                <a:t>Kindly refer to the following slide for the Terms of Use for premium users.</a:t>
              </a:r>
            </a:p>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a:ln>
                  <a:noFill/>
                </a:ln>
                <a:solidFill>
                  <a:schemeClr val="bg1"/>
                </a:solidFill>
                <a:effectLst/>
                <a:uLnTx/>
                <a:uFillTx/>
                <a:latin typeface="Lora" pitchFamily="2" charset="0"/>
                <a:cs typeface="Segoe UI" panose="020B0502040204020203" pitchFamily="34" charset="0"/>
              </a:endParaRPr>
            </a:p>
            <a:p>
              <a:pPr marL="0" marR="0" lvl="0" indent="0" algn="l" defTabSz="914400" rtl="0" eaLnBrk="1" fontAlgn="auto" latinLnBrk="0" hangingPunct="1">
                <a:lnSpc>
                  <a:spcPct val="100000"/>
                </a:lnSpc>
                <a:spcBef>
                  <a:spcPts val="600"/>
                </a:spcBef>
                <a:spcAft>
                  <a:spcPct val="0"/>
                </a:spcAft>
                <a:buClrTx/>
                <a:buSzTx/>
                <a:buFontTx/>
                <a:buNone/>
                <a:defRPr/>
              </a:pPr>
              <a:r>
                <a:rPr kumimoji="0" lang="en-US" sz="2000" b="1" i="0" u="sng" strike="noStrike" kern="1200" cap="none" spc="0" normalizeH="0" baseline="0" noProof="0" dirty="0">
                  <a:ln>
                    <a:noFill/>
                  </a:ln>
                  <a:solidFill>
                    <a:schemeClr val="bg1"/>
                  </a:solidFill>
                  <a:effectLst/>
                  <a:uLnTx/>
                  <a:uFillTx/>
                  <a:latin typeface="Lora" pitchFamily="2" charset="0"/>
                  <a:cs typeface="Segoe UI" panose="020B0502040204020203" pitchFamily="34" charset="0"/>
                </a:rPr>
                <a:t>You can:</a:t>
              </a:r>
              <a:endParaRPr kumimoji="0" lang="en-US" sz="1800" b="1" i="0" u="sng" strike="noStrike" kern="1200" cap="none" spc="0" normalizeH="0" baseline="0" noProof="0" dirty="0">
                <a:ln>
                  <a:noFill/>
                </a:ln>
                <a:solidFill>
                  <a:schemeClr val="bg1"/>
                </a:solidFill>
                <a:effectLst/>
                <a:uLnTx/>
                <a:uFillTx/>
                <a:latin typeface="Lora" pitchFamily="2" charset="0"/>
                <a:cs typeface="Segoe UI" panose="020B0502040204020203" pitchFamily="34" charset="0"/>
              </a:endParaRPr>
            </a:p>
            <a:p>
              <a:pPr marL="285750" marR="0" lvl="0" indent="-285750" algn="l" defTabSz="914400" rtl="0" eaLnBrk="1" fontAlgn="auto" latinLnBrk="0" hangingPunct="1">
                <a:lnSpc>
                  <a:spcPct val="100000"/>
                </a:lnSpc>
                <a:spcBef>
                  <a:spcPts val="600"/>
                </a:spcBef>
                <a:spcAft>
                  <a:spcPct val="0"/>
                </a:spcAft>
                <a:buClrTx/>
                <a:buSzTx/>
                <a:buFont typeface="Arial" panose="020B0604020202020204" pitchFamily="34" charset="0"/>
                <a:buChar char="•"/>
                <a:defRPr/>
              </a:pPr>
              <a:r>
                <a:rPr kumimoji="0" lang="en-US" sz="1800" b="0" i="0" u="none" strike="noStrike" kern="1200" cap="none" spc="0" normalizeH="0" baseline="0" noProof="0" dirty="0">
                  <a:ln>
                    <a:noFill/>
                  </a:ln>
                  <a:solidFill>
                    <a:schemeClr val="bg1"/>
                  </a:solidFill>
                  <a:effectLst/>
                  <a:uLnTx/>
                  <a:uFillTx/>
                  <a:latin typeface="Lora" pitchFamily="2" charset="0"/>
                  <a:cs typeface="Segoe UI" panose="020B0502040204020203" pitchFamily="34" charset="0"/>
                </a:rPr>
                <a:t>Customize or edit this template</a:t>
              </a:r>
            </a:p>
            <a:p>
              <a:pPr marL="285750" marR="0" lvl="0" indent="-285750" algn="l" defTabSz="914400" rtl="0" eaLnBrk="1" fontAlgn="auto" latinLnBrk="0" hangingPunct="1">
                <a:lnSpc>
                  <a:spcPct val="100000"/>
                </a:lnSpc>
                <a:spcBef>
                  <a:spcPct val="0"/>
                </a:spcBef>
                <a:spcAft>
                  <a:spcPct val="0"/>
                </a:spcAft>
                <a:buClrTx/>
                <a:buSzTx/>
                <a:buFont typeface="Arial" panose="020B0604020202020204" pitchFamily="34" charset="0"/>
                <a:buChar char="•"/>
                <a:defRPr/>
              </a:pPr>
              <a:r>
                <a:rPr kumimoji="0" lang="en-US" sz="1800" b="0" i="0" u="none" strike="noStrike" kern="1200" cap="none" spc="0" normalizeH="0" baseline="0" noProof="0" dirty="0">
                  <a:ln>
                    <a:noFill/>
                  </a:ln>
                  <a:solidFill>
                    <a:schemeClr val="bg1"/>
                  </a:solidFill>
                  <a:effectLst/>
                  <a:uLnTx/>
                  <a:uFillTx/>
                  <a:latin typeface="Lora" pitchFamily="2" charset="0"/>
                  <a:cs typeface="Segoe UI" panose="020B0502040204020203" pitchFamily="34" charset="0"/>
                </a:rPr>
                <a:t>Use this template for both business and personal endeavors.</a:t>
              </a:r>
            </a:p>
            <a:p>
              <a:pPr marL="171450" marR="0" lvl="0" indent="-171450" algn="l" defTabSz="914400" rtl="0" eaLnBrk="1" fontAlgn="auto" latinLnBrk="0" hangingPunct="1">
                <a:lnSpc>
                  <a:spcPct val="100000"/>
                </a:lnSpc>
                <a:spcBef>
                  <a:spcPct val="0"/>
                </a:spcBef>
                <a:spcAft>
                  <a:spcPct val="0"/>
                </a:spcAft>
                <a:buClrTx/>
                <a:buSzTx/>
                <a:buFont typeface="Wingdings" panose="05000000000000000000" pitchFamily="2" charset="2"/>
                <a:buChar char="v"/>
                <a:defRPr/>
              </a:pPr>
              <a:endParaRPr kumimoji="0" lang="en-US" sz="1800" b="0" i="0" u="none" strike="noStrike" kern="1200" cap="none" spc="0" normalizeH="0" baseline="0" noProof="0" dirty="0">
                <a:ln>
                  <a:noFill/>
                </a:ln>
                <a:solidFill>
                  <a:schemeClr val="bg1"/>
                </a:solidFill>
                <a:effectLst/>
                <a:uLnTx/>
                <a:uFillTx/>
                <a:latin typeface="Lora" pitchFamily="2" charset="0"/>
                <a:cs typeface="Segoe UI" panose="020B0502040204020203" pitchFamily="34" charset="0"/>
              </a:endParaRPr>
            </a:p>
            <a:p>
              <a:pPr marL="0" marR="0" lvl="0" indent="0" algn="l" defTabSz="914400" rtl="0" eaLnBrk="1" fontAlgn="auto" latinLnBrk="0" hangingPunct="1">
                <a:lnSpc>
                  <a:spcPct val="100000"/>
                </a:lnSpc>
                <a:spcBef>
                  <a:spcPts val="600"/>
                </a:spcBef>
                <a:spcAft>
                  <a:spcPct val="0"/>
                </a:spcAft>
                <a:buClrTx/>
                <a:buSzTx/>
                <a:buFontTx/>
                <a:buNone/>
                <a:defRPr/>
              </a:pPr>
              <a:r>
                <a:rPr kumimoji="0" lang="en-US" sz="2000" b="1" i="0" u="sng" strike="noStrike" kern="1200" cap="none" spc="0" normalizeH="0" baseline="0" noProof="0" dirty="0">
                  <a:ln>
                    <a:noFill/>
                  </a:ln>
                  <a:solidFill>
                    <a:schemeClr val="bg1"/>
                  </a:solidFill>
                  <a:effectLst/>
                  <a:uLnTx/>
                  <a:uFillTx/>
                  <a:latin typeface="Lora" pitchFamily="2" charset="0"/>
                  <a:cs typeface="Segoe UI" panose="020B0502040204020203" pitchFamily="34" charset="0"/>
                </a:rPr>
                <a:t>You can not:</a:t>
              </a:r>
            </a:p>
            <a:p>
              <a:pPr marL="285750" marR="0" lvl="0" indent="-285750" algn="l" defTabSz="914400" rtl="0" eaLnBrk="1" fontAlgn="auto" latinLnBrk="0" hangingPunct="1">
                <a:lnSpc>
                  <a:spcPct val="100000"/>
                </a:lnSpc>
                <a:spcBef>
                  <a:spcPts val="600"/>
                </a:spcBef>
                <a:spcAft>
                  <a:spcPct val="0"/>
                </a:spcAft>
                <a:buClrTx/>
                <a:buSzTx/>
                <a:buFont typeface="Arial" panose="020B0604020202020204" pitchFamily="34" charset="0"/>
                <a:buChar char="•"/>
                <a:defRPr/>
              </a:pPr>
              <a:r>
                <a:rPr kumimoji="0" lang="en-US" sz="1800" b="0" i="0" u="none" strike="noStrike" kern="1200" cap="none" spc="0" normalizeH="0" baseline="0" noProof="0" dirty="0">
                  <a:ln>
                    <a:noFill/>
                  </a:ln>
                  <a:solidFill>
                    <a:schemeClr val="bg1"/>
                  </a:solidFill>
                  <a:effectLst/>
                  <a:uLnTx/>
                  <a:uFillTx/>
                  <a:latin typeface="Lora" pitchFamily="2" charset="0"/>
                  <a:cs typeface="Segoe UI" panose="020B0502040204020203" pitchFamily="34" charset="0"/>
                </a:rPr>
                <a:t>Sell, rent, or second-license SlideEgg content or its altered version.</a:t>
              </a:r>
              <a:br>
                <a:rPr kumimoji="0" lang="en-US" sz="1800" b="0" i="0" u="none" strike="noStrike" kern="1200" cap="none" spc="0" normalizeH="0" baseline="0" noProof="0" dirty="0">
                  <a:ln>
                    <a:noFill/>
                  </a:ln>
                  <a:solidFill>
                    <a:schemeClr val="bg1"/>
                  </a:solidFill>
                  <a:effectLst/>
                  <a:uLnTx/>
                  <a:uFillTx/>
                  <a:latin typeface="Lora" pitchFamily="2" charset="0"/>
                  <a:cs typeface="Segoe UI" panose="020B0502040204020203" pitchFamily="34" charset="0"/>
                </a:rPr>
              </a:br>
              <a:r>
                <a:rPr kumimoji="0" lang="en-US" sz="1800" b="0" i="0" u="none" strike="noStrike" kern="1200" cap="none" spc="0" normalizeH="0" baseline="0" noProof="0" dirty="0">
                  <a:ln>
                    <a:noFill/>
                  </a:ln>
                  <a:solidFill>
                    <a:schemeClr val="bg1"/>
                  </a:solidFill>
                  <a:effectLst/>
                  <a:uLnTx/>
                  <a:uFillTx/>
                  <a:latin typeface="Lora" pitchFamily="2" charset="0"/>
                  <a:cs typeface="Segoe UI" panose="020B0502040204020203" pitchFamily="34" charset="0"/>
                </a:rPr>
                <a:t>Promulgate, unless explicitly permitted, SlideEgg content, by SlideEgg.</a:t>
              </a:r>
            </a:p>
            <a:p>
              <a:pPr marL="285750" marR="0" lvl="0" indent="-285750" algn="l" defTabSz="914400" rtl="0" eaLnBrk="1" fontAlgn="auto" latinLnBrk="0" hangingPunct="1">
                <a:lnSpc>
                  <a:spcPct val="100000"/>
                </a:lnSpc>
                <a:spcBef>
                  <a:spcPct val="0"/>
                </a:spcBef>
                <a:spcAft>
                  <a:spcPct val="0"/>
                </a:spcAft>
                <a:buClrTx/>
                <a:buSzTx/>
                <a:buFont typeface="Arial" panose="020B0604020202020204" pitchFamily="34" charset="0"/>
                <a:buChar char="•"/>
                <a:defRPr/>
              </a:pPr>
              <a:r>
                <a:rPr kumimoji="0" lang="en-US" sz="1800" b="0" i="0" u="none" strike="noStrike" kern="1200" cap="none" spc="0" normalizeH="0" baseline="0" noProof="0" dirty="0">
                  <a:ln>
                    <a:noFill/>
                  </a:ln>
                  <a:solidFill>
                    <a:schemeClr val="bg1"/>
                  </a:solidFill>
                  <a:effectLst/>
                  <a:uLnTx/>
                  <a:uFillTx/>
                  <a:latin typeface="Lora" pitchFamily="2" charset="0"/>
                  <a:cs typeface="Segoe UI" panose="020B0502040204020203" pitchFamily="34" charset="0"/>
                </a:rPr>
                <a:t>Incorporate SlideEgg content in any database or file online or offline.</a:t>
              </a:r>
            </a:p>
            <a:p>
              <a:pPr marL="285750" marR="0" lvl="0" indent="-285750" algn="l" defTabSz="914400" rtl="0" eaLnBrk="1" fontAlgn="auto" latinLnBrk="0" hangingPunct="1">
                <a:lnSpc>
                  <a:spcPct val="100000"/>
                </a:lnSpc>
                <a:spcBef>
                  <a:spcPct val="0"/>
                </a:spcBef>
                <a:spcAft>
                  <a:spcPct val="0"/>
                </a:spcAft>
                <a:buClrTx/>
                <a:buSzTx/>
                <a:buFont typeface="Arial" panose="020B0604020202020204" pitchFamily="34" charset="0"/>
                <a:buChar char="•"/>
                <a:defRPr/>
              </a:pPr>
              <a:r>
                <a:rPr kumimoji="0" lang="en-US" sz="1800" b="0" i="0" u="none" strike="noStrike" kern="1200" cap="none" spc="0" normalizeH="0" baseline="0" noProof="0" dirty="0">
                  <a:ln>
                    <a:noFill/>
                  </a:ln>
                  <a:solidFill>
                    <a:schemeClr val="bg1"/>
                  </a:solidFill>
                  <a:effectLst/>
                  <a:uLnTx/>
                  <a:uFillTx/>
                  <a:latin typeface="Lora" pitchFamily="2" charset="0"/>
                  <a:cs typeface="Segoe UI" panose="020B0502040204020203" pitchFamily="34" charset="0"/>
                </a:rPr>
                <a:t>Obtain SlideEgg content’s copyright.</a:t>
              </a:r>
            </a:p>
            <a:p>
              <a:pPr>
                <a:defRPr/>
              </a:pPr>
              <a:endParaRPr kumimoji="0" lang="en-US" sz="1800" b="0" i="0" u="none" strike="noStrike" kern="1200" cap="none" spc="0" normalizeH="0" baseline="0" noProof="0" dirty="0">
                <a:ln>
                  <a:noFill/>
                </a:ln>
                <a:solidFill>
                  <a:schemeClr val="bg1"/>
                </a:solidFill>
                <a:effectLst/>
                <a:uLnTx/>
                <a:uFillTx/>
                <a:latin typeface="Lora" pitchFamily="2" charset="0"/>
                <a:cs typeface="Segoe UI" panose="020B0502040204020203" pitchFamily="34" charset="0"/>
              </a:endParaRPr>
            </a:p>
            <a:p>
              <a:pPr>
                <a:defRPr/>
              </a:pPr>
              <a:r>
                <a:rPr kumimoji="0" lang="en-US" sz="1800" b="0" i="0" u="none" strike="noStrike" kern="1200" cap="none" spc="0" normalizeH="0" baseline="0" noProof="0" dirty="0">
                  <a:ln>
                    <a:noFill/>
                  </a:ln>
                  <a:solidFill>
                    <a:schemeClr val="bg1"/>
                  </a:solidFill>
                  <a:effectLst/>
                  <a:uLnTx/>
                  <a:uFillTx/>
                  <a:latin typeface="Lora" pitchFamily="2" charset="0"/>
                  <a:cs typeface="Segoe UI" panose="020B0502040204020203" pitchFamily="34" charset="0"/>
                </a:rPr>
                <a:t>Kindly refer to our </a:t>
              </a:r>
              <a:r>
                <a:rPr kumimoji="0" lang="en-US" sz="1800" b="1" i="0" u="sng" strike="noStrike" kern="1200" cap="none" spc="0" normalizeH="0" baseline="0" noProof="0" dirty="0">
                  <a:ln>
                    <a:noFill/>
                  </a:ln>
                  <a:solidFill>
                    <a:schemeClr val="bg1"/>
                  </a:solidFill>
                  <a:effectLst/>
                  <a:uLnTx/>
                  <a:uFillTx/>
                  <a:latin typeface="Lora" pitchFamily="2" charset="0"/>
                  <a:cs typeface="Segoe UI" panose="020B0502040204020203" pitchFamily="34" charset="0"/>
                  <a:hlinkClick r:id="rId3">
                    <a:extLst>
                      <a:ext uri="{A12FA001-AC4F-418D-AE19-62706E023703}">
                        <ahyp:hlinkClr xmlns:ahyp="http://schemas.microsoft.com/office/drawing/2018/hyperlinkcolor" val="tx"/>
                      </a:ext>
                    </a:extLst>
                  </a:hlinkClick>
                </a:rPr>
                <a:t>Tutorial</a:t>
              </a:r>
              <a:r>
                <a:rPr kumimoji="0" lang="en-US" sz="1800" b="0" i="0" u="none" strike="noStrike" kern="1200" cap="none" spc="0" normalizeH="0" baseline="0" noProof="0" dirty="0">
                  <a:ln>
                    <a:noFill/>
                  </a:ln>
                  <a:solidFill>
                    <a:schemeClr val="bg1"/>
                  </a:solidFill>
                  <a:effectLst/>
                  <a:uLnTx/>
                  <a:uFillTx/>
                  <a:latin typeface="Lora" pitchFamily="2" charset="0"/>
                  <a:cs typeface="Segoe UI" panose="020B0502040204020203" pitchFamily="34" charset="0"/>
                </a:rPr>
                <a:t> page or </a:t>
              </a:r>
              <a:r>
                <a:rPr kumimoji="0" lang="en-US" sz="1800" b="1" i="0" u="sng" strike="noStrike" kern="1200" cap="none" spc="0" normalizeH="0" baseline="0" noProof="0" dirty="0">
                  <a:ln>
                    <a:noFill/>
                  </a:ln>
                  <a:solidFill>
                    <a:schemeClr val="bg1"/>
                  </a:solidFill>
                  <a:effectLst/>
                  <a:uLnTx/>
                  <a:uFillTx/>
                  <a:latin typeface="Lora" pitchFamily="2" charset="0"/>
                  <a:cs typeface="Segoe UI" panose="020B0502040204020203" pitchFamily="34" charset="0"/>
                  <a:hlinkClick r:id="rId4">
                    <a:extLst>
                      <a:ext uri="{A12FA001-AC4F-418D-AE19-62706E023703}">
                        <ahyp:hlinkClr xmlns:ahyp="http://schemas.microsoft.com/office/drawing/2018/hyperlinkcolor" val="tx"/>
                      </a:ext>
                    </a:extLst>
                  </a:hlinkClick>
                </a:rPr>
                <a:t>FAQ</a:t>
              </a:r>
              <a:r>
                <a:rPr kumimoji="0" lang="en-US" sz="1800" b="0" i="0" u="none" strike="noStrike" kern="1200" cap="none" spc="0" normalizeH="0" baseline="0" noProof="0" dirty="0">
                  <a:ln>
                    <a:noFill/>
                  </a:ln>
                  <a:solidFill>
                    <a:schemeClr val="bg1"/>
                  </a:solidFill>
                  <a:effectLst/>
                  <a:uLnTx/>
                  <a:uFillTx/>
                  <a:latin typeface="Lora" pitchFamily="2" charset="0"/>
                  <a:cs typeface="Segoe UI" panose="020B0502040204020203" pitchFamily="34" charset="0"/>
                </a:rPr>
                <a:t> for advanced slide modification guidelines.</a:t>
              </a:r>
            </a:p>
          </p:txBody>
        </p:sp>
        <p:sp>
          <p:nvSpPr>
            <p:cNvPr id="8" name="Rectangle 7">
              <a:extLst>
                <a:ext uri="{FF2B5EF4-FFF2-40B4-BE49-F238E27FC236}">
                  <a16:creationId xmlns:a16="http://schemas.microsoft.com/office/drawing/2014/main" id="{FA78C161-7561-66EF-955F-9F7EA36DDAB8}"/>
                </a:ext>
              </a:extLst>
            </p:cNvPr>
            <p:cNvSpPr/>
            <p:nvPr/>
          </p:nvSpPr>
          <p:spPr>
            <a:xfrm>
              <a:off x="1524000" y="6027356"/>
              <a:ext cx="59" cy="307777"/>
            </a:xfrm>
            <a:prstGeom prst="rect">
              <a:avLst/>
            </a:prstGeom>
          </p:spPr>
          <p:txBody>
            <a:bodyPr wrap="none" lIns="0" tIns="0" rIns="0" bIns="0">
              <a:sp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bg1"/>
                </a:solidFill>
                <a:effectLst/>
                <a:uLnTx/>
                <a:uFillTx/>
                <a:latin typeface="Lora" pitchFamily="2" charset="0"/>
                <a:cs typeface="Segoe UI" panose="020B0502040204020203" pitchFamily="34" charset="0"/>
              </a:endParaRPr>
            </a:p>
          </p:txBody>
        </p:sp>
      </p:grpSp>
    </p:spTree>
    <p:extLst>
      <p:ext uri="{BB962C8B-B14F-4D97-AF65-F5344CB8AC3E}">
        <p14:creationId xmlns:p14="http://schemas.microsoft.com/office/powerpoint/2010/main" val="4106864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Google Shape;2857;p60">
            <a:extLst>
              <a:ext uri="{FF2B5EF4-FFF2-40B4-BE49-F238E27FC236}">
                <a16:creationId xmlns:a16="http://schemas.microsoft.com/office/drawing/2014/main" id="{A8FBC570-A7C4-BC33-5617-76B6FF1A0350}"/>
              </a:ext>
            </a:extLst>
          </p:cNvPr>
          <p:cNvSpPr txBox="1"/>
          <p:nvPr/>
        </p:nvSpPr>
        <p:spPr>
          <a:xfrm>
            <a:off x="838200" y="365125"/>
            <a:ext cx="10515600" cy="553998"/>
          </a:xfrm>
          <a:prstGeom prst="rect">
            <a:avLst/>
          </a:prstGeom>
        </p:spPr>
        <p:txBody>
          <a:bodyPr spcFirstLastPara="1" vert="horz" wrap="square" lIns="0" tIns="0" rIns="0" bIns="0" rtlCol="0" anchor="ctr"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ct val="0"/>
              </a:spcAft>
              <a:buClr>
                <a:srgbClr val="000000"/>
              </a:buClr>
              <a:buSzPts val="1100"/>
              <a:buFontTx/>
              <a:buNone/>
              <a:defRPr/>
            </a:pPr>
            <a:r>
              <a:rPr kumimoji="0" lang="en-US" sz="4000" b="1" i="0" u="none" strike="noStrike" kern="1200" cap="none" spc="0" normalizeH="0" baseline="0" noProof="0">
                <a:ln>
                  <a:noFill/>
                </a:ln>
                <a:solidFill>
                  <a:schemeClr val="bg1"/>
                </a:solidFill>
                <a:effectLst/>
                <a:uLnTx/>
                <a:uFillTx/>
                <a:latin typeface="Lora" pitchFamily="2" charset="0"/>
                <a:ea typeface="Cambria" panose="02040503050406030204" pitchFamily="18" charset="0"/>
                <a:cs typeface="+mn-cs"/>
              </a:rPr>
              <a:t>Terms Of Use (Premium Users)</a:t>
            </a:r>
          </a:p>
        </p:txBody>
      </p:sp>
      <p:sp>
        <p:nvSpPr>
          <p:cNvPr id="7" name="Rectangle 6">
            <a:extLst>
              <a:ext uri="{FF2B5EF4-FFF2-40B4-BE49-F238E27FC236}">
                <a16:creationId xmlns:a16="http://schemas.microsoft.com/office/drawing/2014/main" id="{EF02BDB2-35C6-50BB-196E-5564E0DDA336}"/>
              </a:ext>
            </a:extLst>
          </p:cNvPr>
          <p:cNvSpPr/>
          <p:nvPr/>
        </p:nvSpPr>
        <p:spPr>
          <a:xfrm>
            <a:off x="854399" y="1541595"/>
            <a:ext cx="10483203" cy="4739759"/>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bg1"/>
                </a:solidFill>
                <a:effectLst/>
                <a:uLnTx/>
                <a:uFillTx/>
                <a:latin typeface="Lora" pitchFamily="2" charset="0"/>
                <a:cs typeface="Segoe UI" panose="020B0502040204020203" pitchFamily="34" charset="0"/>
              </a:rPr>
              <a:t>Being a premium subscriber, you have the privilege of using this PPT template</a:t>
            </a:r>
          </a:p>
          <a:p>
            <a:pPr marL="0" marR="0" lvl="0" indent="0" algn="l" defTabSz="914400" rtl="0" eaLnBrk="1" fontAlgn="auto"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bg1"/>
                </a:solidFill>
                <a:effectLst/>
                <a:uLnTx/>
                <a:uFillTx/>
                <a:latin typeface="Lora" pitchFamily="2" charset="0"/>
                <a:cs typeface="Segoe UI" panose="020B0502040204020203" pitchFamily="34" charset="0"/>
              </a:rPr>
              <a:t>without giving attribution to </a:t>
            </a:r>
            <a:r>
              <a:rPr kumimoji="0" lang="en-US" sz="1800" b="1" i="0" u="sng" strike="noStrike" kern="1200" cap="none" spc="0" normalizeH="0" baseline="0" noProof="0" dirty="0">
                <a:ln>
                  <a:noFill/>
                </a:ln>
                <a:solidFill>
                  <a:schemeClr val="bg1"/>
                </a:solidFill>
                <a:effectLst/>
                <a:uLnTx/>
                <a:uFillTx/>
                <a:latin typeface="Lora" pitchFamily="2" charset="0"/>
                <a:cs typeface="Segoe UI" panose="020B0502040204020203" pitchFamily="34" charset="0"/>
                <a:hlinkClick r:id="rId2">
                  <a:extLst>
                    <a:ext uri="{A12FA001-AC4F-418D-AE19-62706E023703}">
                      <ahyp:hlinkClr xmlns:ahyp="http://schemas.microsoft.com/office/drawing/2018/hyperlinkcolor" val="tx"/>
                    </a:ext>
                  </a:extLst>
                </a:hlinkClick>
              </a:rPr>
              <a:t>SlideEgg </a:t>
            </a:r>
            <a:r>
              <a:rPr kumimoji="0" lang="en-US" sz="1800" b="0" i="0" u="none" strike="noStrike" kern="1200" cap="none" spc="0" normalizeH="0" baseline="0" noProof="0" dirty="0">
                <a:ln>
                  <a:noFill/>
                </a:ln>
                <a:solidFill>
                  <a:schemeClr val="bg1"/>
                </a:solidFill>
                <a:effectLst/>
                <a:uLnTx/>
                <a:uFillTx/>
                <a:latin typeface="Lora" pitchFamily="2" charset="0"/>
                <a:cs typeface="Segoe UI" panose="020B0502040204020203" pitchFamily="34" charset="0"/>
              </a:rPr>
              <a:t>or keeping the </a:t>
            </a:r>
            <a:r>
              <a:rPr kumimoji="0" lang="en-US" sz="1800" b="1" i="0" u="none" strike="noStrike" kern="1200" cap="none" spc="0" normalizeH="0" baseline="0" noProof="0" dirty="0">
                <a:ln>
                  <a:noFill/>
                </a:ln>
                <a:solidFill>
                  <a:schemeClr val="bg1"/>
                </a:solidFill>
                <a:effectLst/>
                <a:uLnTx/>
                <a:uFillTx/>
                <a:latin typeface="Lora" pitchFamily="2" charset="0"/>
                <a:cs typeface="Segoe UI" panose="020B0502040204020203" pitchFamily="34" charset="0"/>
              </a:rPr>
              <a:t>“</a:t>
            </a:r>
            <a:r>
              <a:rPr kumimoji="0" lang="en-US" sz="1800" b="1" i="0" u="none" strike="noStrike" kern="1200" cap="none" spc="0" normalizeH="0" baseline="0" noProof="0" dirty="0" err="1">
                <a:ln>
                  <a:noFill/>
                </a:ln>
                <a:solidFill>
                  <a:schemeClr val="bg1"/>
                </a:solidFill>
                <a:effectLst/>
                <a:uLnTx/>
                <a:uFillTx/>
                <a:latin typeface="Lora" pitchFamily="2" charset="0"/>
                <a:cs typeface="Segoe UI" panose="020B0502040204020203" pitchFamily="34" charset="0"/>
              </a:rPr>
              <a:t>ThankYou</a:t>
            </a:r>
            <a:r>
              <a:rPr kumimoji="0" lang="en-US" sz="1800" b="1" i="0" u="none" strike="noStrike" kern="1200" cap="none" spc="0" normalizeH="0" baseline="0" noProof="0" dirty="0">
                <a:ln>
                  <a:noFill/>
                </a:ln>
                <a:solidFill>
                  <a:schemeClr val="bg1"/>
                </a:solidFill>
                <a:effectLst/>
                <a:uLnTx/>
                <a:uFillTx/>
                <a:latin typeface="Lora" pitchFamily="2" charset="0"/>
                <a:cs typeface="Segoe UI" panose="020B0502040204020203" pitchFamily="34" charset="0"/>
              </a:rPr>
              <a:t>” </a:t>
            </a:r>
            <a:r>
              <a:rPr kumimoji="0" lang="en-US" sz="1800" b="0" i="0" u="none" strike="noStrike" kern="1200" cap="none" spc="0" normalizeH="0" baseline="0" noProof="0" dirty="0">
                <a:ln>
                  <a:noFill/>
                </a:ln>
                <a:solidFill>
                  <a:schemeClr val="bg1"/>
                </a:solidFill>
                <a:effectLst/>
                <a:uLnTx/>
                <a:uFillTx/>
                <a:latin typeface="Lora" pitchFamily="2" charset="0"/>
                <a:cs typeface="Segoe UI" panose="020B0502040204020203" pitchFamily="34" charset="0"/>
              </a:rPr>
              <a:t>slide.</a:t>
            </a:r>
          </a:p>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bg1"/>
              </a:solidFill>
              <a:effectLst/>
              <a:uLnTx/>
              <a:uFillTx/>
              <a:latin typeface="Lora" pitchFamily="2" charset="0"/>
              <a:cs typeface="Segoe UI" panose="020B0502040204020203" pitchFamily="34" charset="0"/>
            </a:endParaRPr>
          </a:p>
          <a:p>
            <a:pPr marL="0" marR="0" lvl="0" indent="0" algn="l" defTabSz="914400" rtl="0" eaLnBrk="1" fontAlgn="auto" latinLnBrk="0" hangingPunct="1">
              <a:lnSpc>
                <a:spcPct val="100000"/>
              </a:lnSpc>
              <a:spcBef>
                <a:spcPts val="600"/>
              </a:spcBef>
              <a:spcAft>
                <a:spcPct val="0"/>
              </a:spcAft>
              <a:buClrTx/>
              <a:buSzTx/>
              <a:buFontTx/>
              <a:buNone/>
              <a:defRPr/>
            </a:pPr>
            <a:r>
              <a:rPr kumimoji="0" lang="en-US" sz="1800" b="1" i="0" u="sng" strike="noStrike" kern="1200" cap="none" spc="0" normalizeH="0" baseline="0" noProof="0" dirty="0">
                <a:ln>
                  <a:noFill/>
                </a:ln>
                <a:solidFill>
                  <a:schemeClr val="bg1"/>
                </a:solidFill>
                <a:effectLst/>
                <a:uLnTx/>
                <a:uFillTx/>
                <a:latin typeface="Lora" pitchFamily="2" charset="0"/>
                <a:cs typeface="Segoe UI" panose="020B0502040204020203" pitchFamily="34" charset="0"/>
              </a:rPr>
              <a:t>You can:</a:t>
            </a:r>
          </a:p>
          <a:p>
            <a:pPr marL="285750" marR="0" lvl="0" indent="-285750" algn="l" defTabSz="914400" rtl="0" eaLnBrk="1" fontAlgn="auto" latinLnBrk="0" hangingPunct="1">
              <a:lnSpc>
                <a:spcPct val="100000"/>
              </a:lnSpc>
              <a:spcBef>
                <a:spcPts val="600"/>
              </a:spcBef>
              <a:spcAft>
                <a:spcPct val="0"/>
              </a:spcAft>
              <a:buClrTx/>
              <a:buSzTx/>
              <a:buFont typeface="Arial" panose="020B0604020202020204" pitchFamily="34" charset="0"/>
              <a:buChar char="•"/>
              <a:defRPr/>
            </a:pPr>
            <a:r>
              <a:rPr kumimoji="0" lang="en-US" sz="1800" b="0" i="0" u="none" strike="noStrike" kern="1200" cap="none" spc="0" normalizeH="0" baseline="0" noProof="0" dirty="0">
                <a:ln>
                  <a:noFill/>
                </a:ln>
                <a:solidFill>
                  <a:schemeClr val="bg1"/>
                </a:solidFill>
                <a:effectLst/>
                <a:uLnTx/>
                <a:uFillTx/>
                <a:latin typeface="Lora" pitchFamily="2" charset="0"/>
                <a:cs typeface="Segoe UI" panose="020B0502040204020203" pitchFamily="34" charset="0"/>
              </a:rPr>
              <a:t>Customize or edit this template.</a:t>
            </a:r>
          </a:p>
          <a:p>
            <a:pPr marL="285750" marR="0" lvl="0" indent="-285750" algn="l" defTabSz="914400" rtl="0" eaLnBrk="1" fontAlgn="auto" latinLnBrk="0" hangingPunct="1">
              <a:lnSpc>
                <a:spcPct val="100000"/>
              </a:lnSpc>
              <a:spcBef>
                <a:spcPct val="0"/>
              </a:spcBef>
              <a:spcAft>
                <a:spcPct val="0"/>
              </a:spcAft>
              <a:buClrTx/>
              <a:buSzTx/>
              <a:buFont typeface="Arial" panose="020B0604020202020204" pitchFamily="34" charset="0"/>
              <a:buChar char="•"/>
              <a:defRPr/>
            </a:pPr>
            <a:r>
              <a:rPr kumimoji="0" lang="en-US" sz="1800" b="0" i="0" u="none" strike="noStrike" kern="1200" cap="none" spc="0" normalizeH="0" baseline="0" noProof="0" dirty="0">
                <a:ln>
                  <a:noFill/>
                </a:ln>
                <a:solidFill>
                  <a:schemeClr val="bg1"/>
                </a:solidFill>
                <a:effectLst/>
                <a:uLnTx/>
                <a:uFillTx/>
                <a:latin typeface="Lora" pitchFamily="2" charset="0"/>
                <a:cs typeface="Segoe UI" panose="020B0502040204020203" pitchFamily="34" charset="0"/>
              </a:rPr>
              <a:t>Use this template for both business and personal endeavors.</a:t>
            </a:r>
          </a:p>
          <a:p>
            <a:pPr marL="285750" marR="0" lvl="0" indent="-285750" algn="l" defTabSz="914400" rtl="0" eaLnBrk="1" fontAlgn="auto" latinLnBrk="0" hangingPunct="1">
              <a:lnSpc>
                <a:spcPct val="100000"/>
              </a:lnSpc>
              <a:spcBef>
                <a:spcPct val="0"/>
              </a:spcBef>
              <a:spcAft>
                <a:spcPct val="0"/>
              </a:spcAft>
              <a:buClrTx/>
              <a:buSzTx/>
              <a:buFont typeface="Arial" panose="020B0604020202020204" pitchFamily="34" charset="0"/>
              <a:buChar char="•"/>
              <a:defRPr/>
            </a:pPr>
            <a:r>
              <a:rPr kumimoji="0" lang="en-US" sz="1800" b="0" i="0" u="none" strike="noStrike" kern="1200" cap="none" spc="0" normalizeH="0" baseline="0" noProof="0" dirty="0">
                <a:ln>
                  <a:noFill/>
                </a:ln>
                <a:solidFill>
                  <a:schemeClr val="bg1"/>
                </a:solidFill>
                <a:effectLst/>
                <a:uLnTx/>
                <a:uFillTx/>
                <a:latin typeface="Lora" pitchFamily="2" charset="0"/>
                <a:cs typeface="Segoe UI" panose="020B0502040204020203" pitchFamily="34" charset="0"/>
              </a:rPr>
              <a:t>Circulate or share the editable format of this template with anyone you want.</a:t>
            </a:r>
          </a:p>
          <a:p>
            <a:pPr marL="285750" marR="0" lvl="0" indent="-285750" algn="l" defTabSz="914400" rtl="0" eaLnBrk="1" fontAlgn="auto" latinLnBrk="0" hangingPunct="1">
              <a:lnSpc>
                <a:spcPct val="100000"/>
              </a:lnSpc>
              <a:spcBef>
                <a:spcPct val="0"/>
              </a:spcBef>
              <a:spcAft>
                <a:spcPct val="0"/>
              </a:spcAft>
              <a:buClrTx/>
              <a:buSzTx/>
              <a:buFont typeface="Wingdings" panose="05000000000000000000" pitchFamily="2" charset="2"/>
              <a:buChar char="v"/>
              <a:defRPr/>
            </a:pPr>
            <a:endParaRPr kumimoji="0" lang="en-US" sz="1800" b="0" i="0" u="none" strike="noStrike" kern="1200" cap="none" spc="0" normalizeH="0" baseline="0" noProof="0" dirty="0">
              <a:ln>
                <a:noFill/>
              </a:ln>
              <a:solidFill>
                <a:schemeClr val="bg1"/>
              </a:solidFill>
              <a:effectLst/>
              <a:uLnTx/>
              <a:uFillTx/>
              <a:latin typeface="Lora" pitchFamily="2" charset="0"/>
              <a:cs typeface="Segoe UI" panose="020B0502040204020203" pitchFamily="34" charset="0"/>
            </a:endParaRPr>
          </a:p>
          <a:p>
            <a:pPr marL="0" marR="0" lvl="0" indent="0" algn="l" defTabSz="914400" rtl="0" eaLnBrk="1" fontAlgn="auto" latinLnBrk="0" hangingPunct="1">
              <a:lnSpc>
                <a:spcPct val="100000"/>
              </a:lnSpc>
              <a:spcBef>
                <a:spcPts val="600"/>
              </a:spcBef>
              <a:spcAft>
                <a:spcPct val="0"/>
              </a:spcAft>
              <a:buClrTx/>
              <a:buSzTx/>
              <a:buFontTx/>
              <a:buNone/>
              <a:defRPr/>
            </a:pPr>
            <a:r>
              <a:rPr kumimoji="0" lang="en-US" sz="1800" b="1" i="0" u="sng" strike="noStrike" kern="1200" cap="none" spc="0" normalizeH="0" baseline="0" noProof="0" dirty="0">
                <a:ln>
                  <a:noFill/>
                </a:ln>
                <a:solidFill>
                  <a:schemeClr val="bg1"/>
                </a:solidFill>
                <a:effectLst/>
                <a:uLnTx/>
                <a:uFillTx/>
                <a:latin typeface="Lora" pitchFamily="2" charset="0"/>
                <a:cs typeface="Segoe UI" panose="020B0502040204020203" pitchFamily="34" charset="0"/>
              </a:rPr>
              <a:t>You can not:</a:t>
            </a:r>
          </a:p>
          <a:p>
            <a:pPr marL="285750" marR="0" lvl="0" indent="-285750" algn="l" defTabSz="914400" rtl="0" eaLnBrk="1" fontAlgn="auto" latinLnBrk="0" hangingPunct="1">
              <a:lnSpc>
                <a:spcPct val="100000"/>
              </a:lnSpc>
              <a:spcBef>
                <a:spcPts val="600"/>
              </a:spcBef>
              <a:spcAft>
                <a:spcPct val="0"/>
              </a:spcAft>
              <a:buClrTx/>
              <a:buSzTx/>
              <a:buFont typeface="Arial" panose="020B0604020202020204" pitchFamily="34" charset="0"/>
              <a:buChar char="•"/>
              <a:defRPr/>
            </a:pPr>
            <a:r>
              <a:rPr kumimoji="0" lang="en-US" sz="1800" b="0" i="0" u="none" strike="noStrike" kern="1200" cap="none" spc="0" normalizeH="0" baseline="0" noProof="0" dirty="0">
                <a:ln>
                  <a:noFill/>
                </a:ln>
                <a:solidFill>
                  <a:schemeClr val="bg1"/>
                </a:solidFill>
                <a:effectLst/>
                <a:uLnTx/>
                <a:uFillTx/>
                <a:latin typeface="Lora" pitchFamily="2" charset="0"/>
                <a:cs typeface="Segoe UI" panose="020B0502040204020203" pitchFamily="34" charset="0"/>
              </a:rPr>
              <a:t>Sell, rent or second-license SlideEgg content or the altered version of it.</a:t>
            </a:r>
            <a:br>
              <a:rPr kumimoji="0" lang="en-US" sz="1800" b="0" i="0" u="none" strike="noStrike" kern="1200" cap="none" spc="0" normalizeH="0" baseline="0" noProof="0" dirty="0">
                <a:ln>
                  <a:noFill/>
                </a:ln>
                <a:solidFill>
                  <a:schemeClr val="bg1"/>
                </a:solidFill>
                <a:effectLst/>
                <a:uLnTx/>
                <a:uFillTx/>
                <a:latin typeface="Lora" pitchFamily="2" charset="0"/>
                <a:cs typeface="Segoe UI" panose="020B0502040204020203" pitchFamily="34" charset="0"/>
              </a:rPr>
            </a:br>
            <a:r>
              <a:rPr kumimoji="0" lang="en-US" sz="1800" b="0" i="0" u="none" strike="noStrike" kern="1200" cap="none" spc="0" normalizeH="0" baseline="0" noProof="0" dirty="0">
                <a:ln>
                  <a:noFill/>
                </a:ln>
                <a:solidFill>
                  <a:schemeClr val="bg1"/>
                </a:solidFill>
                <a:effectLst/>
                <a:uLnTx/>
                <a:uFillTx/>
                <a:latin typeface="Lora" pitchFamily="2" charset="0"/>
                <a:cs typeface="Segoe UI" panose="020B0502040204020203" pitchFamily="34" charset="0"/>
              </a:rPr>
              <a:t>Promulgate or include the templates in any other services database</a:t>
            </a:r>
          </a:p>
          <a:p>
            <a:pPr marL="285750" marR="0" lvl="0" indent="-285750" algn="l" defTabSz="914400" rtl="0" eaLnBrk="1" fontAlgn="auto" latinLnBrk="0" hangingPunct="1">
              <a:lnSpc>
                <a:spcPct val="100000"/>
              </a:lnSpc>
              <a:spcBef>
                <a:spcPct val="0"/>
              </a:spcBef>
              <a:spcAft>
                <a:spcPct val="0"/>
              </a:spcAft>
              <a:buClrTx/>
              <a:buSzTx/>
              <a:buFont typeface="Arial" panose="020B0604020202020204" pitchFamily="34" charset="0"/>
              <a:buChar char="•"/>
              <a:defRPr/>
            </a:pPr>
            <a:r>
              <a:rPr kumimoji="0" lang="en-US" sz="1800" b="0" i="0" u="none" strike="noStrike" kern="1200" cap="none" spc="0" normalizeH="0" baseline="0" noProof="0" dirty="0">
                <a:ln>
                  <a:noFill/>
                </a:ln>
                <a:solidFill>
                  <a:schemeClr val="bg1"/>
                </a:solidFill>
                <a:effectLst/>
                <a:uLnTx/>
                <a:uFillTx/>
                <a:latin typeface="Lora" pitchFamily="2" charset="0"/>
                <a:cs typeface="Segoe UI" panose="020B0502040204020203" pitchFamily="34" charset="0"/>
              </a:rPr>
              <a:t>that performs as distribution or resale platform, unless explicitly permitted, by SlideEgg.</a:t>
            </a:r>
          </a:p>
          <a:p>
            <a:pPr marL="285750" marR="0" lvl="0" indent="-285750" algn="l" defTabSz="914400" rtl="0" eaLnBrk="1" fontAlgn="auto" latinLnBrk="0" hangingPunct="1">
              <a:lnSpc>
                <a:spcPct val="100000"/>
              </a:lnSpc>
              <a:spcBef>
                <a:spcPct val="0"/>
              </a:spcBef>
              <a:spcAft>
                <a:spcPct val="0"/>
              </a:spcAft>
              <a:buClrTx/>
              <a:buSzTx/>
              <a:buFont typeface="Arial" panose="020B0604020202020204" pitchFamily="34" charset="0"/>
              <a:buChar char="•"/>
              <a:defRPr/>
            </a:pPr>
            <a:r>
              <a:rPr kumimoji="0" lang="en-US" sz="1800" b="0" i="0" u="none" strike="noStrike" kern="1200" cap="none" spc="0" normalizeH="0" baseline="0" noProof="0" dirty="0">
                <a:ln>
                  <a:noFill/>
                </a:ln>
                <a:solidFill>
                  <a:schemeClr val="bg1"/>
                </a:solidFill>
                <a:effectLst/>
                <a:uLnTx/>
                <a:uFillTx/>
                <a:latin typeface="Lora" pitchFamily="2" charset="0"/>
                <a:cs typeface="Segoe UI" panose="020B0502040204020203" pitchFamily="34" charset="0"/>
              </a:rPr>
              <a:t>Incorporate the elements used in </a:t>
            </a:r>
            <a:r>
              <a:rPr kumimoji="0" lang="en-US" sz="1800" b="0" i="0" u="none" strike="noStrike" kern="1200" cap="none" spc="0" normalizeH="0" baseline="0" noProof="0" dirty="0" err="1">
                <a:ln>
                  <a:noFill/>
                </a:ln>
                <a:solidFill>
                  <a:schemeClr val="bg1"/>
                </a:solidFill>
                <a:effectLst/>
                <a:uLnTx/>
                <a:uFillTx/>
                <a:latin typeface="Lora" pitchFamily="2" charset="0"/>
                <a:cs typeface="Segoe UI" panose="020B0502040204020203" pitchFamily="34" charset="0"/>
              </a:rPr>
              <a:t>SlideEgg’s</a:t>
            </a:r>
            <a:r>
              <a:rPr kumimoji="0" lang="en-US" sz="1800" b="0" i="0" u="none" strike="noStrike" kern="1200" cap="none" spc="0" normalizeH="0" baseline="0" noProof="0" dirty="0">
                <a:ln>
                  <a:noFill/>
                </a:ln>
                <a:solidFill>
                  <a:schemeClr val="bg1"/>
                </a:solidFill>
                <a:effectLst/>
                <a:uLnTx/>
                <a:uFillTx/>
                <a:latin typeface="Lora" pitchFamily="2" charset="0"/>
                <a:cs typeface="Segoe UI" panose="020B0502040204020203" pitchFamily="34" charset="0"/>
              </a:rPr>
              <a:t> templates separately.</a:t>
            </a:r>
          </a:p>
          <a:p>
            <a:pPr marL="285750" marR="0" lvl="0" indent="-285750" algn="l" defTabSz="914400" rtl="0" eaLnBrk="1" fontAlgn="auto" latinLnBrk="0" hangingPunct="1">
              <a:lnSpc>
                <a:spcPct val="100000"/>
              </a:lnSpc>
              <a:spcBef>
                <a:spcPct val="0"/>
              </a:spcBef>
              <a:spcAft>
                <a:spcPct val="0"/>
              </a:spcAft>
              <a:buClrTx/>
              <a:buSzTx/>
              <a:buFont typeface="Arial" panose="020B0604020202020204" pitchFamily="34" charset="0"/>
              <a:buChar char="•"/>
              <a:defRPr/>
            </a:pPr>
            <a:r>
              <a:rPr kumimoji="0" lang="en-US" sz="1800" b="0" i="0" u="none" strike="noStrike" kern="1200" cap="none" spc="0" normalizeH="0" baseline="0" noProof="0" dirty="0">
                <a:ln>
                  <a:noFill/>
                </a:ln>
                <a:solidFill>
                  <a:schemeClr val="bg1"/>
                </a:solidFill>
                <a:effectLst/>
                <a:uLnTx/>
                <a:uFillTx/>
                <a:latin typeface="Lora" pitchFamily="2" charset="0"/>
                <a:cs typeface="Segoe UI" panose="020B0502040204020203" pitchFamily="34" charset="0"/>
              </a:rPr>
              <a:t>Obtain </a:t>
            </a:r>
            <a:r>
              <a:rPr kumimoji="0" lang="en-US" sz="1800" b="0" i="0" u="none" strike="noStrike" kern="1200" cap="none" spc="0" normalizeH="0" baseline="0" noProof="0" dirty="0" err="1">
                <a:ln>
                  <a:noFill/>
                </a:ln>
                <a:solidFill>
                  <a:schemeClr val="bg1"/>
                </a:solidFill>
                <a:effectLst/>
                <a:uLnTx/>
                <a:uFillTx/>
                <a:latin typeface="Lora" pitchFamily="2" charset="0"/>
                <a:cs typeface="Segoe UI" panose="020B0502040204020203" pitchFamily="34" charset="0"/>
              </a:rPr>
              <a:t>SlideEgg’s</a:t>
            </a:r>
            <a:r>
              <a:rPr kumimoji="0" lang="en-US" sz="1800" b="0" i="0" u="none" strike="noStrike" kern="1200" cap="none" spc="0" normalizeH="0" baseline="0" noProof="0" dirty="0">
                <a:ln>
                  <a:noFill/>
                </a:ln>
                <a:solidFill>
                  <a:schemeClr val="bg1"/>
                </a:solidFill>
                <a:effectLst/>
                <a:uLnTx/>
                <a:uFillTx/>
                <a:latin typeface="Lora" pitchFamily="2" charset="0"/>
                <a:cs typeface="Segoe UI" panose="020B0502040204020203" pitchFamily="34" charset="0"/>
              </a:rPr>
              <a:t> copyright for the elements used in this template as a logo or trademark.</a:t>
            </a:r>
          </a:p>
          <a:p>
            <a:pPr marL="285750" marR="0" lvl="0" indent="-285750" algn="l" defTabSz="914400" rtl="0" eaLnBrk="1" fontAlgn="auto" latinLnBrk="0" hangingPunct="1">
              <a:lnSpc>
                <a:spcPct val="100000"/>
              </a:lnSpc>
              <a:spcBef>
                <a:spcPct val="0"/>
              </a:spcBef>
              <a:spcAft>
                <a:spcPct val="0"/>
              </a:spcAft>
              <a:buClrTx/>
              <a:buSzTx/>
              <a:buFont typeface="Arial" panose="020B0604020202020204" pitchFamily="34" charset="0"/>
              <a:buChar char="•"/>
              <a:defRPr/>
            </a:pPr>
            <a:endParaRPr lang="en-US" dirty="0">
              <a:solidFill>
                <a:schemeClr val="bg1"/>
              </a:solidFill>
              <a:latin typeface="Lora" pitchFamily="2" charset="0"/>
              <a:cs typeface="Segoe UI" panose="020B0502040204020203" pitchFamily="34" charset="0"/>
            </a:endParaRPr>
          </a:p>
          <a:p>
            <a:pPr>
              <a:defRPr/>
            </a:pPr>
            <a:r>
              <a:rPr kumimoji="0" lang="en-US" sz="1800" b="0" i="0" u="none" strike="noStrike" kern="1200" cap="none" spc="0" normalizeH="0" baseline="0" noProof="0" dirty="0">
                <a:ln>
                  <a:noFill/>
                </a:ln>
                <a:solidFill>
                  <a:schemeClr val="bg1"/>
                </a:solidFill>
                <a:effectLst/>
                <a:uLnTx/>
                <a:uFillTx/>
                <a:latin typeface="Lora" pitchFamily="2" charset="0"/>
                <a:cs typeface="Segoe UI" panose="020B0502040204020203" pitchFamily="34" charset="0"/>
              </a:rPr>
              <a:t>Kindly refer to our </a:t>
            </a:r>
            <a:r>
              <a:rPr kumimoji="0" lang="en-US" sz="1800" b="1" i="0" u="sng" strike="noStrike" kern="1200" cap="none" spc="0" normalizeH="0" baseline="0" noProof="0" dirty="0">
                <a:ln>
                  <a:noFill/>
                </a:ln>
                <a:solidFill>
                  <a:schemeClr val="bg1"/>
                </a:solidFill>
                <a:effectLst/>
                <a:uLnTx/>
                <a:uFillTx/>
                <a:latin typeface="Lora" pitchFamily="2" charset="0"/>
                <a:cs typeface="Segoe UI" panose="020B0502040204020203" pitchFamily="34" charset="0"/>
                <a:hlinkClick r:id="rId3">
                  <a:extLst>
                    <a:ext uri="{A12FA001-AC4F-418D-AE19-62706E023703}">
                      <ahyp:hlinkClr xmlns:ahyp="http://schemas.microsoft.com/office/drawing/2018/hyperlinkcolor" val="tx"/>
                    </a:ext>
                  </a:extLst>
                </a:hlinkClick>
              </a:rPr>
              <a:t>Tutorial</a:t>
            </a:r>
            <a:r>
              <a:rPr kumimoji="0" lang="en-US" sz="1800" b="0" i="0" u="none" strike="noStrike" kern="1200" cap="none" spc="0" normalizeH="0" baseline="0" noProof="0" dirty="0">
                <a:ln>
                  <a:noFill/>
                </a:ln>
                <a:solidFill>
                  <a:schemeClr val="bg1"/>
                </a:solidFill>
                <a:effectLst/>
                <a:uLnTx/>
                <a:uFillTx/>
                <a:latin typeface="Lora" pitchFamily="2" charset="0"/>
                <a:cs typeface="Segoe UI" panose="020B0502040204020203" pitchFamily="34" charset="0"/>
              </a:rPr>
              <a:t> page or </a:t>
            </a:r>
            <a:r>
              <a:rPr kumimoji="0" lang="en-US" sz="1800" b="1" i="0" u="sng" strike="noStrike" kern="1200" cap="none" spc="0" normalizeH="0" baseline="0" noProof="0" dirty="0">
                <a:ln>
                  <a:noFill/>
                </a:ln>
                <a:solidFill>
                  <a:schemeClr val="bg1"/>
                </a:solidFill>
                <a:effectLst/>
                <a:uLnTx/>
                <a:uFillTx/>
                <a:latin typeface="Lora" pitchFamily="2" charset="0"/>
                <a:cs typeface="Segoe UI" panose="020B0502040204020203" pitchFamily="34" charset="0"/>
                <a:hlinkClick r:id="rId4">
                  <a:extLst>
                    <a:ext uri="{A12FA001-AC4F-418D-AE19-62706E023703}">
                      <ahyp:hlinkClr xmlns:ahyp="http://schemas.microsoft.com/office/drawing/2018/hyperlinkcolor" val="tx"/>
                    </a:ext>
                  </a:extLst>
                </a:hlinkClick>
              </a:rPr>
              <a:t>FAQ</a:t>
            </a:r>
            <a:r>
              <a:rPr kumimoji="0" lang="en-US" sz="1800" b="0" i="0" u="none" strike="noStrike" kern="1200" cap="none" spc="0" normalizeH="0" baseline="0" noProof="0" dirty="0">
                <a:ln>
                  <a:noFill/>
                </a:ln>
                <a:solidFill>
                  <a:schemeClr val="bg1"/>
                </a:solidFill>
                <a:effectLst/>
                <a:uLnTx/>
                <a:uFillTx/>
                <a:latin typeface="Lora" pitchFamily="2" charset="0"/>
                <a:cs typeface="Segoe UI" panose="020B0502040204020203" pitchFamily="34" charset="0"/>
              </a:rPr>
              <a:t> for advanced slide modification guidelines.</a:t>
            </a:r>
          </a:p>
        </p:txBody>
      </p:sp>
    </p:spTree>
    <p:extLst>
      <p:ext uri="{BB962C8B-B14F-4D97-AF65-F5344CB8AC3E}">
        <p14:creationId xmlns:p14="http://schemas.microsoft.com/office/powerpoint/2010/main" val="2227895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6FA1EA-BDF0-0BBC-06AC-BCBAE61C2964}"/>
              </a:ext>
            </a:extLst>
          </p:cNvPr>
          <p:cNvSpPr txBox="1"/>
          <p:nvPr/>
        </p:nvSpPr>
        <p:spPr>
          <a:xfrm>
            <a:off x="3053603" y="6075636"/>
            <a:ext cx="6098058" cy="338554"/>
          </a:xfrm>
          <a:prstGeom prst="rect">
            <a:avLst/>
          </a:prstGeom>
          <a:noFill/>
        </p:spPr>
        <p:txBody>
          <a:bodyPr wrap="square">
            <a:sp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sz="1600" b="0" i="0" u="sng" strike="noStrike" kern="1200" cap="none" spc="0" normalizeH="0" baseline="0" noProof="0">
                <a:ln>
                  <a:noFill/>
                </a:ln>
                <a:solidFill>
                  <a:schemeClr val="bg1"/>
                </a:solidFill>
                <a:effectLst/>
                <a:uLnTx/>
                <a:uFillTx/>
                <a:latin typeface="Lora" pitchFamily="2" charset="0"/>
                <a:cs typeface="Segoe UI" panose="020B0502040204020203" pitchFamily="34" charset="0"/>
                <a:hlinkClick r:id="rId2">
                  <a:extLst>
                    <a:ext uri="{A12FA001-AC4F-418D-AE19-62706E023703}">
                      <ahyp:hlinkClr xmlns:ahyp="http://schemas.microsoft.com/office/drawing/2018/hyperlinkcolor" val="tx"/>
                    </a:ext>
                  </a:extLst>
                </a:hlinkClick>
              </a:rPr>
              <a:t>www.slideegg.com</a:t>
            </a:r>
            <a:endParaRPr kumimoji="0" lang="en-US" sz="1600" b="0" i="0" u="none" strike="noStrike" kern="1200" cap="none" spc="0" normalizeH="0" baseline="0" noProof="0">
              <a:ln>
                <a:noFill/>
              </a:ln>
              <a:solidFill>
                <a:schemeClr val="bg1"/>
              </a:solidFill>
              <a:effectLst/>
              <a:uLnTx/>
              <a:uFillTx/>
              <a:latin typeface="Lora" pitchFamily="2" charset="0"/>
              <a:cs typeface="Segoe UI" panose="020B0502040204020203" pitchFamily="34" charset="0"/>
            </a:endParaRPr>
          </a:p>
        </p:txBody>
      </p:sp>
      <p:grpSp>
        <p:nvGrpSpPr>
          <p:cNvPr id="3" name="Group 2">
            <a:extLst>
              <a:ext uri="{FF2B5EF4-FFF2-40B4-BE49-F238E27FC236}">
                <a16:creationId xmlns:a16="http://schemas.microsoft.com/office/drawing/2014/main" id="{85D6C6BD-F4B0-FF57-D1CC-69C3E8B0835D}"/>
              </a:ext>
            </a:extLst>
          </p:cNvPr>
          <p:cNvGrpSpPr/>
          <p:nvPr/>
        </p:nvGrpSpPr>
        <p:grpSpPr>
          <a:xfrm>
            <a:off x="1659925" y="1576395"/>
            <a:ext cx="8872151" cy="3560070"/>
            <a:chOff x="1659925" y="1622451"/>
            <a:chExt cx="8872151" cy="3560070"/>
          </a:xfrm>
        </p:grpSpPr>
        <p:sp>
          <p:nvSpPr>
            <p:cNvPr id="4" name="TextBox 3">
              <a:extLst>
                <a:ext uri="{FF2B5EF4-FFF2-40B4-BE49-F238E27FC236}">
                  <a16:creationId xmlns:a16="http://schemas.microsoft.com/office/drawing/2014/main" id="{AA022012-F0A4-EAD0-5433-F3D20941C3F8}"/>
                </a:ext>
              </a:extLst>
            </p:cNvPr>
            <p:cNvSpPr txBox="1"/>
            <p:nvPr/>
          </p:nvSpPr>
          <p:spPr>
            <a:xfrm>
              <a:off x="1659925" y="1622451"/>
              <a:ext cx="8872151" cy="1477328"/>
            </a:xfrm>
            <a:prstGeom prst="rect">
              <a:avLst/>
            </a:prstGeom>
            <a:noFill/>
          </p:spPr>
          <p:txBody>
            <a:bodyPr wrap="square">
              <a:sp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sz="5400" b="1" i="0" u="none" strike="noStrike" kern="1200" cap="none" spc="0" normalizeH="0" baseline="0" noProof="0" dirty="0">
                  <a:ln>
                    <a:noFill/>
                  </a:ln>
                  <a:solidFill>
                    <a:schemeClr val="bg1"/>
                  </a:solidFill>
                  <a:effectLst/>
                  <a:uLnTx/>
                  <a:uFillTx/>
                  <a:latin typeface="Lora" pitchFamily="2" charset="0"/>
                  <a:cs typeface="Segoe UI" panose="020B0502040204020203" pitchFamily="34" charset="0"/>
                </a:rPr>
                <a:t>Thank You!</a:t>
              </a:r>
            </a:p>
            <a:p>
              <a:pPr marL="0" marR="0" lvl="0" indent="0" algn="ctr" defTabSz="914400" rtl="0" eaLnBrk="1" fontAlgn="auto"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bg1"/>
                  </a:solidFill>
                  <a:effectLst/>
                  <a:uLnTx/>
                  <a:uFillTx/>
                  <a:latin typeface="Lora" pitchFamily="2" charset="0"/>
                  <a:cs typeface="Segoe UI" panose="020B0502040204020203" pitchFamily="34" charset="0"/>
                </a:rPr>
                <a:t>We respect your valuable time with SlideEgg!</a:t>
              </a:r>
            </a:p>
            <a:p>
              <a:pPr marL="0" marR="0" lvl="0" indent="0" algn="ctr" defTabSz="914400" rtl="0" eaLnBrk="1" fontAlgn="auto"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bg1"/>
                  </a:solidFill>
                  <a:effectLst/>
                  <a:uLnTx/>
                  <a:uFillTx/>
                  <a:latin typeface="Lora" pitchFamily="2" charset="0"/>
                  <a:cs typeface="Segoe UI" panose="020B0502040204020203" pitchFamily="34" charset="0"/>
                </a:rPr>
                <a:t>If you have any questions, please reach us</a:t>
              </a:r>
            </a:p>
          </p:txBody>
        </p:sp>
        <p:grpSp>
          <p:nvGrpSpPr>
            <p:cNvPr id="5" name="Group 4">
              <a:extLst>
                <a:ext uri="{FF2B5EF4-FFF2-40B4-BE49-F238E27FC236}">
                  <a16:creationId xmlns:a16="http://schemas.microsoft.com/office/drawing/2014/main" id="{B59C85C9-F63B-E7AD-66C9-0248A7089251}"/>
                </a:ext>
              </a:extLst>
            </p:cNvPr>
            <p:cNvGrpSpPr/>
            <p:nvPr/>
          </p:nvGrpSpPr>
          <p:grpSpPr>
            <a:xfrm>
              <a:off x="4889500" y="3372853"/>
              <a:ext cx="2878228" cy="444235"/>
              <a:chOff x="3889500" y="3338261"/>
              <a:chExt cx="4767228" cy="735789"/>
            </a:xfrm>
          </p:grpSpPr>
          <p:pic>
            <p:nvPicPr>
              <p:cNvPr id="8" name="Picture 4" descr="Facebook icon circle Logo PNG Vector (EPS) Free Download">
                <a:hlinkClick r:id="rId3"/>
                <a:extLst>
                  <a:ext uri="{FF2B5EF4-FFF2-40B4-BE49-F238E27FC236}">
                    <a16:creationId xmlns:a16="http://schemas.microsoft.com/office/drawing/2014/main" id="{5C3C7234-909E-D7A5-E600-6E4916658C5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889500" y="3338261"/>
                <a:ext cx="730592" cy="7305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Instagram Logo Icon Png #96303 - Free Icons Library">
                <a:hlinkClick r:id="rId5"/>
                <a:extLst>
                  <a:ext uri="{FF2B5EF4-FFF2-40B4-BE49-F238E27FC236}">
                    <a16:creationId xmlns:a16="http://schemas.microsoft.com/office/drawing/2014/main" id="{568D218A-52FD-1CD7-0245-AA6DCEFA6CC7}"/>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4840970" y="3338261"/>
                <a:ext cx="730592" cy="72118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Youtube PNG images free download">
                <a:hlinkClick r:id="rId7"/>
                <a:extLst>
                  <a:ext uri="{FF2B5EF4-FFF2-40B4-BE49-F238E27FC236}">
                    <a16:creationId xmlns:a16="http://schemas.microsoft.com/office/drawing/2014/main" id="{23E026E1-BA9A-5E81-4902-5C91A779D1AF}"/>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5618313" y="3352865"/>
                <a:ext cx="1019843" cy="72118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Download Twitter Logo Png Transparent Background - Logo Twitter Png PNG  Image with No Background - PNGkey.com">
                <a:hlinkClick r:id="rId9"/>
                <a:extLst>
                  <a:ext uri="{FF2B5EF4-FFF2-40B4-BE49-F238E27FC236}">
                    <a16:creationId xmlns:a16="http://schemas.microsoft.com/office/drawing/2014/main" id="{5203BCB7-88E4-37C6-A0A4-8EBF6C4C05A8}"/>
                  </a:ext>
                </a:extLst>
              </p:cNvPr>
              <p:cNvPicPr>
                <a:picLocks noChangeAspect="1" noChangeArrowheads="1"/>
              </p:cNvPicPr>
              <p:nvPr/>
            </p:nvPicPr>
            <p:blipFill>
              <a:blip r:embed="rId10">
                <a:extLst>
                  <a:ext uri="{28A0092B-C50C-407E-A947-70E740481C1C}">
                    <a14:useLocalDpi xmlns:a14="http://schemas.microsoft.com/office/drawing/2010/main" val="0"/>
                  </a:ext>
                </a:extLst>
              </a:blip>
              <a:stretch>
                <a:fillRect/>
              </a:stretch>
            </p:blipFill>
            <p:spPr bwMode="auto">
              <a:xfrm>
                <a:off x="6687856" y="3352866"/>
                <a:ext cx="715989" cy="71598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2" descr="LinkedIn Logo – Free PNG format download (2022)">
                <a:hlinkClick r:id="rId11"/>
                <a:extLst>
                  <a:ext uri="{FF2B5EF4-FFF2-40B4-BE49-F238E27FC236}">
                    <a16:creationId xmlns:a16="http://schemas.microsoft.com/office/drawing/2014/main" id="{0A229943-033E-CDA0-BDDA-4C18F914351F}"/>
                  </a:ext>
                </a:extLst>
              </p:cNvPr>
              <p:cNvPicPr>
                <a:picLocks noChangeAspect="1" noChangeArrowheads="1"/>
              </p:cNvPicPr>
              <p:nvPr/>
            </p:nvPicPr>
            <p:blipFill>
              <a:blip r:embed="rId12">
                <a:extLst>
                  <a:ext uri="{28A0092B-C50C-407E-A947-70E740481C1C}">
                    <a14:useLocalDpi xmlns:a14="http://schemas.microsoft.com/office/drawing/2010/main" val="0"/>
                  </a:ext>
                </a:extLst>
              </a:blip>
              <a:stretch>
                <a:fillRect/>
              </a:stretch>
            </p:blipFill>
            <p:spPr bwMode="auto">
              <a:xfrm>
                <a:off x="7363296" y="3344440"/>
                <a:ext cx="1293432" cy="727554"/>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Rectangle 5">
              <a:extLst>
                <a:ext uri="{FF2B5EF4-FFF2-40B4-BE49-F238E27FC236}">
                  <a16:creationId xmlns:a16="http://schemas.microsoft.com/office/drawing/2014/main" id="{D6A21404-BC86-0C37-62CB-41EB47CA8CA6}"/>
                </a:ext>
              </a:extLst>
            </p:cNvPr>
            <p:cNvSpPr/>
            <p:nvPr/>
          </p:nvSpPr>
          <p:spPr>
            <a:xfrm>
              <a:off x="2668859" y="4659301"/>
              <a:ext cx="6854283" cy="523220"/>
            </a:xfrm>
            <a:prstGeom prst="rect">
              <a:avLst/>
            </a:prstGeom>
          </p:spPr>
          <p:txBody>
            <a:bodyPr wrap="square">
              <a:sp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dirty="0">
                  <a:ln>
                    <a:noFill/>
                  </a:ln>
                  <a:solidFill>
                    <a:schemeClr val="bg1"/>
                  </a:solidFill>
                  <a:effectLst/>
                  <a:uLnTx/>
                  <a:uFillTx/>
                  <a:latin typeface="Lora" pitchFamily="2" charset="0"/>
                  <a:cs typeface="Segoe UI" panose="020B0502040204020203" pitchFamily="34" charset="0"/>
                </a:rPr>
                <a:t>CREDIT:</a:t>
              </a:r>
              <a:r>
                <a:rPr kumimoji="0" lang="en-US" sz="1400" b="0" i="0" u="none" strike="noStrike" kern="1200" cap="none" spc="0" normalizeH="0" baseline="0" noProof="0" dirty="0">
                  <a:ln>
                    <a:noFill/>
                  </a:ln>
                  <a:solidFill>
                    <a:schemeClr val="bg1"/>
                  </a:solidFill>
                  <a:effectLst/>
                  <a:uLnTx/>
                  <a:uFillTx/>
                  <a:latin typeface="Lora" pitchFamily="2" charset="0"/>
                  <a:cs typeface="Segoe UI" panose="020B0502040204020203" pitchFamily="34" charset="0"/>
                </a:rPr>
                <a:t> SlideEgg created this PowerPoint template.</a:t>
              </a:r>
            </a:p>
            <a:p>
              <a:pPr marL="0" marR="0" lvl="0" indent="0" algn="ctr" defTabSz="914400" rtl="0" eaLnBrk="1" fontAlgn="auto" latinLnBrk="0" hangingPunct="1">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chemeClr val="bg1"/>
                  </a:solidFill>
                  <a:effectLst/>
                  <a:uLnTx/>
                  <a:uFillTx/>
                  <a:latin typeface="Lora" pitchFamily="2" charset="0"/>
                  <a:cs typeface="Segoe UI" panose="020B0502040204020203" pitchFamily="34" charset="0"/>
                </a:rPr>
                <a:t>Let this slide be kept for attribution.</a:t>
              </a:r>
            </a:p>
          </p:txBody>
        </p:sp>
        <p:sp>
          <p:nvSpPr>
            <p:cNvPr id="7" name="Rectangle 6">
              <a:extLst>
                <a:ext uri="{FF2B5EF4-FFF2-40B4-BE49-F238E27FC236}">
                  <a16:creationId xmlns:a16="http://schemas.microsoft.com/office/drawing/2014/main" id="{9A4B43F0-6627-186C-D543-EF34235C1E9E}"/>
                </a:ext>
              </a:extLst>
            </p:cNvPr>
            <p:cNvSpPr/>
            <p:nvPr/>
          </p:nvSpPr>
          <p:spPr>
            <a:xfrm>
              <a:off x="2668859" y="4098910"/>
              <a:ext cx="6854283" cy="369332"/>
            </a:xfrm>
            <a:prstGeom prst="rect">
              <a:avLst/>
            </a:prstGeom>
          </p:spPr>
          <p:txBody>
            <a:bodyPr wrap="square">
              <a:sp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bg1"/>
                  </a:solidFill>
                  <a:effectLst/>
                  <a:uLnTx/>
                  <a:uFillTx/>
                  <a:latin typeface="Lora" pitchFamily="2" charset="0"/>
                  <a:cs typeface="Segoe UI" panose="020B0502040204020203" pitchFamily="34" charset="0"/>
                </a:rPr>
                <a:t>Do you have a design request, please visit our </a:t>
              </a:r>
              <a:r>
                <a:rPr kumimoji="0" lang="en-US" sz="1800" b="1" i="0" u="sng" strike="noStrike" kern="1200" cap="none" spc="0" normalizeH="0" baseline="0" noProof="0" dirty="0">
                  <a:ln>
                    <a:noFill/>
                  </a:ln>
                  <a:solidFill>
                    <a:schemeClr val="bg1"/>
                  </a:solidFill>
                  <a:effectLst/>
                  <a:uLnTx/>
                  <a:uFillTx/>
                  <a:latin typeface="Lora" pitchFamily="2" charset="0"/>
                  <a:cs typeface="Segoe UI" panose="020B0502040204020203" pitchFamily="34" charset="0"/>
                  <a:hlinkClick r:id="rId13">
                    <a:extLst>
                      <a:ext uri="{A12FA001-AC4F-418D-AE19-62706E023703}">
                        <ahyp:hlinkClr xmlns:ahyp="http://schemas.microsoft.com/office/drawing/2018/hyperlinkcolor" val="tx"/>
                      </a:ext>
                    </a:extLst>
                  </a:hlinkClick>
                </a:rPr>
                <a:t>redesign</a:t>
              </a:r>
              <a:r>
                <a:rPr kumimoji="0" lang="en-US" sz="1800" b="0" i="0" u="none" strike="noStrike" kern="1200" cap="none" spc="0" normalizeH="0" baseline="0" noProof="0" dirty="0">
                  <a:ln>
                    <a:noFill/>
                  </a:ln>
                  <a:solidFill>
                    <a:schemeClr val="bg1"/>
                  </a:solidFill>
                  <a:effectLst/>
                  <a:uLnTx/>
                  <a:uFillTx/>
                  <a:latin typeface="Lora" pitchFamily="2" charset="0"/>
                  <a:cs typeface="Segoe UI" panose="020B0502040204020203" pitchFamily="34" charset="0"/>
                </a:rPr>
                <a:t> page.</a:t>
              </a:r>
            </a:p>
          </p:txBody>
        </p:sp>
      </p:grpSp>
    </p:spTree>
    <p:extLst>
      <p:ext uri="{BB962C8B-B14F-4D97-AF65-F5344CB8AC3E}">
        <p14:creationId xmlns:p14="http://schemas.microsoft.com/office/powerpoint/2010/main" val="3099154907"/>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p15="http://schemas.microsoft.com/office/powerpoint/2012/main" xmlns:p159="http://schemas.microsoft.com/office/powerpoint/2015/09/main">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CBFE90F8-D916-5E77-44D2-12853D914EAF}"/>
              </a:ext>
            </a:extLst>
          </p:cNvPr>
          <p:cNvSpPr/>
          <p:nvPr/>
        </p:nvSpPr>
        <p:spPr>
          <a:xfrm rot="16200000">
            <a:off x="-3280678" y="3278805"/>
            <a:ext cx="6858000" cy="300390"/>
          </a:xfrm>
          <a:custGeom>
            <a:avLst/>
            <a:gdLst>
              <a:gd name="connsiteX0" fmla="*/ 48600 w 2811428"/>
              <a:gd name="connsiteY0" fmla="*/ 4889 h 99500"/>
              <a:gd name="connsiteX1" fmla="*/ 13399 w 2811428"/>
              <a:gd name="connsiteY1" fmla="*/ 99501 h 99500"/>
              <a:gd name="connsiteX2" fmla="*/ 0 w 2811428"/>
              <a:gd name="connsiteY2" fmla="*/ 94611 h 99500"/>
              <a:gd name="connsiteX3" fmla="*/ 35201 w 2811428"/>
              <a:gd name="connsiteY3" fmla="*/ 0 h 99500"/>
              <a:gd name="connsiteX4" fmla="*/ 102775 w 2811428"/>
              <a:gd name="connsiteY4" fmla="*/ 4889 h 99500"/>
              <a:gd name="connsiteX5" fmla="*/ 67567 w 2811428"/>
              <a:gd name="connsiteY5" fmla="*/ 99501 h 99500"/>
              <a:gd name="connsiteX6" fmla="*/ 54171 w 2811428"/>
              <a:gd name="connsiteY6" fmla="*/ 94611 h 99500"/>
              <a:gd name="connsiteX7" fmla="*/ 89379 w 2811428"/>
              <a:gd name="connsiteY7" fmla="*/ 0 h 99500"/>
              <a:gd name="connsiteX8" fmla="*/ 156953 w 2811428"/>
              <a:gd name="connsiteY8" fmla="*/ 4889 h 99500"/>
              <a:gd name="connsiteX9" fmla="*/ 121738 w 2811428"/>
              <a:gd name="connsiteY9" fmla="*/ 99501 h 99500"/>
              <a:gd name="connsiteX10" fmla="*/ 108343 w 2811428"/>
              <a:gd name="connsiteY10" fmla="*/ 94611 h 99500"/>
              <a:gd name="connsiteX11" fmla="*/ 143551 w 2811428"/>
              <a:gd name="connsiteY11" fmla="*/ 0 h 99500"/>
              <a:gd name="connsiteX12" fmla="*/ 211125 w 2811428"/>
              <a:gd name="connsiteY12" fmla="*/ 4889 h 99500"/>
              <a:gd name="connsiteX13" fmla="*/ 175913 w 2811428"/>
              <a:gd name="connsiteY13" fmla="*/ 99501 h 99500"/>
              <a:gd name="connsiteX14" fmla="*/ 162514 w 2811428"/>
              <a:gd name="connsiteY14" fmla="*/ 94611 h 99500"/>
              <a:gd name="connsiteX15" fmla="*/ 197722 w 2811428"/>
              <a:gd name="connsiteY15" fmla="*/ 0 h 99500"/>
              <a:gd name="connsiteX16" fmla="*/ 265296 w 2811428"/>
              <a:gd name="connsiteY16" fmla="*/ 4889 h 99500"/>
              <a:gd name="connsiteX17" fmla="*/ 230088 w 2811428"/>
              <a:gd name="connsiteY17" fmla="*/ 99501 h 99500"/>
              <a:gd name="connsiteX18" fmla="*/ 216686 w 2811428"/>
              <a:gd name="connsiteY18" fmla="*/ 94611 h 99500"/>
              <a:gd name="connsiteX19" fmla="*/ 251890 w 2811428"/>
              <a:gd name="connsiteY19" fmla="*/ 0 h 99500"/>
              <a:gd name="connsiteX20" fmla="*/ 319464 w 2811428"/>
              <a:gd name="connsiteY20" fmla="*/ 4889 h 99500"/>
              <a:gd name="connsiteX21" fmla="*/ 284263 w 2811428"/>
              <a:gd name="connsiteY21" fmla="*/ 99501 h 99500"/>
              <a:gd name="connsiteX22" fmla="*/ 270857 w 2811428"/>
              <a:gd name="connsiteY22" fmla="*/ 94611 h 99500"/>
              <a:gd name="connsiteX23" fmla="*/ 306069 w 2811428"/>
              <a:gd name="connsiteY23" fmla="*/ 3 h 99500"/>
              <a:gd name="connsiteX24" fmla="*/ 373642 w 2811428"/>
              <a:gd name="connsiteY24" fmla="*/ 4893 h 99500"/>
              <a:gd name="connsiteX25" fmla="*/ 338438 w 2811428"/>
              <a:gd name="connsiteY25" fmla="*/ 99501 h 99500"/>
              <a:gd name="connsiteX26" fmla="*/ 325029 w 2811428"/>
              <a:gd name="connsiteY26" fmla="*/ 94611 h 99500"/>
              <a:gd name="connsiteX27" fmla="*/ 360237 w 2811428"/>
              <a:gd name="connsiteY27" fmla="*/ 0 h 99500"/>
              <a:gd name="connsiteX28" fmla="*/ 427803 w 2811428"/>
              <a:gd name="connsiteY28" fmla="*/ 4889 h 99500"/>
              <a:gd name="connsiteX29" fmla="*/ 392602 w 2811428"/>
              <a:gd name="connsiteY29" fmla="*/ 99501 h 99500"/>
              <a:gd name="connsiteX30" fmla="*/ 379200 w 2811428"/>
              <a:gd name="connsiteY30" fmla="*/ 94611 h 99500"/>
              <a:gd name="connsiteX31" fmla="*/ 414411 w 2811428"/>
              <a:gd name="connsiteY31" fmla="*/ 3 h 99500"/>
              <a:gd name="connsiteX32" fmla="*/ 481985 w 2811428"/>
              <a:gd name="connsiteY32" fmla="*/ 4893 h 99500"/>
              <a:gd name="connsiteX33" fmla="*/ 446777 w 2811428"/>
              <a:gd name="connsiteY33" fmla="*/ 99501 h 99500"/>
              <a:gd name="connsiteX34" fmla="*/ 433371 w 2811428"/>
              <a:gd name="connsiteY34" fmla="*/ 94611 h 99500"/>
              <a:gd name="connsiteX35" fmla="*/ 468579 w 2811428"/>
              <a:gd name="connsiteY35" fmla="*/ 0 h 99500"/>
              <a:gd name="connsiteX36" fmla="*/ 536160 w 2811428"/>
              <a:gd name="connsiteY36" fmla="*/ 4889 h 99500"/>
              <a:gd name="connsiteX37" fmla="*/ 500952 w 2811428"/>
              <a:gd name="connsiteY37" fmla="*/ 99501 h 99500"/>
              <a:gd name="connsiteX38" fmla="*/ 487543 w 2811428"/>
              <a:gd name="connsiteY38" fmla="*/ 94611 h 99500"/>
              <a:gd name="connsiteX39" fmla="*/ 522747 w 2811428"/>
              <a:gd name="connsiteY39" fmla="*/ 0 h 99500"/>
              <a:gd name="connsiteX40" fmla="*/ 590331 w 2811428"/>
              <a:gd name="connsiteY40" fmla="*/ 4889 h 99500"/>
              <a:gd name="connsiteX41" fmla="*/ 555127 w 2811428"/>
              <a:gd name="connsiteY41" fmla="*/ 99501 h 99500"/>
              <a:gd name="connsiteX42" fmla="*/ 541714 w 2811428"/>
              <a:gd name="connsiteY42" fmla="*/ 94611 h 99500"/>
              <a:gd name="connsiteX43" fmla="*/ 576922 w 2811428"/>
              <a:gd name="connsiteY43" fmla="*/ 0 h 99500"/>
              <a:gd name="connsiteX44" fmla="*/ 644496 w 2811428"/>
              <a:gd name="connsiteY44" fmla="*/ 4889 h 99500"/>
              <a:gd name="connsiteX45" fmla="*/ 609302 w 2811428"/>
              <a:gd name="connsiteY45" fmla="*/ 99501 h 99500"/>
              <a:gd name="connsiteX46" fmla="*/ 595886 w 2811428"/>
              <a:gd name="connsiteY46" fmla="*/ 94611 h 99500"/>
              <a:gd name="connsiteX47" fmla="*/ 631094 w 2811428"/>
              <a:gd name="connsiteY47" fmla="*/ 0 h 99500"/>
              <a:gd name="connsiteX48" fmla="*/ 698668 w 2811428"/>
              <a:gd name="connsiteY48" fmla="*/ 4889 h 99500"/>
              <a:gd name="connsiteX49" fmla="*/ 663473 w 2811428"/>
              <a:gd name="connsiteY49" fmla="*/ 99501 h 99500"/>
              <a:gd name="connsiteX50" fmla="*/ 650074 w 2811428"/>
              <a:gd name="connsiteY50" fmla="*/ 94611 h 99500"/>
              <a:gd name="connsiteX51" fmla="*/ 685282 w 2811428"/>
              <a:gd name="connsiteY51" fmla="*/ 0 h 99500"/>
              <a:gd name="connsiteX52" fmla="*/ 752856 w 2811428"/>
              <a:gd name="connsiteY52" fmla="*/ 4889 h 99500"/>
              <a:gd name="connsiteX53" fmla="*/ 717648 w 2811428"/>
              <a:gd name="connsiteY53" fmla="*/ 99501 h 99500"/>
              <a:gd name="connsiteX54" fmla="*/ 704249 w 2811428"/>
              <a:gd name="connsiteY54" fmla="*/ 94611 h 99500"/>
              <a:gd name="connsiteX55" fmla="*/ 739457 w 2811428"/>
              <a:gd name="connsiteY55" fmla="*/ 0 h 99500"/>
              <a:gd name="connsiteX56" fmla="*/ 807024 w 2811428"/>
              <a:gd name="connsiteY56" fmla="*/ 4889 h 99500"/>
              <a:gd name="connsiteX57" fmla="*/ 771816 w 2811428"/>
              <a:gd name="connsiteY57" fmla="*/ 99501 h 99500"/>
              <a:gd name="connsiteX58" fmla="*/ 758400 w 2811428"/>
              <a:gd name="connsiteY58" fmla="*/ 94611 h 99500"/>
              <a:gd name="connsiteX59" fmla="*/ 793608 w 2811428"/>
              <a:gd name="connsiteY59" fmla="*/ 0 h 99500"/>
              <a:gd name="connsiteX60" fmla="*/ 861182 w 2811428"/>
              <a:gd name="connsiteY60" fmla="*/ 4889 h 99500"/>
              <a:gd name="connsiteX61" fmla="*/ 825991 w 2811428"/>
              <a:gd name="connsiteY61" fmla="*/ 99501 h 99500"/>
              <a:gd name="connsiteX62" fmla="*/ 812589 w 2811428"/>
              <a:gd name="connsiteY62" fmla="*/ 94611 h 99500"/>
              <a:gd name="connsiteX63" fmla="*/ 847797 w 2811428"/>
              <a:gd name="connsiteY63" fmla="*/ 0 h 99500"/>
              <a:gd name="connsiteX64" fmla="*/ 915370 w 2811428"/>
              <a:gd name="connsiteY64" fmla="*/ 4889 h 99500"/>
              <a:gd name="connsiteX65" fmla="*/ 880166 w 2811428"/>
              <a:gd name="connsiteY65" fmla="*/ 99501 h 99500"/>
              <a:gd name="connsiteX66" fmla="*/ 866763 w 2811428"/>
              <a:gd name="connsiteY66" fmla="*/ 94611 h 99500"/>
              <a:gd name="connsiteX67" fmla="*/ 901968 w 2811428"/>
              <a:gd name="connsiteY67" fmla="*/ 0 h 99500"/>
              <a:gd name="connsiteX68" fmla="*/ 969545 w 2811428"/>
              <a:gd name="connsiteY68" fmla="*/ 4889 h 99500"/>
              <a:gd name="connsiteX69" fmla="*/ 934337 w 2811428"/>
              <a:gd name="connsiteY69" fmla="*/ 99501 h 99500"/>
              <a:gd name="connsiteX70" fmla="*/ 920938 w 2811428"/>
              <a:gd name="connsiteY70" fmla="*/ 94611 h 99500"/>
              <a:gd name="connsiteX71" fmla="*/ 956143 w 2811428"/>
              <a:gd name="connsiteY71" fmla="*/ 0 h 99500"/>
              <a:gd name="connsiteX72" fmla="*/ 1023720 w 2811428"/>
              <a:gd name="connsiteY72" fmla="*/ 4889 h 99500"/>
              <a:gd name="connsiteX73" fmla="*/ 988512 w 2811428"/>
              <a:gd name="connsiteY73" fmla="*/ 99501 h 99500"/>
              <a:gd name="connsiteX74" fmla="*/ 975110 w 2811428"/>
              <a:gd name="connsiteY74" fmla="*/ 94611 h 99500"/>
              <a:gd name="connsiteX75" fmla="*/ 1010318 w 2811428"/>
              <a:gd name="connsiteY75" fmla="*/ 0 h 99500"/>
              <a:gd name="connsiteX76" fmla="*/ 1077895 w 2811428"/>
              <a:gd name="connsiteY76" fmla="*/ 4889 h 99500"/>
              <a:gd name="connsiteX77" fmla="*/ 1042687 w 2811428"/>
              <a:gd name="connsiteY77" fmla="*/ 99501 h 99500"/>
              <a:gd name="connsiteX78" fmla="*/ 1029285 w 2811428"/>
              <a:gd name="connsiteY78" fmla="*/ 94611 h 99500"/>
              <a:gd name="connsiteX79" fmla="*/ 1064493 w 2811428"/>
              <a:gd name="connsiteY79" fmla="*/ 0 h 99500"/>
              <a:gd name="connsiteX80" fmla="*/ 1132059 w 2811428"/>
              <a:gd name="connsiteY80" fmla="*/ 4889 h 99500"/>
              <a:gd name="connsiteX81" fmla="*/ 1096862 w 2811428"/>
              <a:gd name="connsiteY81" fmla="*/ 99501 h 99500"/>
              <a:gd name="connsiteX82" fmla="*/ 1083460 w 2811428"/>
              <a:gd name="connsiteY82" fmla="*/ 94611 h 99500"/>
              <a:gd name="connsiteX83" fmla="*/ 1118661 w 2811428"/>
              <a:gd name="connsiteY83" fmla="*/ 0 h 99500"/>
              <a:gd name="connsiteX84" fmla="*/ 1186234 w 2811428"/>
              <a:gd name="connsiteY84" fmla="*/ 4889 h 99500"/>
              <a:gd name="connsiteX85" fmla="*/ 1151026 w 2811428"/>
              <a:gd name="connsiteY85" fmla="*/ 99501 h 99500"/>
              <a:gd name="connsiteX86" fmla="*/ 1137628 w 2811428"/>
              <a:gd name="connsiteY86" fmla="*/ 94611 h 99500"/>
              <a:gd name="connsiteX87" fmla="*/ 1172835 w 2811428"/>
              <a:gd name="connsiteY87" fmla="*/ 0 h 99500"/>
              <a:gd name="connsiteX88" fmla="*/ 1240409 w 2811428"/>
              <a:gd name="connsiteY88" fmla="*/ 4889 h 99500"/>
              <a:gd name="connsiteX89" fmla="*/ 1205201 w 2811428"/>
              <a:gd name="connsiteY89" fmla="*/ 99501 h 99500"/>
              <a:gd name="connsiteX90" fmla="*/ 1191802 w 2811428"/>
              <a:gd name="connsiteY90" fmla="*/ 94611 h 99500"/>
              <a:gd name="connsiteX91" fmla="*/ 1227007 w 2811428"/>
              <a:gd name="connsiteY91" fmla="*/ 0 h 99500"/>
              <a:gd name="connsiteX92" fmla="*/ 1294584 w 2811428"/>
              <a:gd name="connsiteY92" fmla="*/ 4889 h 99500"/>
              <a:gd name="connsiteX93" fmla="*/ 1259376 w 2811428"/>
              <a:gd name="connsiteY93" fmla="*/ 99501 h 99500"/>
              <a:gd name="connsiteX94" fmla="*/ 1245974 w 2811428"/>
              <a:gd name="connsiteY94" fmla="*/ 94611 h 99500"/>
              <a:gd name="connsiteX95" fmla="*/ 1281182 w 2811428"/>
              <a:gd name="connsiteY95" fmla="*/ 0 h 99500"/>
              <a:gd name="connsiteX96" fmla="*/ 1348755 w 2811428"/>
              <a:gd name="connsiteY96" fmla="*/ 4889 h 99500"/>
              <a:gd name="connsiteX97" fmla="*/ 1313551 w 2811428"/>
              <a:gd name="connsiteY97" fmla="*/ 99501 h 99500"/>
              <a:gd name="connsiteX98" fmla="*/ 1300149 w 2811428"/>
              <a:gd name="connsiteY98" fmla="*/ 94611 h 99500"/>
              <a:gd name="connsiteX99" fmla="*/ 1335357 w 2811428"/>
              <a:gd name="connsiteY99" fmla="*/ 0 h 99500"/>
              <a:gd name="connsiteX100" fmla="*/ 1402930 w 2811428"/>
              <a:gd name="connsiteY100" fmla="*/ 4889 h 99500"/>
              <a:gd name="connsiteX101" fmla="*/ 1367722 w 2811428"/>
              <a:gd name="connsiteY101" fmla="*/ 99501 h 99500"/>
              <a:gd name="connsiteX102" fmla="*/ 1354323 w 2811428"/>
              <a:gd name="connsiteY102" fmla="*/ 94611 h 99500"/>
              <a:gd name="connsiteX103" fmla="*/ 1389531 w 2811428"/>
              <a:gd name="connsiteY103" fmla="*/ 3 h 99500"/>
              <a:gd name="connsiteX104" fmla="*/ 1457105 w 2811428"/>
              <a:gd name="connsiteY104" fmla="*/ 4893 h 99500"/>
              <a:gd name="connsiteX105" fmla="*/ 1421897 w 2811428"/>
              <a:gd name="connsiteY105" fmla="*/ 99501 h 99500"/>
              <a:gd name="connsiteX106" fmla="*/ 1408498 w 2811428"/>
              <a:gd name="connsiteY106" fmla="*/ 94611 h 99500"/>
              <a:gd name="connsiteX107" fmla="*/ 1443706 w 2811428"/>
              <a:gd name="connsiteY107" fmla="*/ 0 h 99500"/>
              <a:gd name="connsiteX108" fmla="*/ 1511273 w 2811428"/>
              <a:gd name="connsiteY108" fmla="*/ 4889 h 99500"/>
              <a:gd name="connsiteX109" fmla="*/ 1476072 w 2811428"/>
              <a:gd name="connsiteY109" fmla="*/ 99501 h 99500"/>
              <a:gd name="connsiteX110" fmla="*/ 1462673 w 2811428"/>
              <a:gd name="connsiteY110" fmla="*/ 94611 h 99500"/>
              <a:gd name="connsiteX111" fmla="*/ 1497871 w 2811428"/>
              <a:gd name="connsiteY111" fmla="*/ 0 h 99500"/>
              <a:gd name="connsiteX112" fmla="*/ 1565448 w 2811428"/>
              <a:gd name="connsiteY112" fmla="*/ 4889 h 99500"/>
              <a:gd name="connsiteX113" fmla="*/ 1530240 w 2811428"/>
              <a:gd name="connsiteY113" fmla="*/ 99501 h 99500"/>
              <a:gd name="connsiteX114" fmla="*/ 1516838 w 2811428"/>
              <a:gd name="connsiteY114" fmla="*/ 94611 h 99500"/>
              <a:gd name="connsiteX115" fmla="*/ 1552046 w 2811428"/>
              <a:gd name="connsiteY115" fmla="*/ 3 h 99500"/>
              <a:gd name="connsiteX116" fmla="*/ 1619623 w 2811428"/>
              <a:gd name="connsiteY116" fmla="*/ 4893 h 99500"/>
              <a:gd name="connsiteX117" fmla="*/ 1584415 w 2811428"/>
              <a:gd name="connsiteY117" fmla="*/ 99501 h 99500"/>
              <a:gd name="connsiteX118" fmla="*/ 1571013 w 2811428"/>
              <a:gd name="connsiteY118" fmla="*/ 94611 h 99500"/>
              <a:gd name="connsiteX119" fmla="*/ 1606221 w 2811428"/>
              <a:gd name="connsiteY119" fmla="*/ 0 h 99500"/>
              <a:gd name="connsiteX120" fmla="*/ 1673794 w 2811428"/>
              <a:gd name="connsiteY120" fmla="*/ 4889 h 99500"/>
              <a:gd name="connsiteX121" fmla="*/ 1638586 w 2811428"/>
              <a:gd name="connsiteY121" fmla="*/ 99501 h 99500"/>
              <a:gd name="connsiteX122" fmla="*/ 1625187 w 2811428"/>
              <a:gd name="connsiteY122" fmla="*/ 94611 h 99500"/>
              <a:gd name="connsiteX123" fmla="*/ 1660395 w 2811428"/>
              <a:gd name="connsiteY123" fmla="*/ 0 h 99500"/>
              <a:gd name="connsiteX124" fmla="*/ 1727969 w 2811428"/>
              <a:gd name="connsiteY124" fmla="*/ 4889 h 99500"/>
              <a:gd name="connsiteX125" fmla="*/ 1692761 w 2811428"/>
              <a:gd name="connsiteY125" fmla="*/ 99501 h 99500"/>
              <a:gd name="connsiteX126" fmla="*/ 1679362 w 2811428"/>
              <a:gd name="connsiteY126" fmla="*/ 94611 h 99500"/>
              <a:gd name="connsiteX127" fmla="*/ 1714567 w 2811428"/>
              <a:gd name="connsiteY127" fmla="*/ 0 h 99500"/>
              <a:gd name="connsiteX128" fmla="*/ 1782144 w 2811428"/>
              <a:gd name="connsiteY128" fmla="*/ 4889 h 99500"/>
              <a:gd name="connsiteX129" fmla="*/ 1746936 w 2811428"/>
              <a:gd name="connsiteY129" fmla="*/ 99501 h 99500"/>
              <a:gd name="connsiteX130" fmla="*/ 1733537 w 2811428"/>
              <a:gd name="connsiteY130" fmla="*/ 94611 h 99500"/>
              <a:gd name="connsiteX131" fmla="*/ 1768742 w 2811428"/>
              <a:gd name="connsiteY131" fmla="*/ 0 h 99500"/>
              <a:gd name="connsiteX132" fmla="*/ 1836319 w 2811428"/>
              <a:gd name="connsiteY132" fmla="*/ 4889 h 99500"/>
              <a:gd name="connsiteX133" fmla="*/ 1801107 w 2811428"/>
              <a:gd name="connsiteY133" fmla="*/ 99501 h 99500"/>
              <a:gd name="connsiteX134" fmla="*/ 1787709 w 2811428"/>
              <a:gd name="connsiteY134" fmla="*/ 94611 h 99500"/>
              <a:gd name="connsiteX135" fmla="*/ 1822917 w 2811428"/>
              <a:gd name="connsiteY135" fmla="*/ 0 h 99500"/>
              <a:gd name="connsiteX136" fmla="*/ 1890483 w 2811428"/>
              <a:gd name="connsiteY136" fmla="*/ 4889 h 99500"/>
              <a:gd name="connsiteX137" fmla="*/ 1855282 w 2811428"/>
              <a:gd name="connsiteY137" fmla="*/ 99501 h 99500"/>
              <a:gd name="connsiteX138" fmla="*/ 1841884 w 2811428"/>
              <a:gd name="connsiteY138" fmla="*/ 94611 h 99500"/>
              <a:gd name="connsiteX139" fmla="*/ 1877085 w 2811428"/>
              <a:gd name="connsiteY139" fmla="*/ 0 h 99500"/>
              <a:gd name="connsiteX140" fmla="*/ 1944658 w 2811428"/>
              <a:gd name="connsiteY140" fmla="*/ 4889 h 99500"/>
              <a:gd name="connsiteX141" fmla="*/ 1909450 w 2811428"/>
              <a:gd name="connsiteY141" fmla="*/ 99501 h 99500"/>
              <a:gd name="connsiteX142" fmla="*/ 1896052 w 2811428"/>
              <a:gd name="connsiteY142" fmla="*/ 94611 h 99500"/>
              <a:gd name="connsiteX143" fmla="*/ 1931259 w 2811428"/>
              <a:gd name="connsiteY143" fmla="*/ 0 h 99500"/>
              <a:gd name="connsiteX144" fmla="*/ 1998833 w 2811428"/>
              <a:gd name="connsiteY144" fmla="*/ 4889 h 99500"/>
              <a:gd name="connsiteX145" fmla="*/ 1963625 w 2811428"/>
              <a:gd name="connsiteY145" fmla="*/ 99501 h 99500"/>
              <a:gd name="connsiteX146" fmla="*/ 1950223 w 2811428"/>
              <a:gd name="connsiteY146" fmla="*/ 94611 h 99500"/>
              <a:gd name="connsiteX147" fmla="*/ 1985431 w 2811428"/>
              <a:gd name="connsiteY147" fmla="*/ 0 h 99500"/>
              <a:gd name="connsiteX148" fmla="*/ 2053005 w 2811428"/>
              <a:gd name="connsiteY148" fmla="*/ 4889 h 99500"/>
              <a:gd name="connsiteX149" fmla="*/ 2017800 w 2811428"/>
              <a:gd name="connsiteY149" fmla="*/ 99501 h 99500"/>
              <a:gd name="connsiteX150" fmla="*/ 2004398 w 2811428"/>
              <a:gd name="connsiteY150" fmla="*/ 94611 h 99500"/>
              <a:gd name="connsiteX151" fmla="*/ 2039606 w 2811428"/>
              <a:gd name="connsiteY151" fmla="*/ 0 h 99500"/>
              <a:gd name="connsiteX152" fmla="*/ 2107180 w 2811428"/>
              <a:gd name="connsiteY152" fmla="*/ 4889 h 99500"/>
              <a:gd name="connsiteX153" fmla="*/ 2071972 w 2811428"/>
              <a:gd name="connsiteY153" fmla="*/ 99501 h 99500"/>
              <a:gd name="connsiteX154" fmla="*/ 2058573 w 2811428"/>
              <a:gd name="connsiteY154" fmla="*/ 94611 h 99500"/>
              <a:gd name="connsiteX155" fmla="*/ 2093781 w 2811428"/>
              <a:gd name="connsiteY155" fmla="*/ 0 h 99500"/>
              <a:gd name="connsiteX156" fmla="*/ 2161372 w 2811428"/>
              <a:gd name="connsiteY156" fmla="*/ 4889 h 99500"/>
              <a:gd name="connsiteX157" fmla="*/ 2126146 w 2811428"/>
              <a:gd name="connsiteY157" fmla="*/ 99501 h 99500"/>
              <a:gd name="connsiteX158" fmla="*/ 2112748 w 2811428"/>
              <a:gd name="connsiteY158" fmla="*/ 94611 h 99500"/>
              <a:gd name="connsiteX159" fmla="*/ 2147956 w 2811428"/>
              <a:gd name="connsiteY159" fmla="*/ 0 h 99500"/>
              <a:gd name="connsiteX160" fmla="*/ 2215543 w 2811428"/>
              <a:gd name="connsiteY160" fmla="*/ 4889 h 99500"/>
              <a:gd name="connsiteX161" fmla="*/ 2180321 w 2811428"/>
              <a:gd name="connsiteY161" fmla="*/ 99501 h 99500"/>
              <a:gd name="connsiteX162" fmla="*/ 2166922 w 2811428"/>
              <a:gd name="connsiteY162" fmla="*/ 94611 h 99500"/>
              <a:gd name="connsiteX163" fmla="*/ 2202127 w 2811428"/>
              <a:gd name="connsiteY163" fmla="*/ 0 h 99500"/>
              <a:gd name="connsiteX164" fmla="*/ 2269714 w 2811428"/>
              <a:gd name="connsiteY164" fmla="*/ 4889 h 99500"/>
              <a:gd name="connsiteX165" fmla="*/ 2234489 w 2811428"/>
              <a:gd name="connsiteY165" fmla="*/ 99501 h 99500"/>
              <a:gd name="connsiteX166" fmla="*/ 2221090 w 2811428"/>
              <a:gd name="connsiteY166" fmla="*/ 94611 h 99500"/>
              <a:gd name="connsiteX167" fmla="*/ 2256295 w 2811428"/>
              <a:gd name="connsiteY167" fmla="*/ 0 h 99500"/>
              <a:gd name="connsiteX168" fmla="*/ 2323886 w 2811428"/>
              <a:gd name="connsiteY168" fmla="*/ 4889 h 99500"/>
              <a:gd name="connsiteX169" fmla="*/ 2288664 w 2811428"/>
              <a:gd name="connsiteY169" fmla="*/ 99501 h 99500"/>
              <a:gd name="connsiteX170" fmla="*/ 2275262 w 2811428"/>
              <a:gd name="connsiteY170" fmla="*/ 94611 h 99500"/>
              <a:gd name="connsiteX171" fmla="*/ 2310470 w 2811428"/>
              <a:gd name="connsiteY171" fmla="*/ 0 h 99500"/>
              <a:gd name="connsiteX172" fmla="*/ 2378057 w 2811428"/>
              <a:gd name="connsiteY172" fmla="*/ 4889 h 99500"/>
              <a:gd name="connsiteX173" fmla="*/ 2342836 w 2811428"/>
              <a:gd name="connsiteY173" fmla="*/ 99501 h 99500"/>
              <a:gd name="connsiteX174" fmla="*/ 2329437 w 2811428"/>
              <a:gd name="connsiteY174" fmla="*/ 94611 h 99500"/>
              <a:gd name="connsiteX175" fmla="*/ 2364645 w 2811428"/>
              <a:gd name="connsiteY175" fmla="*/ 0 h 99500"/>
              <a:gd name="connsiteX176" fmla="*/ 2432229 w 2811428"/>
              <a:gd name="connsiteY176" fmla="*/ 4889 h 99500"/>
              <a:gd name="connsiteX177" fmla="*/ 2397010 w 2811428"/>
              <a:gd name="connsiteY177" fmla="*/ 99501 h 99500"/>
              <a:gd name="connsiteX178" fmla="*/ 2383611 w 2811428"/>
              <a:gd name="connsiteY178" fmla="*/ 94611 h 99500"/>
              <a:gd name="connsiteX179" fmla="*/ 2418820 w 2811428"/>
              <a:gd name="connsiteY179" fmla="*/ 0 h 99500"/>
              <a:gd name="connsiteX180" fmla="*/ 2486400 w 2811428"/>
              <a:gd name="connsiteY180" fmla="*/ 4889 h 99500"/>
              <a:gd name="connsiteX181" fmla="*/ 2451185 w 2811428"/>
              <a:gd name="connsiteY181" fmla="*/ 99501 h 99500"/>
              <a:gd name="connsiteX182" fmla="*/ 2437786 w 2811428"/>
              <a:gd name="connsiteY182" fmla="*/ 94611 h 99500"/>
              <a:gd name="connsiteX183" fmla="*/ 2472991 w 2811428"/>
              <a:gd name="connsiteY183" fmla="*/ 0 h 99500"/>
              <a:gd name="connsiteX184" fmla="*/ 2540572 w 2811428"/>
              <a:gd name="connsiteY184" fmla="*/ 4889 h 99500"/>
              <a:gd name="connsiteX185" fmla="*/ 2505360 w 2811428"/>
              <a:gd name="connsiteY185" fmla="*/ 99501 h 99500"/>
              <a:gd name="connsiteX186" fmla="*/ 2491961 w 2811428"/>
              <a:gd name="connsiteY186" fmla="*/ 94611 h 99500"/>
              <a:gd name="connsiteX187" fmla="*/ 2527166 w 2811428"/>
              <a:gd name="connsiteY187" fmla="*/ 3 h 99500"/>
              <a:gd name="connsiteX188" fmla="*/ 2594743 w 2811428"/>
              <a:gd name="connsiteY188" fmla="*/ 4889 h 99500"/>
              <a:gd name="connsiteX189" fmla="*/ 2559535 w 2811428"/>
              <a:gd name="connsiteY189" fmla="*/ 99501 h 99500"/>
              <a:gd name="connsiteX190" fmla="*/ 2546133 w 2811428"/>
              <a:gd name="connsiteY190" fmla="*/ 94611 h 99500"/>
              <a:gd name="connsiteX191" fmla="*/ 2581341 w 2811428"/>
              <a:gd name="connsiteY191" fmla="*/ 0 h 99500"/>
              <a:gd name="connsiteX192" fmla="*/ 2648914 w 2811428"/>
              <a:gd name="connsiteY192" fmla="*/ 4889 h 99500"/>
              <a:gd name="connsiteX193" fmla="*/ 2613699 w 2811428"/>
              <a:gd name="connsiteY193" fmla="*/ 99501 h 99500"/>
              <a:gd name="connsiteX194" fmla="*/ 2600301 w 2811428"/>
              <a:gd name="connsiteY194" fmla="*/ 94611 h 99500"/>
              <a:gd name="connsiteX195" fmla="*/ 2635509 w 2811428"/>
              <a:gd name="connsiteY195" fmla="*/ 3 h 99500"/>
              <a:gd name="connsiteX196" fmla="*/ 2703086 w 2811428"/>
              <a:gd name="connsiteY196" fmla="*/ 4889 h 99500"/>
              <a:gd name="connsiteX197" fmla="*/ 2667874 w 2811428"/>
              <a:gd name="connsiteY197" fmla="*/ 99501 h 99500"/>
              <a:gd name="connsiteX198" fmla="*/ 2654476 w 2811428"/>
              <a:gd name="connsiteY198" fmla="*/ 94611 h 99500"/>
              <a:gd name="connsiteX199" fmla="*/ 2689680 w 2811428"/>
              <a:gd name="connsiteY199" fmla="*/ 3 h 99500"/>
              <a:gd name="connsiteX200" fmla="*/ 2757257 w 2811428"/>
              <a:gd name="connsiteY200" fmla="*/ 4889 h 99500"/>
              <a:gd name="connsiteX201" fmla="*/ 2722049 w 2811428"/>
              <a:gd name="connsiteY201" fmla="*/ 99501 h 99500"/>
              <a:gd name="connsiteX202" fmla="*/ 2708647 w 2811428"/>
              <a:gd name="connsiteY202" fmla="*/ 94611 h 99500"/>
              <a:gd name="connsiteX203" fmla="*/ 2743855 w 2811428"/>
              <a:gd name="connsiteY203" fmla="*/ 0 h 99500"/>
              <a:gd name="connsiteX204" fmla="*/ 2811429 w 2811428"/>
              <a:gd name="connsiteY204" fmla="*/ 4889 h 99500"/>
              <a:gd name="connsiteX205" fmla="*/ 2776224 w 2811428"/>
              <a:gd name="connsiteY205" fmla="*/ 99501 h 99500"/>
              <a:gd name="connsiteX206" fmla="*/ 2762822 w 2811428"/>
              <a:gd name="connsiteY206" fmla="*/ 94611 h 99500"/>
              <a:gd name="connsiteX207" fmla="*/ 2798030 w 2811428"/>
              <a:gd name="connsiteY207" fmla="*/ 0 h 9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Lst>
            <a:rect l="l" t="t" r="r" b="b"/>
            <a:pathLst>
              <a:path w="2811428" h="99500">
                <a:moveTo>
                  <a:pt x="48600" y="4889"/>
                </a:moveTo>
                <a:lnTo>
                  <a:pt x="13399" y="99501"/>
                </a:lnTo>
                <a:lnTo>
                  <a:pt x="0" y="94611"/>
                </a:lnTo>
                <a:lnTo>
                  <a:pt x="35201" y="0"/>
                </a:lnTo>
                <a:moveTo>
                  <a:pt x="102775" y="4889"/>
                </a:moveTo>
                <a:lnTo>
                  <a:pt x="67567" y="99501"/>
                </a:lnTo>
                <a:lnTo>
                  <a:pt x="54171" y="94611"/>
                </a:lnTo>
                <a:lnTo>
                  <a:pt x="89379" y="0"/>
                </a:lnTo>
                <a:moveTo>
                  <a:pt x="156953" y="4889"/>
                </a:moveTo>
                <a:lnTo>
                  <a:pt x="121738" y="99501"/>
                </a:lnTo>
                <a:lnTo>
                  <a:pt x="108343" y="94611"/>
                </a:lnTo>
                <a:lnTo>
                  <a:pt x="143551" y="0"/>
                </a:lnTo>
                <a:moveTo>
                  <a:pt x="211125" y="4889"/>
                </a:moveTo>
                <a:lnTo>
                  <a:pt x="175913" y="99501"/>
                </a:lnTo>
                <a:lnTo>
                  <a:pt x="162514" y="94611"/>
                </a:lnTo>
                <a:lnTo>
                  <a:pt x="197722" y="0"/>
                </a:lnTo>
                <a:moveTo>
                  <a:pt x="265296" y="4889"/>
                </a:moveTo>
                <a:lnTo>
                  <a:pt x="230088" y="99501"/>
                </a:lnTo>
                <a:lnTo>
                  <a:pt x="216686" y="94611"/>
                </a:lnTo>
                <a:lnTo>
                  <a:pt x="251890" y="0"/>
                </a:lnTo>
                <a:moveTo>
                  <a:pt x="319464" y="4889"/>
                </a:moveTo>
                <a:lnTo>
                  <a:pt x="284263" y="99501"/>
                </a:lnTo>
                <a:lnTo>
                  <a:pt x="270857" y="94611"/>
                </a:lnTo>
                <a:lnTo>
                  <a:pt x="306069" y="3"/>
                </a:lnTo>
                <a:moveTo>
                  <a:pt x="373642" y="4893"/>
                </a:moveTo>
                <a:lnTo>
                  <a:pt x="338438" y="99501"/>
                </a:lnTo>
                <a:lnTo>
                  <a:pt x="325029" y="94611"/>
                </a:lnTo>
                <a:lnTo>
                  <a:pt x="360237" y="0"/>
                </a:lnTo>
                <a:moveTo>
                  <a:pt x="427803" y="4889"/>
                </a:moveTo>
                <a:lnTo>
                  <a:pt x="392602" y="99501"/>
                </a:lnTo>
                <a:lnTo>
                  <a:pt x="379200" y="94611"/>
                </a:lnTo>
                <a:lnTo>
                  <a:pt x="414411" y="3"/>
                </a:lnTo>
                <a:moveTo>
                  <a:pt x="481985" y="4893"/>
                </a:moveTo>
                <a:lnTo>
                  <a:pt x="446777" y="99501"/>
                </a:lnTo>
                <a:lnTo>
                  <a:pt x="433371" y="94611"/>
                </a:lnTo>
                <a:lnTo>
                  <a:pt x="468579" y="0"/>
                </a:lnTo>
                <a:moveTo>
                  <a:pt x="536160" y="4889"/>
                </a:moveTo>
                <a:lnTo>
                  <a:pt x="500952" y="99501"/>
                </a:lnTo>
                <a:lnTo>
                  <a:pt x="487543" y="94611"/>
                </a:lnTo>
                <a:lnTo>
                  <a:pt x="522747" y="0"/>
                </a:lnTo>
                <a:moveTo>
                  <a:pt x="590331" y="4889"/>
                </a:moveTo>
                <a:lnTo>
                  <a:pt x="555127" y="99501"/>
                </a:lnTo>
                <a:lnTo>
                  <a:pt x="541714" y="94611"/>
                </a:lnTo>
                <a:lnTo>
                  <a:pt x="576922" y="0"/>
                </a:lnTo>
                <a:moveTo>
                  <a:pt x="644496" y="4889"/>
                </a:moveTo>
                <a:lnTo>
                  <a:pt x="609302" y="99501"/>
                </a:lnTo>
                <a:lnTo>
                  <a:pt x="595886" y="94611"/>
                </a:lnTo>
                <a:lnTo>
                  <a:pt x="631094" y="0"/>
                </a:lnTo>
                <a:moveTo>
                  <a:pt x="698668" y="4889"/>
                </a:moveTo>
                <a:lnTo>
                  <a:pt x="663473" y="99501"/>
                </a:lnTo>
                <a:lnTo>
                  <a:pt x="650074" y="94611"/>
                </a:lnTo>
                <a:lnTo>
                  <a:pt x="685282" y="0"/>
                </a:lnTo>
                <a:moveTo>
                  <a:pt x="752856" y="4889"/>
                </a:moveTo>
                <a:lnTo>
                  <a:pt x="717648" y="99501"/>
                </a:lnTo>
                <a:lnTo>
                  <a:pt x="704249" y="94611"/>
                </a:lnTo>
                <a:lnTo>
                  <a:pt x="739457" y="0"/>
                </a:lnTo>
                <a:moveTo>
                  <a:pt x="807024" y="4889"/>
                </a:moveTo>
                <a:lnTo>
                  <a:pt x="771816" y="99501"/>
                </a:lnTo>
                <a:lnTo>
                  <a:pt x="758400" y="94611"/>
                </a:lnTo>
                <a:lnTo>
                  <a:pt x="793608" y="0"/>
                </a:lnTo>
                <a:moveTo>
                  <a:pt x="861182" y="4889"/>
                </a:moveTo>
                <a:lnTo>
                  <a:pt x="825991" y="99501"/>
                </a:lnTo>
                <a:lnTo>
                  <a:pt x="812589" y="94611"/>
                </a:lnTo>
                <a:lnTo>
                  <a:pt x="847797" y="0"/>
                </a:lnTo>
                <a:moveTo>
                  <a:pt x="915370" y="4889"/>
                </a:moveTo>
                <a:lnTo>
                  <a:pt x="880166" y="99501"/>
                </a:lnTo>
                <a:lnTo>
                  <a:pt x="866763" y="94611"/>
                </a:lnTo>
                <a:lnTo>
                  <a:pt x="901968" y="0"/>
                </a:lnTo>
                <a:moveTo>
                  <a:pt x="969545" y="4889"/>
                </a:moveTo>
                <a:lnTo>
                  <a:pt x="934337" y="99501"/>
                </a:lnTo>
                <a:lnTo>
                  <a:pt x="920938" y="94611"/>
                </a:lnTo>
                <a:lnTo>
                  <a:pt x="956143" y="0"/>
                </a:lnTo>
                <a:moveTo>
                  <a:pt x="1023720" y="4889"/>
                </a:moveTo>
                <a:lnTo>
                  <a:pt x="988512" y="99501"/>
                </a:lnTo>
                <a:lnTo>
                  <a:pt x="975110" y="94611"/>
                </a:lnTo>
                <a:lnTo>
                  <a:pt x="1010318" y="0"/>
                </a:lnTo>
                <a:moveTo>
                  <a:pt x="1077895" y="4889"/>
                </a:moveTo>
                <a:lnTo>
                  <a:pt x="1042687" y="99501"/>
                </a:lnTo>
                <a:lnTo>
                  <a:pt x="1029285" y="94611"/>
                </a:lnTo>
                <a:lnTo>
                  <a:pt x="1064493" y="0"/>
                </a:lnTo>
                <a:moveTo>
                  <a:pt x="1132059" y="4889"/>
                </a:moveTo>
                <a:lnTo>
                  <a:pt x="1096862" y="99501"/>
                </a:lnTo>
                <a:lnTo>
                  <a:pt x="1083460" y="94611"/>
                </a:lnTo>
                <a:lnTo>
                  <a:pt x="1118661" y="0"/>
                </a:lnTo>
                <a:moveTo>
                  <a:pt x="1186234" y="4889"/>
                </a:moveTo>
                <a:lnTo>
                  <a:pt x="1151026" y="99501"/>
                </a:lnTo>
                <a:lnTo>
                  <a:pt x="1137628" y="94611"/>
                </a:lnTo>
                <a:lnTo>
                  <a:pt x="1172835" y="0"/>
                </a:lnTo>
                <a:moveTo>
                  <a:pt x="1240409" y="4889"/>
                </a:moveTo>
                <a:lnTo>
                  <a:pt x="1205201" y="99501"/>
                </a:lnTo>
                <a:lnTo>
                  <a:pt x="1191802" y="94611"/>
                </a:lnTo>
                <a:lnTo>
                  <a:pt x="1227007" y="0"/>
                </a:lnTo>
                <a:moveTo>
                  <a:pt x="1294584" y="4889"/>
                </a:moveTo>
                <a:lnTo>
                  <a:pt x="1259376" y="99501"/>
                </a:lnTo>
                <a:lnTo>
                  <a:pt x="1245974" y="94611"/>
                </a:lnTo>
                <a:lnTo>
                  <a:pt x="1281182" y="0"/>
                </a:lnTo>
                <a:moveTo>
                  <a:pt x="1348755" y="4889"/>
                </a:moveTo>
                <a:lnTo>
                  <a:pt x="1313551" y="99501"/>
                </a:lnTo>
                <a:lnTo>
                  <a:pt x="1300149" y="94611"/>
                </a:lnTo>
                <a:lnTo>
                  <a:pt x="1335357" y="0"/>
                </a:lnTo>
                <a:moveTo>
                  <a:pt x="1402930" y="4889"/>
                </a:moveTo>
                <a:lnTo>
                  <a:pt x="1367722" y="99501"/>
                </a:lnTo>
                <a:lnTo>
                  <a:pt x="1354323" y="94611"/>
                </a:lnTo>
                <a:lnTo>
                  <a:pt x="1389531" y="3"/>
                </a:lnTo>
                <a:moveTo>
                  <a:pt x="1457105" y="4893"/>
                </a:moveTo>
                <a:lnTo>
                  <a:pt x="1421897" y="99501"/>
                </a:lnTo>
                <a:lnTo>
                  <a:pt x="1408498" y="94611"/>
                </a:lnTo>
                <a:lnTo>
                  <a:pt x="1443706" y="0"/>
                </a:lnTo>
                <a:moveTo>
                  <a:pt x="1511273" y="4889"/>
                </a:moveTo>
                <a:lnTo>
                  <a:pt x="1476072" y="99501"/>
                </a:lnTo>
                <a:lnTo>
                  <a:pt x="1462673" y="94611"/>
                </a:lnTo>
                <a:lnTo>
                  <a:pt x="1497871" y="0"/>
                </a:lnTo>
                <a:moveTo>
                  <a:pt x="1565448" y="4889"/>
                </a:moveTo>
                <a:lnTo>
                  <a:pt x="1530240" y="99501"/>
                </a:lnTo>
                <a:lnTo>
                  <a:pt x="1516838" y="94611"/>
                </a:lnTo>
                <a:lnTo>
                  <a:pt x="1552046" y="3"/>
                </a:lnTo>
                <a:moveTo>
                  <a:pt x="1619623" y="4893"/>
                </a:moveTo>
                <a:lnTo>
                  <a:pt x="1584415" y="99501"/>
                </a:lnTo>
                <a:lnTo>
                  <a:pt x="1571013" y="94611"/>
                </a:lnTo>
                <a:lnTo>
                  <a:pt x="1606221" y="0"/>
                </a:lnTo>
                <a:moveTo>
                  <a:pt x="1673794" y="4889"/>
                </a:moveTo>
                <a:lnTo>
                  <a:pt x="1638586" y="99501"/>
                </a:lnTo>
                <a:lnTo>
                  <a:pt x="1625187" y="94611"/>
                </a:lnTo>
                <a:lnTo>
                  <a:pt x="1660395" y="0"/>
                </a:lnTo>
                <a:moveTo>
                  <a:pt x="1727969" y="4889"/>
                </a:moveTo>
                <a:lnTo>
                  <a:pt x="1692761" y="99501"/>
                </a:lnTo>
                <a:lnTo>
                  <a:pt x="1679362" y="94611"/>
                </a:lnTo>
                <a:lnTo>
                  <a:pt x="1714567" y="0"/>
                </a:lnTo>
                <a:moveTo>
                  <a:pt x="1782144" y="4889"/>
                </a:moveTo>
                <a:lnTo>
                  <a:pt x="1746936" y="99501"/>
                </a:lnTo>
                <a:lnTo>
                  <a:pt x="1733537" y="94611"/>
                </a:lnTo>
                <a:lnTo>
                  <a:pt x="1768742" y="0"/>
                </a:lnTo>
                <a:moveTo>
                  <a:pt x="1836319" y="4889"/>
                </a:moveTo>
                <a:lnTo>
                  <a:pt x="1801107" y="99501"/>
                </a:lnTo>
                <a:lnTo>
                  <a:pt x="1787709" y="94611"/>
                </a:lnTo>
                <a:lnTo>
                  <a:pt x="1822917" y="0"/>
                </a:lnTo>
                <a:moveTo>
                  <a:pt x="1890483" y="4889"/>
                </a:moveTo>
                <a:lnTo>
                  <a:pt x="1855282" y="99501"/>
                </a:lnTo>
                <a:lnTo>
                  <a:pt x="1841884" y="94611"/>
                </a:lnTo>
                <a:lnTo>
                  <a:pt x="1877085" y="0"/>
                </a:lnTo>
                <a:moveTo>
                  <a:pt x="1944658" y="4889"/>
                </a:moveTo>
                <a:lnTo>
                  <a:pt x="1909450" y="99501"/>
                </a:lnTo>
                <a:lnTo>
                  <a:pt x="1896052" y="94611"/>
                </a:lnTo>
                <a:lnTo>
                  <a:pt x="1931259" y="0"/>
                </a:lnTo>
                <a:moveTo>
                  <a:pt x="1998833" y="4889"/>
                </a:moveTo>
                <a:lnTo>
                  <a:pt x="1963625" y="99501"/>
                </a:lnTo>
                <a:lnTo>
                  <a:pt x="1950223" y="94611"/>
                </a:lnTo>
                <a:lnTo>
                  <a:pt x="1985431" y="0"/>
                </a:lnTo>
                <a:moveTo>
                  <a:pt x="2053005" y="4889"/>
                </a:moveTo>
                <a:lnTo>
                  <a:pt x="2017800" y="99501"/>
                </a:lnTo>
                <a:lnTo>
                  <a:pt x="2004398" y="94611"/>
                </a:lnTo>
                <a:lnTo>
                  <a:pt x="2039606" y="0"/>
                </a:lnTo>
                <a:moveTo>
                  <a:pt x="2107180" y="4889"/>
                </a:moveTo>
                <a:lnTo>
                  <a:pt x="2071972" y="99501"/>
                </a:lnTo>
                <a:lnTo>
                  <a:pt x="2058573" y="94611"/>
                </a:lnTo>
                <a:lnTo>
                  <a:pt x="2093781" y="0"/>
                </a:lnTo>
                <a:moveTo>
                  <a:pt x="2161372" y="4889"/>
                </a:moveTo>
                <a:lnTo>
                  <a:pt x="2126146" y="99501"/>
                </a:lnTo>
                <a:lnTo>
                  <a:pt x="2112748" y="94611"/>
                </a:lnTo>
                <a:lnTo>
                  <a:pt x="2147956" y="0"/>
                </a:lnTo>
                <a:moveTo>
                  <a:pt x="2215543" y="4889"/>
                </a:moveTo>
                <a:lnTo>
                  <a:pt x="2180321" y="99501"/>
                </a:lnTo>
                <a:lnTo>
                  <a:pt x="2166922" y="94611"/>
                </a:lnTo>
                <a:lnTo>
                  <a:pt x="2202127" y="0"/>
                </a:lnTo>
                <a:moveTo>
                  <a:pt x="2269714" y="4889"/>
                </a:moveTo>
                <a:lnTo>
                  <a:pt x="2234489" y="99501"/>
                </a:lnTo>
                <a:lnTo>
                  <a:pt x="2221090" y="94611"/>
                </a:lnTo>
                <a:lnTo>
                  <a:pt x="2256295" y="0"/>
                </a:lnTo>
                <a:moveTo>
                  <a:pt x="2323886" y="4889"/>
                </a:moveTo>
                <a:lnTo>
                  <a:pt x="2288664" y="99501"/>
                </a:lnTo>
                <a:lnTo>
                  <a:pt x="2275262" y="94611"/>
                </a:lnTo>
                <a:lnTo>
                  <a:pt x="2310470" y="0"/>
                </a:lnTo>
                <a:moveTo>
                  <a:pt x="2378057" y="4889"/>
                </a:moveTo>
                <a:lnTo>
                  <a:pt x="2342836" y="99501"/>
                </a:lnTo>
                <a:lnTo>
                  <a:pt x="2329437" y="94611"/>
                </a:lnTo>
                <a:lnTo>
                  <a:pt x="2364645" y="0"/>
                </a:lnTo>
                <a:moveTo>
                  <a:pt x="2432229" y="4889"/>
                </a:moveTo>
                <a:lnTo>
                  <a:pt x="2397010" y="99501"/>
                </a:lnTo>
                <a:lnTo>
                  <a:pt x="2383611" y="94611"/>
                </a:lnTo>
                <a:lnTo>
                  <a:pt x="2418820" y="0"/>
                </a:lnTo>
                <a:moveTo>
                  <a:pt x="2486400" y="4889"/>
                </a:moveTo>
                <a:lnTo>
                  <a:pt x="2451185" y="99501"/>
                </a:lnTo>
                <a:lnTo>
                  <a:pt x="2437786" y="94611"/>
                </a:lnTo>
                <a:lnTo>
                  <a:pt x="2472991" y="0"/>
                </a:lnTo>
                <a:moveTo>
                  <a:pt x="2540572" y="4889"/>
                </a:moveTo>
                <a:lnTo>
                  <a:pt x="2505360" y="99501"/>
                </a:lnTo>
                <a:lnTo>
                  <a:pt x="2491961" y="94611"/>
                </a:lnTo>
                <a:lnTo>
                  <a:pt x="2527166" y="3"/>
                </a:lnTo>
                <a:moveTo>
                  <a:pt x="2594743" y="4889"/>
                </a:moveTo>
                <a:lnTo>
                  <a:pt x="2559535" y="99501"/>
                </a:lnTo>
                <a:lnTo>
                  <a:pt x="2546133" y="94611"/>
                </a:lnTo>
                <a:lnTo>
                  <a:pt x="2581341" y="0"/>
                </a:lnTo>
                <a:moveTo>
                  <a:pt x="2648914" y="4889"/>
                </a:moveTo>
                <a:lnTo>
                  <a:pt x="2613699" y="99501"/>
                </a:lnTo>
                <a:lnTo>
                  <a:pt x="2600301" y="94611"/>
                </a:lnTo>
                <a:lnTo>
                  <a:pt x="2635509" y="3"/>
                </a:lnTo>
                <a:moveTo>
                  <a:pt x="2703086" y="4889"/>
                </a:moveTo>
                <a:lnTo>
                  <a:pt x="2667874" y="99501"/>
                </a:lnTo>
                <a:lnTo>
                  <a:pt x="2654476" y="94611"/>
                </a:lnTo>
                <a:lnTo>
                  <a:pt x="2689680" y="3"/>
                </a:lnTo>
                <a:moveTo>
                  <a:pt x="2757257" y="4889"/>
                </a:moveTo>
                <a:lnTo>
                  <a:pt x="2722049" y="99501"/>
                </a:lnTo>
                <a:lnTo>
                  <a:pt x="2708647" y="94611"/>
                </a:lnTo>
                <a:lnTo>
                  <a:pt x="2743855" y="0"/>
                </a:lnTo>
                <a:moveTo>
                  <a:pt x="2811429" y="4889"/>
                </a:moveTo>
                <a:lnTo>
                  <a:pt x="2776224" y="99501"/>
                </a:lnTo>
                <a:lnTo>
                  <a:pt x="2762822" y="94611"/>
                </a:lnTo>
                <a:lnTo>
                  <a:pt x="2798030" y="0"/>
                </a:lnTo>
              </a:path>
            </a:pathLst>
          </a:custGeom>
          <a:solidFill>
            <a:schemeClr val="bg1">
              <a:lumMod val="95000"/>
              <a:alpha val="70000"/>
            </a:schemeClr>
          </a:solidFill>
          <a:ln w="3429" cap="flat">
            <a:noFill/>
            <a:prstDash val="solid"/>
            <a:miter/>
          </a:ln>
        </p:spPr>
        <p:txBody>
          <a:bodyPr rtlCol="0" anchor="ctr"/>
          <a:lstStyle/>
          <a:p>
            <a:endParaRPr lang="en-US"/>
          </a:p>
        </p:txBody>
      </p:sp>
      <p:sp>
        <p:nvSpPr>
          <p:cNvPr id="2" name="Rectangle 1">
            <a:extLst>
              <a:ext uri="{FF2B5EF4-FFF2-40B4-BE49-F238E27FC236}">
                <a16:creationId xmlns:a16="http://schemas.microsoft.com/office/drawing/2014/main" id="{9FF2B6D3-BF43-D8D5-8BF1-75A737499148}"/>
              </a:ext>
            </a:extLst>
          </p:cNvPr>
          <p:cNvSpPr/>
          <p:nvPr/>
        </p:nvSpPr>
        <p:spPr>
          <a:xfrm>
            <a:off x="9551772" y="0"/>
            <a:ext cx="2640227" cy="68580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E610A54C-84B6-6DC9-4BD3-16C03CA5A6AA}"/>
              </a:ext>
            </a:extLst>
          </p:cNvPr>
          <p:cNvGrpSpPr/>
          <p:nvPr/>
        </p:nvGrpSpPr>
        <p:grpSpPr>
          <a:xfrm>
            <a:off x="7411994" y="240542"/>
            <a:ext cx="4279556" cy="6376917"/>
            <a:chOff x="6655749" y="240542"/>
            <a:chExt cx="4279556" cy="6376917"/>
          </a:xfrm>
        </p:grpSpPr>
        <p:sp>
          <p:nvSpPr>
            <p:cNvPr id="3" name="Rectangle: Rounded Corners 2">
              <a:extLst>
                <a:ext uri="{FF2B5EF4-FFF2-40B4-BE49-F238E27FC236}">
                  <a16:creationId xmlns:a16="http://schemas.microsoft.com/office/drawing/2014/main" id="{4E298AD0-34E6-A39A-0AD2-2C62B2EFCB4B}"/>
                </a:ext>
              </a:extLst>
            </p:cNvPr>
            <p:cNvSpPr/>
            <p:nvPr/>
          </p:nvSpPr>
          <p:spPr>
            <a:xfrm>
              <a:off x="6655749" y="240542"/>
              <a:ext cx="4279556" cy="6376917"/>
            </a:xfrm>
            <a:prstGeom prst="roundRect">
              <a:avLst>
                <a:gd name="adj" fmla="val 50000"/>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Nikola Tesla - Colorized Photograph by War Is Hell Store - Pixels">
              <a:extLst>
                <a:ext uri="{FF2B5EF4-FFF2-40B4-BE49-F238E27FC236}">
                  <a16:creationId xmlns:a16="http://schemas.microsoft.com/office/drawing/2014/main" id="{9EB75D67-EF49-17D4-9516-6D2F6C08FA05}"/>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r="10716"/>
            <a:stretch/>
          </p:blipFill>
          <p:spPr bwMode="auto">
            <a:xfrm>
              <a:off x="6883781" y="496220"/>
              <a:ext cx="3823492" cy="5865561"/>
            </a:xfrm>
            <a:prstGeom prst="roundRect">
              <a:avLst>
                <a:gd name="adj" fmla="val 50000"/>
              </a:avLst>
            </a:prstGeom>
            <a:noFill/>
            <a:effectLst>
              <a:outerShdw blurRad="127000" sx="102000" sy="102000" algn="ctr" rotWithShape="0">
                <a:prstClr val="black">
                  <a:alpha val="10000"/>
                </a:prstClr>
              </a:outerShdw>
            </a:effectLst>
            <a:extLst>
              <a:ext uri="{909E8E84-426E-40DD-AFC4-6F175D3DCCD1}">
                <a14:hiddenFill xmlns:a14="http://schemas.microsoft.com/office/drawing/2010/main">
                  <a:solidFill>
                    <a:srgbClr val="FFFFFF"/>
                  </a:solidFill>
                </a14:hiddenFill>
              </a:ext>
            </a:extLst>
          </p:spPr>
        </p:pic>
      </p:grpSp>
      <p:grpSp>
        <p:nvGrpSpPr>
          <p:cNvPr id="7" name="Group 6">
            <a:extLst>
              <a:ext uri="{FF2B5EF4-FFF2-40B4-BE49-F238E27FC236}">
                <a16:creationId xmlns:a16="http://schemas.microsoft.com/office/drawing/2014/main" id="{12204E72-4139-4BD9-0FA0-3A0DE5DB6E85}"/>
              </a:ext>
            </a:extLst>
          </p:cNvPr>
          <p:cNvGrpSpPr/>
          <p:nvPr/>
        </p:nvGrpSpPr>
        <p:grpSpPr>
          <a:xfrm>
            <a:off x="1170887" y="1997016"/>
            <a:ext cx="5368738" cy="2863967"/>
            <a:chOff x="1001314" y="2071157"/>
            <a:chExt cx="5368738" cy="2863967"/>
          </a:xfrm>
        </p:grpSpPr>
        <p:sp>
          <p:nvSpPr>
            <p:cNvPr id="5" name="TextBox 4">
              <a:extLst>
                <a:ext uri="{FF2B5EF4-FFF2-40B4-BE49-F238E27FC236}">
                  <a16:creationId xmlns:a16="http://schemas.microsoft.com/office/drawing/2014/main" id="{115D9A4A-94D5-E66D-472F-53ADBA7AC0BB}"/>
                </a:ext>
              </a:extLst>
            </p:cNvPr>
            <p:cNvSpPr txBox="1"/>
            <p:nvPr/>
          </p:nvSpPr>
          <p:spPr>
            <a:xfrm>
              <a:off x="1001314" y="2812107"/>
              <a:ext cx="5368738" cy="2123017"/>
            </a:xfrm>
            <a:prstGeom prst="rect">
              <a:avLst/>
            </a:prstGeom>
            <a:noFill/>
          </p:spPr>
          <p:txBody>
            <a:bodyPr wrap="square">
              <a:spAutoFit/>
            </a:bodyPr>
            <a:lstStyle/>
            <a:p>
              <a:pPr>
                <a:lnSpc>
                  <a:spcPct val="150000"/>
                </a:lnSpc>
              </a:pPr>
              <a:r>
                <a:rPr lang="en-US" b="0" i="0" dirty="0">
                  <a:solidFill>
                    <a:schemeClr val="bg1"/>
                  </a:solidFill>
                  <a:effectLst/>
                  <a:latin typeface="Montserrat" panose="00000500000000000000" pitchFamily="2" charset="0"/>
                </a:rPr>
                <a:t>Sir Isaac Newton (1643–1727) was an English mathematician, physicist, and astronomer. He made groundbreaking contributions to science, including the laws of motion and universal gravitation.</a:t>
              </a:r>
              <a:endParaRPr lang="en-US" dirty="0">
                <a:solidFill>
                  <a:schemeClr val="bg1"/>
                </a:solidFill>
                <a:latin typeface="Montserrat" panose="00000500000000000000" pitchFamily="2" charset="0"/>
              </a:endParaRPr>
            </a:p>
          </p:txBody>
        </p:sp>
        <p:sp>
          <p:nvSpPr>
            <p:cNvPr id="6" name="TextBox 5">
              <a:extLst>
                <a:ext uri="{FF2B5EF4-FFF2-40B4-BE49-F238E27FC236}">
                  <a16:creationId xmlns:a16="http://schemas.microsoft.com/office/drawing/2014/main" id="{F66C868D-B1B4-4FCC-3EE4-6AB073B10A14}"/>
                </a:ext>
              </a:extLst>
            </p:cNvPr>
            <p:cNvSpPr txBox="1"/>
            <p:nvPr/>
          </p:nvSpPr>
          <p:spPr>
            <a:xfrm>
              <a:off x="1001314" y="2071157"/>
              <a:ext cx="5046008" cy="584775"/>
            </a:xfrm>
            <a:prstGeom prst="rect">
              <a:avLst/>
            </a:prstGeom>
            <a:noFill/>
          </p:spPr>
          <p:txBody>
            <a:bodyPr wrap="square">
              <a:spAutoFit/>
            </a:bodyPr>
            <a:lstStyle/>
            <a:p>
              <a:r>
                <a:rPr lang="en-US" sz="3200" b="1" i="0" dirty="0">
                  <a:solidFill>
                    <a:schemeClr val="bg1"/>
                  </a:solidFill>
                  <a:effectLst/>
                  <a:latin typeface="Montserrat" panose="00000500000000000000" pitchFamily="2" charset="0"/>
                </a:rPr>
                <a:t>Introduction </a:t>
              </a:r>
              <a:endParaRPr lang="en-US" sz="3200" b="1" dirty="0">
                <a:solidFill>
                  <a:schemeClr val="bg1"/>
                </a:solidFill>
                <a:latin typeface="Montserrat" panose="00000500000000000000" pitchFamily="2" charset="0"/>
              </a:endParaRPr>
            </a:p>
          </p:txBody>
        </p:sp>
      </p:grpSp>
    </p:spTree>
    <p:extLst>
      <p:ext uri="{BB962C8B-B14F-4D97-AF65-F5344CB8AC3E}">
        <p14:creationId xmlns:p14="http://schemas.microsoft.com/office/powerpoint/2010/main" val="1478917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DF59F35-9DD9-D2A0-A909-2B1A6755EEEB}"/>
              </a:ext>
            </a:extLst>
          </p:cNvPr>
          <p:cNvGrpSpPr/>
          <p:nvPr/>
        </p:nvGrpSpPr>
        <p:grpSpPr>
          <a:xfrm>
            <a:off x="553485" y="564801"/>
            <a:ext cx="11085031" cy="5728398"/>
            <a:chOff x="814526" y="549582"/>
            <a:chExt cx="11085031" cy="5728398"/>
          </a:xfrm>
        </p:grpSpPr>
        <p:sp>
          <p:nvSpPr>
            <p:cNvPr id="2" name="Rectangle 1">
              <a:extLst>
                <a:ext uri="{FF2B5EF4-FFF2-40B4-BE49-F238E27FC236}">
                  <a16:creationId xmlns:a16="http://schemas.microsoft.com/office/drawing/2014/main" id="{60FD5C92-5AE2-7CD3-85BB-31C949F6C976}"/>
                </a:ext>
              </a:extLst>
            </p:cNvPr>
            <p:cNvSpPr/>
            <p:nvPr/>
          </p:nvSpPr>
          <p:spPr>
            <a:xfrm>
              <a:off x="2743200" y="580020"/>
              <a:ext cx="9156357" cy="5697960"/>
            </a:xfrm>
            <a:prstGeom prst="rect">
              <a:avLst/>
            </a:prstGeom>
            <a:solidFill>
              <a:schemeClr val="bg1">
                <a:lumMod val="95000"/>
              </a:schemeClr>
            </a:solidFill>
            <a:ln>
              <a:noFill/>
            </a:ln>
            <a:effectLst>
              <a:outerShdw blurRad="127000" sx="102000" sy="102000" algn="ctr" rotWithShape="0">
                <a:schemeClr val="accent1">
                  <a:lumMod val="90000"/>
                  <a:lumOff val="10000"/>
                  <a:alpha val="1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4" name="Picture 2" descr="The deceived Genius: The struggle of Nikola Tesla | by Polygonal Head |  Medium">
              <a:extLst>
                <a:ext uri="{FF2B5EF4-FFF2-40B4-BE49-F238E27FC236}">
                  <a16:creationId xmlns:a16="http://schemas.microsoft.com/office/drawing/2014/main" id="{1E11CA03-63AA-9C5A-DFA4-F6F803E4BD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814526" y="549582"/>
              <a:ext cx="4400023" cy="5728397"/>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Freeform: Shape 2">
            <a:extLst>
              <a:ext uri="{FF2B5EF4-FFF2-40B4-BE49-F238E27FC236}">
                <a16:creationId xmlns:a16="http://schemas.microsoft.com/office/drawing/2014/main" id="{81FA1887-B4A4-9EBC-E1E6-E4B993F71A79}"/>
              </a:ext>
            </a:extLst>
          </p:cNvPr>
          <p:cNvSpPr/>
          <p:nvPr/>
        </p:nvSpPr>
        <p:spPr>
          <a:xfrm rot="16200000">
            <a:off x="-3280678" y="3278805"/>
            <a:ext cx="6858000" cy="300390"/>
          </a:xfrm>
          <a:custGeom>
            <a:avLst/>
            <a:gdLst>
              <a:gd name="connsiteX0" fmla="*/ 48600 w 2811428"/>
              <a:gd name="connsiteY0" fmla="*/ 4889 h 99500"/>
              <a:gd name="connsiteX1" fmla="*/ 13399 w 2811428"/>
              <a:gd name="connsiteY1" fmla="*/ 99501 h 99500"/>
              <a:gd name="connsiteX2" fmla="*/ 0 w 2811428"/>
              <a:gd name="connsiteY2" fmla="*/ 94611 h 99500"/>
              <a:gd name="connsiteX3" fmla="*/ 35201 w 2811428"/>
              <a:gd name="connsiteY3" fmla="*/ 0 h 99500"/>
              <a:gd name="connsiteX4" fmla="*/ 102775 w 2811428"/>
              <a:gd name="connsiteY4" fmla="*/ 4889 h 99500"/>
              <a:gd name="connsiteX5" fmla="*/ 67567 w 2811428"/>
              <a:gd name="connsiteY5" fmla="*/ 99501 h 99500"/>
              <a:gd name="connsiteX6" fmla="*/ 54171 w 2811428"/>
              <a:gd name="connsiteY6" fmla="*/ 94611 h 99500"/>
              <a:gd name="connsiteX7" fmla="*/ 89379 w 2811428"/>
              <a:gd name="connsiteY7" fmla="*/ 0 h 99500"/>
              <a:gd name="connsiteX8" fmla="*/ 156953 w 2811428"/>
              <a:gd name="connsiteY8" fmla="*/ 4889 h 99500"/>
              <a:gd name="connsiteX9" fmla="*/ 121738 w 2811428"/>
              <a:gd name="connsiteY9" fmla="*/ 99501 h 99500"/>
              <a:gd name="connsiteX10" fmla="*/ 108343 w 2811428"/>
              <a:gd name="connsiteY10" fmla="*/ 94611 h 99500"/>
              <a:gd name="connsiteX11" fmla="*/ 143551 w 2811428"/>
              <a:gd name="connsiteY11" fmla="*/ 0 h 99500"/>
              <a:gd name="connsiteX12" fmla="*/ 211125 w 2811428"/>
              <a:gd name="connsiteY12" fmla="*/ 4889 h 99500"/>
              <a:gd name="connsiteX13" fmla="*/ 175913 w 2811428"/>
              <a:gd name="connsiteY13" fmla="*/ 99501 h 99500"/>
              <a:gd name="connsiteX14" fmla="*/ 162514 w 2811428"/>
              <a:gd name="connsiteY14" fmla="*/ 94611 h 99500"/>
              <a:gd name="connsiteX15" fmla="*/ 197722 w 2811428"/>
              <a:gd name="connsiteY15" fmla="*/ 0 h 99500"/>
              <a:gd name="connsiteX16" fmla="*/ 265296 w 2811428"/>
              <a:gd name="connsiteY16" fmla="*/ 4889 h 99500"/>
              <a:gd name="connsiteX17" fmla="*/ 230088 w 2811428"/>
              <a:gd name="connsiteY17" fmla="*/ 99501 h 99500"/>
              <a:gd name="connsiteX18" fmla="*/ 216686 w 2811428"/>
              <a:gd name="connsiteY18" fmla="*/ 94611 h 99500"/>
              <a:gd name="connsiteX19" fmla="*/ 251890 w 2811428"/>
              <a:gd name="connsiteY19" fmla="*/ 0 h 99500"/>
              <a:gd name="connsiteX20" fmla="*/ 319464 w 2811428"/>
              <a:gd name="connsiteY20" fmla="*/ 4889 h 99500"/>
              <a:gd name="connsiteX21" fmla="*/ 284263 w 2811428"/>
              <a:gd name="connsiteY21" fmla="*/ 99501 h 99500"/>
              <a:gd name="connsiteX22" fmla="*/ 270857 w 2811428"/>
              <a:gd name="connsiteY22" fmla="*/ 94611 h 99500"/>
              <a:gd name="connsiteX23" fmla="*/ 306069 w 2811428"/>
              <a:gd name="connsiteY23" fmla="*/ 3 h 99500"/>
              <a:gd name="connsiteX24" fmla="*/ 373642 w 2811428"/>
              <a:gd name="connsiteY24" fmla="*/ 4893 h 99500"/>
              <a:gd name="connsiteX25" fmla="*/ 338438 w 2811428"/>
              <a:gd name="connsiteY25" fmla="*/ 99501 h 99500"/>
              <a:gd name="connsiteX26" fmla="*/ 325029 w 2811428"/>
              <a:gd name="connsiteY26" fmla="*/ 94611 h 99500"/>
              <a:gd name="connsiteX27" fmla="*/ 360237 w 2811428"/>
              <a:gd name="connsiteY27" fmla="*/ 0 h 99500"/>
              <a:gd name="connsiteX28" fmla="*/ 427803 w 2811428"/>
              <a:gd name="connsiteY28" fmla="*/ 4889 h 99500"/>
              <a:gd name="connsiteX29" fmla="*/ 392602 w 2811428"/>
              <a:gd name="connsiteY29" fmla="*/ 99501 h 99500"/>
              <a:gd name="connsiteX30" fmla="*/ 379200 w 2811428"/>
              <a:gd name="connsiteY30" fmla="*/ 94611 h 99500"/>
              <a:gd name="connsiteX31" fmla="*/ 414411 w 2811428"/>
              <a:gd name="connsiteY31" fmla="*/ 3 h 99500"/>
              <a:gd name="connsiteX32" fmla="*/ 481985 w 2811428"/>
              <a:gd name="connsiteY32" fmla="*/ 4893 h 99500"/>
              <a:gd name="connsiteX33" fmla="*/ 446777 w 2811428"/>
              <a:gd name="connsiteY33" fmla="*/ 99501 h 99500"/>
              <a:gd name="connsiteX34" fmla="*/ 433371 w 2811428"/>
              <a:gd name="connsiteY34" fmla="*/ 94611 h 99500"/>
              <a:gd name="connsiteX35" fmla="*/ 468579 w 2811428"/>
              <a:gd name="connsiteY35" fmla="*/ 0 h 99500"/>
              <a:gd name="connsiteX36" fmla="*/ 536160 w 2811428"/>
              <a:gd name="connsiteY36" fmla="*/ 4889 h 99500"/>
              <a:gd name="connsiteX37" fmla="*/ 500952 w 2811428"/>
              <a:gd name="connsiteY37" fmla="*/ 99501 h 99500"/>
              <a:gd name="connsiteX38" fmla="*/ 487543 w 2811428"/>
              <a:gd name="connsiteY38" fmla="*/ 94611 h 99500"/>
              <a:gd name="connsiteX39" fmla="*/ 522747 w 2811428"/>
              <a:gd name="connsiteY39" fmla="*/ 0 h 99500"/>
              <a:gd name="connsiteX40" fmla="*/ 590331 w 2811428"/>
              <a:gd name="connsiteY40" fmla="*/ 4889 h 99500"/>
              <a:gd name="connsiteX41" fmla="*/ 555127 w 2811428"/>
              <a:gd name="connsiteY41" fmla="*/ 99501 h 99500"/>
              <a:gd name="connsiteX42" fmla="*/ 541714 w 2811428"/>
              <a:gd name="connsiteY42" fmla="*/ 94611 h 99500"/>
              <a:gd name="connsiteX43" fmla="*/ 576922 w 2811428"/>
              <a:gd name="connsiteY43" fmla="*/ 0 h 99500"/>
              <a:gd name="connsiteX44" fmla="*/ 644496 w 2811428"/>
              <a:gd name="connsiteY44" fmla="*/ 4889 h 99500"/>
              <a:gd name="connsiteX45" fmla="*/ 609302 w 2811428"/>
              <a:gd name="connsiteY45" fmla="*/ 99501 h 99500"/>
              <a:gd name="connsiteX46" fmla="*/ 595886 w 2811428"/>
              <a:gd name="connsiteY46" fmla="*/ 94611 h 99500"/>
              <a:gd name="connsiteX47" fmla="*/ 631094 w 2811428"/>
              <a:gd name="connsiteY47" fmla="*/ 0 h 99500"/>
              <a:gd name="connsiteX48" fmla="*/ 698668 w 2811428"/>
              <a:gd name="connsiteY48" fmla="*/ 4889 h 99500"/>
              <a:gd name="connsiteX49" fmla="*/ 663473 w 2811428"/>
              <a:gd name="connsiteY49" fmla="*/ 99501 h 99500"/>
              <a:gd name="connsiteX50" fmla="*/ 650074 w 2811428"/>
              <a:gd name="connsiteY50" fmla="*/ 94611 h 99500"/>
              <a:gd name="connsiteX51" fmla="*/ 685282 w 2811428"/>
              <a:gd name="connsiteY51" fmla="*/ 0 h 99500"/>
              <a:gd name="connsiteX52" fmla="*/ 752856 w 2811428"/>
              <a:gd name="connsiteY52" fmla="*/ 4889 h 99500"/>
              <a:gd name="connsiteX53" fmla="*/ 717648 w 2811428"/>
              <a:gd name="connsiteY53" fmla="*/ 99501 h 99500"/>
              <a:gd name="connsiteX54" fmla="*/ 704249 w 2811428"/>
              <a:gd name="connsiteY54" fmla="*/ 94611 h 99500"/>
              <a:gd name="connsiteX55" fmla="*/ 739457 w 2811428"/>
              <a:gd name="connsiteY55" fmla="*/ 0 h 99500"/>
              <a:gd name="connsiteX56" fmla="*/ 807024 w 2811428"/>
              <a:gd name="connsiteY56" fmla="*/ 4889 h 99500"/>
              <a:gd name="connsiteX57" fmla="*/ 771816 w 2811428"/>
              <a:gd name="connsiteY57" fmla="*/ 99501 h 99500"/>
              <a:gd name="connsiteX58" fmla="*/ 758400 w 2811428"/>
              <a:gd name="connsiteY58" fmla="*/ 94611 h 99500"/>
              <a:gd name="connsiteX59" fmla="*/ 793608 w 2811428"/>
              <a:gd name="connsiteY59" fmla="*/ 0 h 99500"/>
              <a:gd name="connsiteX60" fmla="*/ 861182 w 2811428"/>
              <a:gd name="connsiteY60" fmla="*/ 4889 h 99500"/>
              <a:gd name="connsiteX61" fmla="*/ 825991 w 2811428"/>
              <a:gd name="connsiteY61" fmla="*/ 99501 h 99500"/>
              <a:gd name="connsiteX62" fmla="*/ 812589 w 2811428"/>
              <a:gd name="connsiteY62" fmla="*/ 94611 h 99500"/>
              <a:gd name="connsiteX63" fmla="*/ 847797 w 2811428"/>
              <a:gd name="connsiteY63" fmla="*/ 0 h 99500"/>
              <a:gd name="connsiteX64" fmla="*/ 915370 w 2811428"/>
              <a:gd name="connsiteY64" fmla="*/ 4889 h 99500"/>
              <a:gd name="connsiteX65" fmla="*/ 880166 w 2811428"/>
              <a:gd name="connsiteY65" fmla="*/ 99501 h 99500"/>
              <a:gd name="connsiteX66" fmla="*/ 866763 w 2811428"/>
              <a:gd name="connsiteY66" fmla="*/ 94611 h 99500"/>
              <a:gd name="connsiteX67" fmla="*/ 901968 w 2811428"/>
              <a:gd name="connsiteY67" fmla="*/ 0 h 99500"/>
              <a:gd name="connsiteX68" fmla="*/ 969545 w 2811428"/>
              <a:gd name="connsiteY68" fmla="*/ 4889 h 99500"/>
              <a:gd name="connsiteX69" fmla="*/ 934337 w 2811428"/>
              <a:gd name="connsiteY69" fmla="*/ 99501 h 99500"/>
              <a:gd name="connsiteX70" fmla="*/ 920938 w 2811428"/>
              <a:gd name="connsiteY70" fmla="*/ 94611 h 99500"/>
              <a:gd name="connsiteX71" fmla="*/ 956143 w 2811428"/>
              <a:gd name="connsiteY71" fmla="*/ 0 h 99500"/>
              <a:gd name="connsiteX72" fmla="*/ 1023720 w 2811428"/>
              <a:gd name="connsiteY72" fmla="*/ 4889 h 99500"/>
              <a:gd name="connsiteX73" fmla="*/ 988512 w 2811428"/>
              <a:gd name="connsiteY73" fmla="*/ 99501 h 99500"/>
              <a:gd name="connsiteX74" fmla="*/ 975110 w 2811428"/>
              <a:gd name="connsiteY74" fmla="*/ 94611 h 99500"/>
              <a:gd name="connsiteX75" fmla="*/ 1010318 w 2811428"/>
              <a:gd name="connsiteY75" fmla="*/ 0 h 99500"/>
              <a:gd name="connsiteX76" fmla="*/ 1077895 w 2811428"/>
              <a:gd name="connsiteY76" fmla="*/ 4889 h 99500"/>
              <a:gd name="connsiteX77" fmla="*/ 1042687 w 2811428"/>
              <a:gd name="connsiteY77" fmla="*/ 99501 h 99500"/>
              <a:gd name="connsiteX78" fmla="*/ 1029285 w 2811428"/>
              <a:gd name="connsiteY78" fmla="*/ 94611 h 99500"/>
              <a:gd name="connsiteX79" fmla="*/ 1064493 w 2811428"/>
              <a:gd name="connsiteY79" fmla="*/ 0 h 99500"/>
              <a:gd name="connsiteX80" fmla="*/ 1132059 w 2811428"/>
              <a:gd name="connsiteY80" fmla="*/ 4889 h 99500"/>
              <a:gd name="connsiteX81" fmla="*/ 1096862 w 2811428"/>
              <a:gd name="connsiteY81" fmla="*/ 99501 h 99500"/>
              <a:gd name="connsiteX82" fmla="*/ 1083460 w 2811428"/>
              <a:gd name="connsiteY82" fmla="*/ 94611 h 99500"/>
              <a:gd name="connsiteX83" fmla="*/ 1118661 w 2811428"/>
              <a:gd name="connsiteY83" fmla="*/ 0 h 99500"/>
              <a:gd name="connsiteX84" fmla="*/ 1186234 w 2811428"/>
              <a:gd name="connsiteY84" fmla="*/ 4889 h 99500"/>
              <a:gd name="connsiteX85" fmla="*/ 1151026 w 2811428"/>
              <a:gd name="connsiteY85" fmla="*/ 99501 h 99500"/>
              <a:gd name="connsiteX86" fmla="*/ 1137628 w 2811428"/>
              <a:gd name="connsiteY86" fmla="*/ 94611 h 99500"/>
              <a:gd name="connsiteX87" fmla="*/ 1172835 w 2811428"/>
              <a:gd name="connsiteY87" fmla="*/ 0 h 99500"/>
              <a:gd name="connsiteX88" fmla="*/ 1240409 w 2811428"/>
              <a:gd name="connsiteY88" fmla="*/ 4889 h 99500"/>
              <a:gd name="connsiteX89" fmla="*/ 1205201 w 2811428"/>
              <a:gd name="connsiteY89" fmla="*/ 99501 h 99500"/>
              <a:gd name="connsiteX90" fmla="*/ 1191802 w 2811428"/>
              <a:gd name="connsiteY90" fmla="*/ 94611 h 99500"/>
              <a:gd name="connsiteX91" fmla="*/ 1227007 w 2811428"/>
              <a:gd name="connsiteY91" fmla="*/ 0 h 99500"/>
              <a:gd name="connsiteX92" fmla="*/ 1294584 w 2811428"/>
              <a:gd name="connsiteY92" fmla="*/ 4889 h 99500"/>
              <a:gd name="connsiteX93" fmla="*/ 1259376 w 2811428"/>
              <a:gd name="connsiteY93" fmla="*/ 99501 h 99500"/>
              <a:gd name="connsiteX94" fmla="*/ 1245974 w 2811428"/>
              <a:gd name="connsiteY94" fmla="*/ 94611 h 99500"/>
              <a:gd name="connsiteX95" fmla="*/ 1281182 w 2811428"/>
              <a:gd name="connsiteY95" fmla="*/ 0 h 99500"/>
              <a:gd name="connsiteX96" fmla="*/ 1348755 w 2811428"/>
              <a:gd name="connsiteY96" fmla="*/ 4889 h 99500"/>
              <a:gd name="connsiteX97" fmla="*/ 1313551 w 2811428"/>
              <a:gd name="connsiteY97" fmla="*/ 99501 h 99500"/>
              <a:gd name="connsiteX98" fmla="*/ 1300149 w 2811428"/>
              <a:gd name="connsiteY98" fmla="*/ 94611 h 99500"/>
              <a:gd name="connsiteX99" fmla="*/ 1335357 w 2811428"/>
              <a:gd name="connsiteY99" fmla="*/ 0 h 99500"/>
              <a:gd name="connsiteX100" fmla="*/ 1402930 w 2811428"/>
              <a:gd name="connsiteY100" fmla="*/ 4889 h 99500"/>
              <a:gd name="connsiteX101" fmla="*/ 1367722 w 2811428"/>
              <a:gd name="connsiteY101" fmla="*/ 99501 h 99500"/>
              <a:gd name="connsiteX102" fmla="*/ 1354323 w 2811428"/>
              <a:gd name="connsiteY102" fmla="*/ 94611 h 99500"/>
              <a:gd name="connsiteX103" fmla="*/ 1389531 w 2811428"/>
              <a:gd name="connsiteY103" fmla="*/ 3 h 99500"/>
              <a:gd name="connsiteX104" fmla="*/ 1457105 w 2811428"/>
              <a:gd name="connsiteY104" fmla="*/ 4893 h 99500"/>
              <a:gd name="connsiteX105" fmla="*/ 1421897 w 2811428"/>
              <a:gd name="connsiteY105" fmla="*/ 99501 h 99500"/>
              <a:gd name="connsiteX106" fmla="*/ 1408498 w 2811428"/>
              <a:gd name="connsiteY106" fmla="*/ 94611 h 99500"/>
              <a:gd name="connsiteX107" fmla="*/ 1443706 w 2811428"/>
              <a:gd name="connsiteY107" fmla="*/ 0 h 99500"/>
              <a:gd name="connsiteX108" fmla="*/ 1511273 w 2811428"/>
              <a:gd name="connsiteY108" fmla="*/ 4889 h 99500"/>
              <a:gd name="connsiteX109" fmla="*/ 1476072 w 2811428"/>
              <a:gd name="connsiteY109" fmla="*/ 99501 h 99500"/>
              <a:gd name="connsiteX110" fmla="*/ 1462673 w 2811428"/>
              <a:gd name="connsiteY110" fmla="*/ 94611 h 99500"/>
              <a:gd name="connsiteX111" fmla="*/ 1497871 w 2811428"/>
              <a:gd name="connsiteY111" fmla="*/ 0 h 99500"/>
              <a:gd name="connsiteX112" fmla="*/ 1565448 w 2811428"/>
              <a:gd name="connsiteY112" fmla="*/ 4889 h 99500"/>
              <a:gd name="connsiteX113" fmla="*/ 1530240 w 2811428"/>
              <a:gd name="connsiteY113" fmla="*/ 99501 h 99500"/>
              <a:gd name="connsiteX114" fmla="*/ 1516838 w 2811428"/>
              <a:gd name="connsiteY114" fmla="*/ 94611 h 99500"/>
              <a:gd name="connsiteX115" fmla="*/ 1552046 w 2811428"/>
              <a:gd name="connsiteY115" fmla="*/ 3 h 99500"/>
              <a:gd name="connsiteX116" fmla="*/ 1619623 w 2811428"/>
              <a:gd name="connsiteY116" fmla="*/ 4893 h 99500"/>
              <a:gd name="connsiteX117" fmla="*/ 1584415 w 2811428"/>
              <a:gd name="connsiteY117" fmla="*/ 99501 h 99500"/>
              <a:gd name="connsiteX118" fmla="*/ 1571013 w 2811428"/>
              <a:gd name="connsiteY118" fmla="*/ 94611 h 99500"/>
              <a:gd name="connsiteX119" fmla="*/ 1606221 w 2811428"/>
              <a:gd name="connsiteY119" fmla="*/ 0 h 99500"/>
              <a:gd name="connsiteX120" fmla="*/ 1673794 w 2811428"/>
              <a:gd name="connsiteY120" fmla="*/ 4889 h 99500"/>
              <a:gd name="connsiteX121" fmla="*/ 1638586 w 2811428"/>
              <a:gd name="connsiteY121" fmla="*/ 99501 h 99500"/>
              <a:gd name="connsiteX122" fmla="*/ 1625187 w 2811428"/>
              <a:gd name="connsiteY122" fmla="*/ 94611 h 99500"/>
              <a:gd name="connsiteX123" fmla="*/ 1660395 w 2811428"/>
              <a:gd name="connsiteY123" fmla="*/ 0 h 99500"/>
              <a:gd name="connsiteX124" fmla="*/ 1727969 w 2811428"/>
              <a:gd name="connsiteY124" fmla="*/ 4889 h 99500"/>
              <a:gd name="connsiteX125" fmla="*/ 1692761 w 2811428"/>
              <a:gd name="connsiteY125" fmla="*/ 99501 h 99500"/>
              <a:gd name="connsiteX126" fmla="*/ 1679362 w 2811428"/>
              <a:gd name="connsiteY126" fmla="*/ 94611 h 99500"/>
              <a:gd name="connsiteX127" fmla="*/ 1714567 w 2811428"/>
              <a:gd name="connsiteY127" fmla="*/ 0 h 99500"/>
              <a:gd name="connsiteX128" fmla="*/ 1782144 w 2811428"/>
              <a:gd name="connsiteY128" fmla="*/ 4889 h 99500"/>
              <a:gd name="connsiteX129" fmla="*/ 1746936 w 2811428"/>
              <a:gd name="connsiteY129" fmla="*/ 99501 h 99500"/>
              <a:gd name="connsiteX130" fmla="*/ 1733537 w 2811428"/>
              <a:gd name="connsiteY130" fmla="*/ 94611 h 99500"/>
              <a:gd name="connsiteX131" fmla="*/ 1768742 w 2811428"/>
              <a:gd name="connsiteY131" fmla="*/ 0 h 99500"/>
              <a:gd name="connsiteX132" fmla="*/ 1836319 w 2811428"/>
              <a:gd name="connsiteY132" fmla="*/ 4889 h 99500"/>
              <a:gd name="connsiteX133" fmla="*/ 1801107 w 2811428"/>
              <a:gd name="connsiteY133" fmla="*/ 99501 h 99500"/>
              <a:gd name="connsiteX134" fmla="*/ 1787709 w 2811428"/>
              <a:gd name="connsiteY134" fmla="*/ 94611 h 99500"/>
              <a:gd name="connsiteX135" fmla="*/ 1822917 w 2811428"/>
              <a:gd name="connsiteY135" fmla="*/ 0 h 99500"/>
              <a:gd name="connsiteX136" fmla="*/ 1890483 w 2811428"/>
              <a:gd name="connsiteY136" fmla="*/ 4889 h 99500"/>
              <a:gd name="connsiteX137" fmla="*/ 1855282 w 2811428"/>
              <a:gd name="connsiteY137" fmla="*/ 99501 h 99500"/>
              <a:gd name="connsiteX138" fmla="*/ 1841884 w 2811428"/>
              <a:gd name="connsiteY138" fmla="*/ 94611 h 99500"/>
              <a:gd name="connsiteX139" fmla="*/ 1877085 w 2811428"/>
              <a:gd name="connsiteY139" fmla="*/ 0 h 99500"/>
              <a:gd name="connsiteX140" fmla="*/ 1944658 w 2811428"/>
              <a:gd name="connsiteY140" fmla="*/ 4889 h 99500"/>
              <a:gd name="connsiteX141" fmla="*/ 1909450 w 2811428"/>
              <a:gd name="connsiteY141" fmla="*/ 99501 h 99500"/>
              <a:gd name="connsiteX142" fmla="*/ 1896052 w 2811428"/>
              <a:gd name="connsiteY142" fmla="*/ 94611 h 99500"/>
              <a:gd name="connsiteX143" fmla="*/ 1931259 w 2811428"/>
              <a:gd name="connsiteY143" fmla="*/ 0 h 99500"/>
              <a:gd name="connsiteX144" fmla="*/ 1998833 w 2811428"/>
              <a:gd name="connsiteY144" fmla="*/ 4889 h 99500"/>
              <a:gd name="connsiteX145" fmla="*/ 1963625 w 2811428"/>
              <a:gd name="connsiteY145" fmla="*/ 99501 h 99500"/>
              <a:gd name="connsiteX146" fmla="*/ 1950223 w 2811428"/>
              <a:gd name="connsiteY146" fmla="*/ 94611 h 99500"/>
              <a:gd name="connsiteX147" fmla="*/ 1985431 w 2811428"/>
              <a:gd name="connsiteY147" fmla="*/ 0 h 99500"/>
              <a:gd name="connsiteX148" fmla="*/ 2053005 w 2811428"/>
              <a:gd name="connsiteY148" fmla="*/ 4889 h 99500"/>
              <a:gd name="connsiteX149" fmla="*/ 2017800 w 2811428"/>
              <a:gd name="connsiteY149" fmla="*/ 99501 h 99500"/>
              <a:gd name="connsiteX150" fmla="*/ 2004398 w 2811428"/>
              <a:gd name="connsiteY150" fmla="*/ 94611 h 99500"/>
              <a:gd name="connsiteX151" fmla="*/ 2039606 w 2811428"/>
              <a:gd name="connsiteY151" fmla="*/ 0 h 99500"/>
              <a:gd name="connsiteX152" fmla="*/ 2107180 w 2811428"/>
              <a:gd name="connsiteY152" fmla="*/ 4889 h 99500"/>
              <a:gd name="connsiteX153" fmla="*/ 2071972 w 2811428"/>
              <a:gd name="connsiteY153" fmla="*/ 99501 h 99500"/>
              <a:gd name="connsiteX154" fmla="*/ 2058573 w 2811428"/>
              <a:gd name="connsiteY154" fmla="*/ 94611 h 99500"/>
              <a:gd name="connsiteX155" fmla="*/ 2093781 w 2811428"/>
              <a:gd name="connsiteY155" fmla="*/ 0 h 99500"/>
              <a:gd name="connsiteX156" fmla="*/ 2161372 w 2811428"/>
              <a:gd name="connsiteY156" fmla="*/ 4889 h 99500"/>
              <a:gd name="connsiteX157" fmla="*/ 2126146 w 2811428"/>
              <a:gd name="connsiteY157" fmla="*/ 99501 h 99500"/>
              <a:gd name="connsiteX158" fmla="*/ 2112748 w 2811428"/>
              <a:gd name="connsiteY158" fmla="*/ 94611 h 99500"/>
              <a:gd name="connsiteX159" fmla="*/ 2147956 w 2811428"/>
              <a:gd name="connsiteY159" fmla="*/ 0 h 99500"/>
              <a:gd name="connsiteX160" fmla="*/ 2215543 w 2811428"/>
              <a:gd name="connsiteY160" fmla="*/ 4889 h 99500"/>
              <a:gd name="connsiteX161" fmla="*/ 2180321 w 2811428"/>
              <a:gd name="connsiteY161" fmla="*/ 99501 h 99500"/>
              <a:gd name="connsiteX162" fmla="*/ 2166922 w 2811428"/>
              <a:gd name="connsiteY162" fmla="*/ 94611 h 99500"/>
              <a:gd name="connsiteX163" fmla="*/ 2202127 w 2811428"/>
              <a:gd name="connsiteY163" fmla="*/ 0 h 99500"/>
              <a:gd name="connsiteX164" fmla="*/ 2269714 w 2811428"/>
              <a:gd name="connsiteY164" fmla="*/ 4889 h 99500"/>
              <a:gd name="connsiteX165" fmla="*/ 2234489 w 2811428"/>
              <a:gd name="connsiteY165" fmla="*/ 99501 h 99500"/>
              <a:gd name="connsiteX166" fmla="*/ 2221090 w 2811428"/>
              <a:gd name="connsiteY166" fmla="*/ 94611 h 99500"/>
              <a:gd name="connsiteX167" fmla="*/ 2256295 w 2811428"/>
              <a:gd name="connsiteY167" fmla="*/ 0 h 99500"/>
              <a:gd name="connsiteX168" fmla="*/ 2323886 w 2811428"/>
              <a:gd name="connsiteY168" fmla="*/ 4889 h 99500"/>
              <a:gd name="connsiteX169" fmla="*/ 2288664 w 2811428"/>
              <a:gd name="connsiteY169" fmla="*/ 99501 h 99500"/>
              <a:gd name="connsiteX170" fmla="*/ 2275262 w 2811428"/>
              <a:gd name="connsiteY170" fmla="*/ 94611 h 99500"/>
              <a:gd name="connsiteX171" fmla="*/ 2310470 w 2811428"/>
              <a:gd name="connsiteY171" fmla="*/ 0 h 99500"/>
              <a:gd name="connsiteX172" fmla="*/ 2378057 w 2811428"/>
              <a:gd name="connsiteY172" fmla="*/ 4889 h 99500"/>
              <a:gd name="connsiteX173" fmla="*/ 2342836 w 2811428"/>
              <a:gd name="connsiteY173" fmla="*/ 99501 h 99500"/>
              <a:gd name="connsiteX174" fmla="*/ 2329437 w 2811428"/>
              <a:gd name="connsiteY174" fmla="*/ 94611 h 99500"/>
              <a:gd name="connsiteX175" fmla="*/ 2364645 w 2811428"/>
              <a:gd name="connsiteY175" fmla="*/ 0 h 99500"/>
              <a:gd name="connsiteX176" fmla="*/ 2432229 w 2811428"/>
              <a:gd name="connsiteY176" fmla="*/ 4889 h 99500"/>
              <a:gd name="connsiteX177" fmla="*/ 2397010 w 2811428"/>
              <a:gd name="connsiteY177" fmla="*/ 99501 h 99500"/>
              <a:gd name="connsiteX178" fmla="*/ 2383611 w 2811428"/>
              <a:gd name="connsiteY178" fmla="*/ 94611 h 99500"/>
              <a:gd name="connsiteX179" fmla="*/ 2418820 w 2811428"/>
              <a:gd name="connsiteY179" fmla="*/ 0 h 99500"/>
              <a:gd name="connsiteX180" fmla="*/ 2486400 w 2811428"/>
              <a:gd name="connsiteY180" fmla="*/ 4889 h 99500"/>
              <a:gd name="connsiteX181" fmla="*/ 2451185 w 2811428"/>
              <a:gd name="connsiteY181" fmla="*/ 99501 h 99500"/>
              <a:gd name="connsiteX182" fmla="*/ 2437786 w 2811428"/>
              <a:gd name="connsiteY182" fmla="*/ 94611 h 99500"/>
              <a:gd name="connsiteX183" fmla="*/ 2472991 w 2811428"/>
              <a:gd name="connsiteY183" fmla="*/ 0 h 99500"/>
              <a:gd name="connsiteX184" fmla="*/ 2540572 w 2811428"/>
              <a:gd name="connsiteY184" fmla="*/ 4889 h 99500"/>
              <a:gd name="connsiteX185" fmla="*/ 2505360 w 2811428"/>
              <a:gd name="connsiteY185" fmla="*/ 99501 h 99500"/>
              <a:gd name="connsiteX186" fmla="*/ 2491961 w 2811428"/>
              <a:gd name="connsiteY186" fmla="*/ 94611 h 99500"/>
              <a:gd name="connsiteX187" fmla="*/ 2527166 w 2811428"/>
              <a:gd name="connsiteY187" fmla="*/ 3 h 99500"/>
              <a:gd name="connsiteX188" fmla="*/ 2594743 w 2811428"/>
              <a:gd name="connsiteY188" fmla="*/ 4889 h 99500"/>
              <a:gd name="connsiteX189" fmla="*/ 2559535 w 2811428"/>
              <a:gd name="connsiteY189" fmla="*/ 99501 h 99500"/>
              <a:gd name="connsiteX190" fmla="*/ 2546133 w 2811428"/>
              <a:gd name="connsiteY190" fmla="*/ 94611 h 99500"/>
              <a:gd name="connsiteX191" fmla="*/ 2581341 w 2811428"/>
              <a:gd name="connsiteY191" fmla="*/ 0 h 99500"/>
              <a:gd name="connsiteX192" fmla="*/ 2648914 w 2811428"/>
              <a:gd name="connsiteY192" fmla="*/ 4889 h 99500"/>
              <a:gd name="connsiteX193" fmla="*/ 2613699 w 2811428"/>
              <a:gd name="connsiteY193" fmla="*/ 99501 h 99500"/>
              <a:gd name="connsiteX194" fmla="*/ 2600301 w 2811428"/>
              <a:gd name="connsiteY194" fmla="*/ 94611 h 99500"/>
              <a:gd name="connsiteX195" fmla="*/ 2635509 w 2811428"/>
              <a:gd name="connsiteY195" fmla="*/ 3 h 99500"/>
              <a:gd name="connsiteX196" fmla="*/ 2703086 w 2811428"/>
              <a:gd name="connsiteY196" fmla="*/ 4889 h 99500"/>
              <a:gd name="connsiteX197" fmla="*/ 2667874 w 2811428"/>
              <a:gd name="connsiteY197" fmla="*/ 99501 h 99500"/>
              <a:gd name="connsiteX198" fmla="*/ 2654476 w 2811428"/>
              <a:gd name="connsiteY198" fmla="*/ 94611 h 99500"/>
              <a:gd name="connsiteX199" fmla="*/ 2689680 w 2811428"/>
              <a:gd name="connsiteY199" fmla="*/ 3 h 99500"/>
              <a:gd name="connsiteX200" fmla="*/ 2757257 w 2811428"/>
              <a:gd name="connsiteY200" fmla="*/ 4889 h 99500"/>
              <a:gd name="connsiteX201" fmla="*/ 2722049 w 2811428"/>
              <a:gd name="connsiteY201" fmla="*/ 99501 h 99500"/>
              <a:gd name="connsiteX202" fmla="*/ 2708647 w 2811428"/>
              <a:gd name="connsiteY202" fmla="*/ 94611 h 99500"/>
              <a:gd name="connsiteX203" fmla="*/ 2743855 w 2811428"/>
              <a:gd name="connsiteY203" fmla="*/ 0 h 99500"/>
              <a:gd name="connsiteX204" fmla="*/ 2811429 w 2811428"/>
              <a:gd name="connsiteY204" fmla="*/ 4889 h 99500"/>
              <a:gd name="connsiteX205" fmla="*/ 2776224 w 2811428"/>
              <a:gd name="connsiteY205" fmla="*/ 99501 h 99500"/>
              <a:gd name="connsiteX206" fmla="*/ 2762822 w 2811428"/>
              <a:gd name="connsiteY206" fmla="*/ 94611 h 99500"/>
              <a:gd name="connsiteX207" fmla="*/ 2798030 w 2811428"/>
              <a:gd name="connsiteY207" fmla="*/ 0 h 9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Lst>
            <a:rect l="l" t="t" r="r" b="b"/>
            <a:pathLst>
              <a:path w="2811428" h="99500">
                <a:moveTo>
                  <a:pt x="48600" y="4889"/>
                </a:moveTo>
                <a:lnTo>
                  <a:pt x="13399" y="99501"/>
                </a:lnTo>
                <a:lnTo>
                  <a:pt x="0" y="94611"/>
                </a:lnTo>
                <a:lnTo>
                  <a:pt x="35201" y="0"/>
                </a:lnTo>
                <a:moveTo>
                  <a:pt x="102775" y="4889"/>
                </a:moveTo>
                <a:lnTo>
                  <a:pt x="67567" y="99501"/>
                </a:lnTo>
                <a:lnTo>
                  <a:pt x="54171" y="94611"/>
                </a:lnTo>
                <a:lnTo>
                  <a:pt x="89379" y="0"/>
                </a:lnTo>
                <a:moveTo>
                  <a:pt x="156953" y="4889"/>
                </a:moveTo>
                <a:lnTo>
                  <a:pt x="121738" y="99501"/>
                </a:lnTo>
                <a:lnTo>
                  <a:pt x="108343" y="94611"/>
                </a:lnTo>
                <a:lnTo>
                  <a:pt x="143551" y="0"/>
                </a:lnTo>
                <a:moveTo>
                  <a:pt x="211125" y="4889"/>
                </a:moveTo>
                <a:lnTo>
                  <a:pt x="175913" y="99501"/>
                </a:lnTo>
                <a:lnTo>
                  <a:pt x="162514" y="94611"/>
                </a:lnTo>
                <a:lnTo>
                  <a:pt x="197722" y="0"/>
                </a:lnTo>
                <a:moveTo>
                  <a:pt x="265296" y="4889"/>
                </a:moveTo>
                <a:lnTo>
                  <a:pt x="230088" y="99501"/>
                </a:lnTo>
                <a:lnTo>
                  <a:pt x="216686" y="94611"/>
                </a:lnTo>
                <a:lnTo>
                  <a:pt x="251890" y="0"/>
                </a:lnTo>
                <a:moveTo>
                  <a:pt x="319464" y="4889"/>
                </a:moveTo>
                <a:lnTo>
                  <a:pt x="284263" y="99501"/>
                </a:lnTo>
                <a:lnTo>
                  <a:pt x="270857" y="94611"/>
                </a:lnTo>
                <a:lnTo>
                  <a:pt x="306069" y="3"/>
                </a:lnTo>
                <a:moveTo>
                  <a:pt x="373642" y="4893"/>
                </a:moveTo>
                <a:lnTo>
                  <a:pt x="338438" y="99501"/>
                </a:lnTo>
                <a:lnTo>
                  <a:pt x="325029" y="94611"/>
                </a:lnTo>
                <a:lnTo>
                  <a:pt x="360237" y="0"/>
                </a:lnTo>
                <a:moveTo>
                  <a:pt x="427803" y="4889"/>
                </a:moveTo>
                <a:lnTo>
                  <a:pt x="392602" y="99501"/>
                </a:lnTo>
                <a:lnTo>
                  <a:pt x="379200" y="94611"/>
                </a:lnTo>
                <a:lnTo>
                  <a:pt x="414411" y="3"/>
                </a:lnTo>
                <a:moveTo>
                  <a:pt x="481985" y="4893"/>
                </a:moveTo>
                <a:lnTo>
                  <a:pt x="446777" y="99501"/>
                </a:lnTo>
                <a:lnTo>
                  <a:pt x="433371" y="94611"/>
                </a:lnTo>
                <a:lnTo>
                  <a:pt x="468579" y="0"/>
                </a:lnTo>
                <a:moveTo>
                  <a:pt x="536160" y="4889"/>
                </a:moveTo>
                <a:lnTo>
                  <a:pt x="500952" y="99501"/>
                </a:lnTo>
                <a:lnTo>
                  <a:pt x="487543" y="94611"/>
                </a:lnTo>
                <a:lnTo>
                  <a:pt x="522747" y="0"/>
                </a:lnTo>
                <a:moveTo>
                  <a:pt x="590331" y="4889"/>
                </a:moveTo>
                <a:lnTo>
                  <a:pt x="555127" y="99501"/>
                </a:lnTo>
                <a:lnTo>
                  <a:pt x="541714" y="94611"/>
                </a:lnTo>
                <a:lnTo>
                  <a:pt x="576922" y="0"/>
                </a:lnTo>
                <a:moveTo>
                  <a:pt x="644496" y="4889"/>
                </a:moveTo>
                <a:lnTo>
                  <a:pt x="609302" y="99501"/>
                </a:lnTo>
                <a:lnTo>
                  <a:pt x="595886" y="94611"/>
                </a:lnTo>
                <a:lnTo>
                  <a:pt x="631094" y="0"/>
                </a:lnTo>
                <a:moveTo>
                  <a:pt x="698668" y="4889"/>
                </a:moveTo>
                <a:lnTo>
                  <a:pt x="663473" y="99501"/>
                </a:lnTo>
                <a:lnTo>
                  <a:pt x="650074" y="94611"/>
                </a:lnTo>
                <a:lnTo>
                  <a:pt x="685282" y="0"/>
                </a:lnTo>
                <a:moveTo>
                  <a:pt x="752856" y="4889"/>
                </a:moveTo>
                <a:lnTo>
                  <a:pt x="717648" y="99501"/>
                </a:lnTo>
                <a:lnTo>
                  <a:pt x="704249" y="94611"/>
                </a:lnTo>
                <a:lnTo>
                  <a:pt x="739457" y="0"/>
                </a:lnTo>
                <a:moveTo>
                  <a:pt x="807024" y="4889"/>
                </a:moveTo>
                <a:lnTo>
                  <a:pt x="771816" y="99501"/>
                </a:lnTo>
                <a:lnTo>
                  <a:pt x="758400" y="94611"/>
                </a:lnTo>
                <a:lnTo>
                  <a:pt x="793608" y="0"/>
                </a:lnTo>
                <a:moveTo>
                  <a:pt x="861182" y="4889"/>
                </a:moveTo>
                <a:lnTo>
                  <a:pt x="825991" y="99501"/>
                </a:lnTo>
                <a:lnTo>
                  <a:pt x="812589" y="94611"/>
                </a:lnTo>
                <a:lnTo>
                  <a:pt x="847797" y="0"/>
                </a:lnTo>
                <a:moveTo>
                  <a:pt x="915370" y="4889"/>
                </a:moveTo>
                <a:lnTo>
                  <a:pt x="880166" y="99501"/>
                </a:lnTo>
                <a:lnTo>
                  <a:pt x="866763" y="94611"/>
                </a:lnTo>
                <a:lnTo>
                  <a:pt x="901968" y="0"/>
                </a:lnTo>
                <a:moveTo>
                  <a:pt x="969545" y="4889"/>
                </a:moveTo>
                <a:lnTo>
                  <a:pt x="934337" y="99501"/>
                </a:lnTo>
                <a:lnTo>
                  <a:pt x="920938" y="94611"/>
                </a:lnTo>
                <a:lnTo>
                  <a:pt x="956143" y="0"/>
                </a:lnTo>
                <a:moveTo>
                  <a:pt x="1023720" y="4889"/>
                </a:moveTo>
                <a:lnTo>
                  <a:pt x="988512" y="99501"/>
                </a:lnTo>
                <a:lnTo>
                  <a:pt x="975110" y="94611"/>
                </a:lnTo>
                <a:lnTo>
                  <a:pt x="1010318" y="0"/>
                </a:lnTo>
                <a:moveTo>
                  <a:pt x="1077895" y="4889"/>
                </a:moveTo>
                <a:lnTo>
                  <a:pt x="1042687" y="99501"/>
                </a:lnTo>
                <a:lnTo>
                  <a:pt x="1029285" y="94611"/>
                </a:lnTo>
                <a:lnTo>
                  <a:pt x="1064493" y="0"/>
                </a:lnTo>
                <a:moveTo>
                  <a:pt x="1132059" y="4889"/>
                </a:moveTo>
                <a:lnTo>
                  <a:pt x="1096862" y="99501"/>
                </a:lnTo>
                <a:lnTo>
                  <a:pt x="1083460" y="94611"/>
                </a:lnTo>
                <a:lnTo>
                  <a:pt x="1118661" y="0"/>
                </a:lnTo>
                <a:moveTo>
                  <a:pt x="1186234" y="4889"/>
                </a:moveTo>
                <a:lnTo>
                  <a:pt x="1151026" y="99501"/>
                </a:lnTo>
                <a:lnTo>
                  <a:pt x="1137628" y="94611"/>
                </a:lnTo>
                <a:lnTo>
                  <a:pt x="1172835" y="0"/>
                </a:lnTo>
                <a:moveTo>
                  <a:pt x="1240409" y="4889"/>
                </a:moveTo>
                <a:lnTo>
                  <a:pt x="1205201" y="99501"/>
                </a:lnTo>
                <a:lnTo>
                  <a:pt x="1191802" y="94611"/>
                </a:lnTo>
                <a:lnTo>
                  <a:pt x="1227007" y="0"/>
                </a:lnTo>
                <a:moveTo>
                  <a:pt x="1294584" y="4889"/>
                </a:moveTo>
                <a:lnTo>
                  <a:pt x="1259376" y="99501"/>
                </a:lnTo>
                <a:lnTo>
                  <a:pt x="1245974" y="94611"/>
                </a:lnTo>
                <a:lnTo>
                  <a:pt x="1281182" y="0"/>
                </a:lnTo>
                <a:moveTo>
                  <a:pt x="1348755" y="4889"/>
                </a:moveTo>
                <a:lnTo>
                  <a:pt x="1313551" y="99501"/>
                </a:lnTo>
                <a:lnTo>
                  <a:pt x="1300149" y="94611"/>
                </a:lnTo>
                <a:lnTo>
                  <a:pt x="1335357" y="0"/>
                </a:lnTo>
                <a:moveTo>
                  <a:pt x="1402930" y="4889"/>
                </a:moveTo>
                <a:lnTo>
                  <a:pt x="1367722" y="99501"/>
                </a:lnTo>
                <a:lnTo>
                  <a:pt x="1354323" y="94611"/>
                </a:lnTo>
                <a:lnTo>
                  <a:pt x="1389531" y="3"/>
                </a:lnTo>
                <a:moveTo>
                  <a:pt x="1457105" y="4893"/>
                </a:moveTo>
                <a:lnTo>
                  <a:pt x="1421897" y="99501"/>
                </a:lnTo>
                <a:lnTo>
                  <a:pt x="1408498" y="94611"/>
                </a:lnTo>
                <a:lnTo>
                  <a:pt x="1443706" y="0"/>
                </a:lnTo>
                <a:moveTo>
                  <a:pt x="1511273" y="4889"/>
                </a:moveTo>
                <a:lnTo>
                  <a:pt x="1476072" y="99501"/>
                </a:lnTo>
                <a:lnTo>
                  <a:pt x="1462673" y="94611"/>
                </a:lnTo>
                <a:lnTo>
                  <a:pt x="1497871" y="0"/>
                </a:lnTo>
                <a:moveTo>
                  <a:pt x="1565448" y="4889"/>
                </a:moveTo>
                <a:lnTo>
                  <a:pt x="1530240" y="99501"/>
                </a:lnTo>
                <a:lnTo>
                  <a:pt x="1516838" y="94611"/>
                </a:lnTo>
                <a:lnTo>
                  <a:pt x="1552046" y="3"/>
                </a:lnTo>
                <a:moveTo>
                  <a:pt x="1619623" y="4893"/>
                </a:moveTo>
                <a:lnTo>
                  <a:pt x="1584415" y="99501"/>
                </a:lnTo>
                <a:lnTo>
                  <a:pt x="1571013" y="94611"/>
                </a:lnTo>
                <a:lnTo>
                  <a:pt x="1606221" y="0"/>
                </a:lnTo>
                <a:moveTo>
                  <a:pt x="1673794" y="4889"/>
                </a:moveTo>
                <a:lnTo>
                  <a:pt x="1638586" y="99501"/>
                </a:lnTo>
                <a:lnTo>
                  <a:pt x="1625187" y="94611"/>
                </a:lnTo>
                <a:lnTo>
                  <a:pt x="1660395" y="0"/>
                </a:lnTo>
                <a:moveTo>
                  <a:pt x="1727969" y="4889"/>
                </a:moveTo>
                <a:lnTo>
                  <a:pt x="1692761" y="99501"/>
                </a:lnTo>
                <a:lnTo>
                  <a:pt x="1679362" y="94611"/>
                </a:lnTo>
                <a:lnTo>
                  <a:pt x="1714567" y="0"/>
                </a:lnTo>
                <a:moveTo>
                  <a:pt x="1782144" y="4889"/>
                </a:moveTo>
                <a:lnTo>
                  <a:pt x="1746936" y="99501"/>
                </a:lnTo>
                <a:lnTo>
                  <a:pt x="1733537" y="94611"/>
                </a:lnTo>
                <a:lnTo>
                  <a:pt x="1768742" y="0"/>
                </a:lnTo>
                <a:moveTo>
                  <a:pt x="1836319" y="4889"/>
                </a:moveTo>
                <a:lnTo>
                  <a:pt x="1801107" y="99501"/>
                </a:lnTo>
                <a:lnTo>
                  <a:pt x="1787709" y="94611"/>
                </a:lnTo>
                <a:lnTo>
                  <a:pt x="1822917" y="0"/>
                </a:lnTo>
                <a:moveTo>
                  <a:pt x="1890483" y="4889"/>
                </a:moveTo>
                <a:lnTo>
                  <a:pt x="1855282" y="99501"/>
                </a:lnTo>
                <a:lnTo>
                  <a:pt x="1841884" y="94611"/>
                </a:lnTo>
                <a:lnTo>
                  <a:pt x="1877085" y="0"/>
                </a:lnTo>
                <a:moveTo>
                  <a:pt x="1944658" y="4889"/>
                </a:moveTo>
                <a:lnTo>
                  <a:pt x="1909450" y="99501"/>
                </a:lnTo>
                <a:lnTo>
                  <a:pt x="1896052" y="94611"/>
                </a:lnTo>
                <a:lnTo>
                  <a:pt x="1931259" y="0"/>
                </a:lnTo>
                <a:moveTo>
                  <a:pt x="1998833" y="4889"/>
                </a:moveTo>
                <a:lnTo>
                  <a:pt x="1963625" y="99501"/>
                </a:lnTo>
                <a:lnTo>
                  <a:pt x="1950223" y="94611"/>
                </a:lnTo>
                <a:lnTo>
                  <a:pt x="1985431" y="0"/>
                </a:lnTo>
                <a:moveTo>
                  <a:pt x="2053005" y="4889"/>
                </a:moveTo>
                <a:lnTo>
                  <a:pt x="2017800" y="99501"/>
                </a:lnTo>
                <a:lnTo>
                  <a:pt x="2004398" y="94611"/>
                </a:lnTo>
                <a:lnTo>
                  <a:pt x="2039606" y="0"/>
                </a:lnTo>
                <a:moveTo>
                  <a:pt x="2107180" y="4889"/>
                </a:moveTo>
                <a:lnTo>
                  <a:pt x="2071972" y="99501"/>
                </a:lnTo>
                <a:lnTo>
                  <a:pt x="2058573" y="94611"/>
                </a:lnTo>
                <a:lnTo>
                  <a:pt x="2093781" y="0"/>
                </a:lnTo>
                <a:moveTo>
                  <a:pt x="2161372" y="4889"/>
                </a:moveTo>
                <a:lnTo>
                  <a:pt x="2126146" y="99501"/>
                </a:lnTo>
                <a:lnTo>
                  <a:pt x="2112748" y="94611"/>
                </a:lnTo>
                <a:lnTo>
                  <a:pt x="2147956" y="0"/>
                </a:lnTo>
                <a:moveTo>
                  <a:pt x="2215543" y="4889"/>
                </a:moveTo>
                <a:lnTo>
                  <a:pt x="2180321" y="99501"/>
                </a:lnTo>
                <a:lnTo>
                  <a:pt x="2166922" y="94611"/>
                </a:lnTo>
                <a:lnTo>
                  <a:pt x="2202127" y="0"/>
                </a:lnTo>
                <a:moveTo>
                  <a:pt x="2269714" y="4889"/>
                </a:moveTo>
                <a:lnTo>
                  <a:pt x="2234489" y="99501"/>
                </a:lnTo>
                <a:lnTo>
                  <a:pt x="2221090" y="94611"/>
                </a:lnTo>
                <a:lnTo>
                  <a:pt x="2256295" y="0"/>
                </a:lnTo>
                <a:moveTo>
                  <a:pt x="2323886" y="4889"/>
                </a:moveTo>
                <a:lnTo>
                  <a:pt x="2288664" y="99501"/>
                </a:lnTo>
                <a:lnTo>
                  <a:pt x="2275262" y="94611"/>
                </a:lnTo>
                <a:lnTo>
                  <a:pt x="2310470" y="0"/>
                </a:lnTo>
                <a:moveTo>
                  <a:pt x="2378057" y="4889"/>
                </a:moveTo>
                <a:lnTo>
                  <a:pt x="2342836" y="99501"/>
                </a:lnTo>
                <a:lnTo>
                  <a:pt x="2329437" y="94611"/>
                </a:lnTo>
                <a:lnTo>
                  <a:pt x="2364645" y="0"/>
                </a:lnTo>
                <a:moveTo>
                  <a:pt x="2432229" y="4889"/>
                </a:moveTo>
                <a:lnTo>
                  <a:pt x="2397010" y="99501"/>
                </a:lnTo>
                <a:lnTo>
                  <a:pt x="2383611" y="94611"/>
                </a:lnTo>
                <a:lnTo>
                  <a:pt x="2418820" y="0"/>
                </a:lnTo>
                <a:moveTo>
                  <a:pt x="2486400" y="4889"/>
                </a:moveTo>
                <a:lnTo>
                  <a:pt x="2451185" y="99501"/>
                </a:lnTo>
                <a:lnTo>
                  <a:pt x="2437786" y="94611"/>
                </a:lnTo>
                <a:lnTo>
                  <a:pt x="2472991" y="0"/>
                </a:lnTo>
                <a:moveTo>
                  <a:pt x="2540572" y="4889"/>
                </a:moveTo>
                <a:lnTo>
                  <a:pt x="2505360" y="99501"/>
                </a:lnTo>
                <a:lnTo>
                  <a:pt x="2491961" y="94611"/>
                </a:lnTo>
                <a:lnTo>
                  <a:pt x="2527166" y="3"/>
                </a:lnTo>
                <a:moveTo>
                  <a:pt x="2594743" y="4889"/>
                </a:moveTo>
                <a:lnTo>
                  <a:pt x="2559535" y="99501"/>
                </a:lnTo>
                <a:lnTo>
                  <a:pt x="2546133" y="94611"/>
                </a:lnTo>
                <a:lnTo>
                  <a:pt x="2581341" y="0"/>
                </a:lnTo>
                <a:moveTo>
                  <a:pt x="2648914" y="4889"/>
                </a:moveTo>
                <a:lnTo>
                  <a:pt x="2613699" y="99501"/>
                </a:lnTo>
                <a:lnTo>
                  <a:pt x="2600301" y="94611"/>
                </a:lnTo>
                <a:lnTo>
                  <a:pt x="2635509" y="3"/>
                </a:lnTo>
                <a:moveTo>
                  <a:pt x="2703086" y="4889"/>
                </a:moveTo>
                <a:lnTo>
                  <a:pt x="2667874" y="99501"/>
                </a:lnTo>
                <a:lnTo>
                  <a:pt x="2654476" y="94611"/>
                </a:lnTo>
                <a:lnTo>
                  <a:pt x="2689680" y="3"/>
                </a:lnTo>
                <a:moveTo>
                  <a:pt x="2757257" y="4889"/>
                </a:moveTo>
                <a:lnTo>
                  <a:pt x="2722049" y="99501"/>
                </a:lnTo>
                <a:lnTo>
                  <a:pt x="2708647" y="94611"/>
                </a:lnTo>
                <a:lnTo>
                  <a:pt x="2743855" y="0"/>
                </a:lnTo>
                <a:moveTo>
                  <a:pt x="2811429" y="4889"/>
                </a:moveTo>
                <a:lnTo>
                  <a:pt x="2776224" y="99501"/>
                </a:lnTo>
                <a:lnTo>
                  <a:pt x="2762822" y="94611"/>
                </a:lnTo>
                <a:lnTo>
                  <a:pt x="2798030" y="0"/>
                </a:lnTo>
              </a:path>
            </a:pathLst>
          </a:custGeom>
          <a:solidFill>
            <a:schemeClr val="bg1">
              <a:lumMod val="95000"/>
              <a:alpha val="70000"/>
            </a:schemeClr>
          </a:solidFill>
          <a:ln w="3429" cap="flat">
            <a:noFill/>
            <a:prstDash val="solid"/>
            <a:miter/>
          </a:ln>
        </p:spPr>
        <p:txBody>
          <a:bodyPr rtlCol="0" anchor="ctr"/>
          <a:lstStyle/>
          <a:p>
            <a:endParaRPr lang="en-US"/>
          </a:p>
        </p:txBody>
      </p:sp>
      <p:grpSp>
        <p:nvGrpSpPr>
          <p:cNvPr id="5" name="Group 4">
            <a:extLst>
              <a:ext uri="{FF2B5EF4-FFF2-40B4-BE49-F238E27FC236}">
                <a16:creationId xmlns:a16="http://schemas.microsoft.com/office/drawing/2014/main" id="{F32876B6-B915-381A-D9FF-5352C3290C8C}"/>
              </a:ext>
            </a:extLst>
          </p:cNvPr>
          <p:cNvGrpSpPr/>
          <p:nvPr/>
        </p:nvGrpSpPr>
        <p:grpSpPr>
          <a:xfrm>
            <a:off x="5611643" y="1997017"/>
            <a:ext cx="5368738" cy="2863967"/>
            <a:chOff x="1001314" y="2071157"/>
            <a:chExt cx="5368738" cy="2863967"/>
          </a:xfrm>
        </p:grpSpPr>
        <p:sp>
          <p:nvSpPr>
            <p:cNvPr id="6" name="TextBox 5">
              <a:extLst>
                <a:ext uri="{FF2B5EF4-FFF2-40B4-BE49-F238E27FC236}">
                  <a16:creationId xmlns:a16="http://schemas.microsoft.com/office/drawing/2014/main" id="{B895D208-0255-68AD-2441-0D85398DC964}"/>
                </a:ext>
              </a:extLst>
            </p:cNvPr>
            <p:cNvSpPr txBox="1"/>
            <p:nvPr/>
          </p:nvSpPr>
          <p:spPr>
            <a:xfrm>
              <a:off x="1001314" y="2812107"/>
              <a:ext cx="5368738" cy="2123017"/>
            </a:xfrm>
            <a:prstGeom prst="rect">
              <a:avLst/>
            </a:prstGeom>
            <a:noFill/>
          </p:spPr>
          <p:txBody>
            <a:bodyPr wrap="square">
              <a:spAutoFit/>
            </a:bodyPr>
            <a:lstStyle/>
            <a:p>
              <a:pPr>
                <a:lnSpc>
                  <a:spcPct val="150000"/>
                </a:lnSpc>
              </a:pPr>
              <a:r>
                <a:rPr lang="en-US" b="0" i="0" dirty="0">
                  <a:solidFill>
                    <a:schemeClr val="tx1">
                      <a:lumMod val="75000"/>
                      <a:lumOff val="25000"/>
                    </a:schemeClr>
                  </a:solidFill>
                  <a:effectLst/>
                  <a:latin typeface="Montserrat" panose="00000500000000000000" pitchFamily="2" charset="0"/>
                </a:rPr>
                <a:t>Nikola Tesla, born July 10, 1856, in Smiljan, Croatia (then Austria), was an inventor and electrical engineer. He studied in Europe and later immigrated to the US, pioneering alternating current electricity.</a:t>
              </a:r>
              <a:endParaRPr lang="en-US" dirty="0">
                <a:solidFill>
                  <a:schemeClr val="tx1">
                    <a:lumMod val="75000"/>
                    <a:lumOff val="25000"/>
                  </a:schemeClr>
                </a:solidFill>
                <a:latin typeface="Montserrat" panose="00000500000000000000" pitchFamily="2" charset="0"/>
              </a:endParaRPr>
            </a:p>
          </p:txBody>
        </p:sp>
        <p:sp>
          <p:nvSpPr>
            <p:cNvPr id="7" name="TextBox 6">
              <a:extLst>
                <a:ext uri="{FF2B5EF4-FFF2-40B4-BE49-F238E27FC236}">
                  <a16:creationId xmlns:a16="http://schemas.microsoft.com/office/drawing/2014/main" id="{D36303EE-88E5-D1C9-F8D8-5BFA512D6063}"/>
                </a:ext>
              </a:extLst>
            </p:cNvPr>
            <p:cNvSpPr txBox="1"/>
            <p:nvPr/>
          </p:nvSpPr>
          <p:spPr>
            <a:xfrm>
              <a:off x="1001314" y="2071157"/>
              <a:ext cx="5046008" cy="584775"/>
            </a:xfrm>
            <a:prstGeom prst="rect">
              <a:avLst/>
            </a:prstGeom>
            <a:noFill/>
          </p:spPr>
          <p:txBody>
            <a:bodyPr wrap="square">
              <a:spAutoFit/>
            </a:bodyPr>
            <a:lstStyle/>
            <a:p>
              <a:r>
                <a:rPr lang="en-US" sz="3200" b="1" i="0" dirty="0">
                  <a:solidFill>
                    <a:schemeClr val="tx1">
                      <a:lumMod val="75000"/>
                      <a:lumOff val="25000"/>
                    </a:schemeClr>
                  </a:solidFill>
                  <a:effectLst/>
                  <a:latin typeface="Montserrat" panose="00000500000000000000" pitchFamily="2" charset="0"/>
                </a:rPr>
                <a:t>Early Life Nikola Tesla</a:t>
              </a:r>
              <a:endParaRPr lang="en-US" sz="3200" b="1" dirty="0">
                <a:solidFill>
                  <a:schemeClr val="tx1">
                    <a:lumMod val="75000"/>
                    <a:lumOff val="25000"/>
                  </a:schemeClr>
                </a:solidFill>
                <a:latin typeface="Montserrat" panose="00000500000000000000" pitchFamily="2" charset="0"/>
              </a:endParaRPr>
            </a:p>
          </p:txBody>
        </p:sp>
      </p:grpSp>
      <p:sp>
        <p:nvSpPr>
          <p:cNvPr id="8" name="Freeform: Shape 7">
            <a:extLst>
              <a:ext uri="{FF2B5EF4-FFF2-40B4-BE49-F238E27FC236}">
                <a16:creationId xmlns:a16="http://schemas.microsoft.com/office/drawing/2014/main" id="{056F6DEC-FB78-BA1D-D189-59DE98E8C932}"/>
              </a:ext>
            </a:extLst>
          </p:cNvPr>
          <p:cNvSpPr/>
          <p:nvPr/>
        </p:nvSpPr>
        <p:spPr>
          <a:xfrm rot="16200000">
            <a:off x="8612805" y="3278805"/>
            <a:ext cx="6858000" cy="300390"/>
          </a:xfrm>
          <a:custGeom>
            <a:avLst/>
            <a:gdLst>
              <a:gd name="connsiteX0" fmla="*/ 48600 w 2811428"/>
              <a:gd name="connsiteY0" fmla="*/ 4889 h 99500"/>
              <a:gd name="connsiteX1" fmla="*/ 13399 w 2811428"/>
              <a:gd name="connsiteY1" fmla="*/ 99501 h 99500"/>
              <a:gd name="connsiteX2" fmla="*/ 0 w 2811428"/>
              <a:gd name="connsiteY2" fmla="*/ 94611 h 99500"/>
              <a:gd name="connsiteX3" fmla="*/ 35201 w 2811428"/>
              <a:gd name="connsiteY3" fmla="*/ 0 h 99500"/>
              <a:gd name="connsiteX4" fmla="*/ 102775 w 2811428"/>
              <a:gd name="connsiteY4" fmla="*/ 4889 h 99500"/>
              <a:gd name="connsiteX5" fmla="*/ 67567 w 2811428"/>
              <a:gd name="connsiteY5" fmla="*/ 99501 h 99500"/>
              <a:gd name="connsiteX6" fmla="*/ 54171 w 2811428"/>
              <a:gd name="connsiteY6" fmla="*/ 94611 h 99500"/>
              <a:gd name="connsiteX7" fmla="*/ 89379 w 2811428"/>
              <a:gd name="connsiteY7" fmla="*/ 0 h 99500"/>
              <a:gd name="connsiteX8" fmla="*/ 156953 w 2811428"/>
              <a:gd name="connsiteY8" fmla="*/ 4889 h 99500"/>
              <a:gd name="connsiteX9" fmla="*/ 121738 w 2811428"/>
              <a:gd name="connsiteY9" fmla="*/ 99501 h 99500"/>
              <a:gd name="connsiteX10" fmla="*/ 108343 w 2811428"/>
              <a:gd name="connsiteY10" fmla="*/ 94611 h 99500"/>
              <a:gd name="connsiteX11" fmla="*/ 143551 w 2811428"/>
              <a:gd name="connsiteY11" fmla="*/ 0 h 99500"/>
              <a:gd name="connsiteX12" fmla="*/ 211125 w 2811428"/>
              <a:gd name="connsiteY12" fmla="*/ 4889 h 99500"/>
              <a:gd name="connsiteX13" fmla="*/ 175913 w 2811428"/>
              <a:gd name="connsiteY13" fmla="*/ 99501 h 99500"/>
              <a:gd name="connsiteX14" fmla="*/ 162514 w 2811428"/>
              <a:gd name="connsiteY14" fmla="*/ 94611 h 99500"/>
              <a:gd name="connsiteX15" fmla="*/ 197722 w 2811428"/>
              <a:gd name="connsiteY15" fmla="*/ 0 h 99500"/>
              <a:gd name="connsiteX16" fmla="*/ 265296 w 2811428"/>
              <a:gd name="connsiteY16" fmla="*/ 4889 h 99500"/>
              <a:gd name="connsiteX17" fmla="*/ 230088 w 2811428"/>
              <a:gd name="connsiteY17" fmla="*/ 99501 h 99500"/>
              <a:gd name="connsiteX18" fmla="*/ 216686 w 2811428"/>
              <a:gd name="connsiteY18" fmla="*/ 94611 h 99500"/>
              <a:gd name="connsiteX19" fmla="*/ 251890 w 2811428"/>
              <a:gd name="connsiteY19" fmla="*/ 0 h 99500"/>
              <a:gd name="connsiteX20" fmla="*/ 319464 w 2811428"/>
              <a:gd name="connsiteY20" fmla="*/ 4889 h 99500"/>
              <a:gd name="connsiteX21" fmla="*/ 284263 w 2811428"/>
              <a:gd name="connsiteY21" fmla="*/ 99501 h 99500"/>
              <a:gd name="connsiteX22" fmla="*/ 270857 w 2811428"/>
              <a:gd name="connsiteY22" fmla="*/ 94611 h 99500"/>
              <a:gd name="connsiteX23" fmla="*/ 306069 w 2811428"/>
              <a:gd name="connsiteY23" fmla="*/ 3 h 99500"/>
              <a:gd name="connsiteX24" fmla="*/ 373642 w 2811428"/>
              <a:gd name="connsiteY24" fmla="*/ 4893 h 99500"/>
              <a:gd name="connsiteX25" fmla="*/ 338438 w 2811428"/>
              <a:gd name="connsiteY25" fmla="*/ 99501 h 99500"/>
              <a:gd name="connsiteX26" fmla="*/ 325029 w 2811428"/>
              <a:gd name="connsiteY26" fmla="*/ 94611 h 99500"/>
              <a:gd name="connsiteX27" fmla="*/ 360237 w 2811428"/>
              <a:gd name="connsiteY27" fmla="*/ 0 h 99500"/>
              <a:gd name="connsiteX28" fmla="*/ 427803 w 2811428"/>
              <a:gd name="connsiteY28" fmla="*/ 4889 h 99500"/>
              <a:gd name="connsiteX29" fmla="*/ 392602 w 2811428"/>
              <a:gd name="connsiteY29" fmla="*/ 99501 h 99500"/>
              <a:gd name="connsiteX30" fmla="*/ 379200 w 2811428"/>
              <a:gd name="connsiteY30" fmla="*/ 94611 h 99500"/>
              <a:gd name="connsiteX31" fmla="*/ 414411 w 2811428"/>
              <a:gd name="connsiteY31" fmla="*/ 3 h 99500"/>
              <a:gd name="connsiteX32" fmla="*/ 481985 w 2811428"/>
              <a:gd name="connsiteY32" fmla="*/ 4893 h 99500"/>
              <a:gd name="connsiteX33" fmla="*/ 446777 w 2811428"/>
              <a:gd name="connsiteY33" fmla="*/ 99501 h 99500"/>
              <a:gd name="connsiteX34" fmla="*/ 433371 w 2811428"/>
              <a:gd name="connsiteY34" fmla="*/ 94611 h 99500"/>
              <a:gd name="connsiteX35" fmla="*/ 468579 w 2811428"/>
              <a:gd name="connsiteY35" fmla="*/ 0 h 99500"/>
              <a:gd name="connsiteX36" fmla="*/ 536160 w 2811428"/>
              <a:gd name="connsiteY36" fmla="*/ 4889 h 99500"/>
              <a:gd name="connsiteX37" fmla="*/ 500952 w 2811428"/>
              <a:gd name="connsiteY37" fmla="*/ 99501 h 99500"/>
              <a:gd name="connsiteX38" fmla="*/ 487543 w 2811428"/>
              <a:gd name="connsiteY38" fmla="*/ 94611 h 99500"/>
              <a:gd name="connsiteX39" fmla="*/ 522747 w 2811428"/>
              <a:gd name="connsiteY39" fmla="*/ 0 h 99500"/>
              <a:gd name="connsiteX40" fmla="*/ 590331 w 2811428"/>
              <a:gd name="connsiteY40" fmla="*/ 4889 h 99500"/>
              <a:gd name="connsiteX41" fmla="*/ 555127 w 2811428"/>
              <a:gd name="connsiteY41" fmla="*/ 99501 h 99500"/>
              <a:gd name="connsiteX42" fmla="*/ 541714 w 2811428"/>
              <a:gd name="connsiteY42" fmla="*/ 94611 h 99500"/>
              <a:gd name="connsiteX43" fmla="*/ 576922 w 2811428"/>
              <a:gd name="connsiteY43" fmla="*/ 0 h 99500"/>
              <a:gd name="connsiteX44" fmla="*/ 644496 w 2811428"/>
              <a:gd name="connsiteY44" fmla="*/ 4889 h 99500"/>
              <a:gd name="connsiteX45" fmla="*/ 609302 w 2811428"/>
              <a:gd name="connsiteY45" fmla="*/ 99501 h 99500"/>
              <a:gd name="connsiteX46" fmla="*/ 595886 w 2811428"/>
              <a:gd name="connsiteY46" fmla="*/ 94611 h 99500"/>
              <a:gd name="connsiteX47" fmla="*/ 631094 w 2811428"/>
              <a:gd name="connsiteY47" fmla="*/ 0 h 99500"/>
              <a:gd name="connsiteX48" fmla="*/ 698668 w 2811428"/>
              <a:gd name="connsiteY48" fmla="*/ 4889 h 99500"/>
              <a:gd name="connsiteX49" fmla="*/ 663473 w 2811428"/>
              <a:gd name="connsiteY49" fmla="*/ 99501 h 99500"/>
              <a:gd name="connsiteX50" fmla="*/ 650074 w 2811428"/>
              <a:gd name="connsiteY50" fmla="*/ 94611 h 99500"/>
              <a:gd name="connsiteX51" fmla="*/ 685282 w 2811428"/>
              <a:gd name="connsiteY51" fmla="*/ 0 h 99500"/>
              <a:gd name="connsiteX52" fmla="*/ 752856 w 2811428"/>
              <a:gd name="connsiteY52" fmla="*/ 4889 h 99500"/>
              <a:gd name="connsiteX53" fmla="*/ 717648 w 2811428"/>
              <a:gd name="connsiteY53" fmla="*/ 99501 h 99500"/>
              <a:gd name="connsiteX54" fmla="*/ 704249 w 2811428"/>
              <a:gd name="connsiteY54" fmla="*/ 94611 h 99500"/>
              <a:gd name="connsiteX55" fmla="*/ 739457 w 2811428"/>
              <a:gd name="connsiteY55" fmla="*/ 0 h 99500"/>
              <a:gd name="connsiteX56" fmla="*/ 807024 w 2811428"/>
              <a:gd name="connsiteY56" fmla="*/ 4889 h 99500"/>
              <a:gd name="connsiteX57" fmla="*/ 771816 w 2811428"/>
              <a:gd name="connsiteY57" fmla="*/ 99501 h 99500"/>
              <a:gd name="connsiteX58" fmla="*/ 758400 w 2811428"/>
              <a:gd name="connsiteY58" fmla="*/ 94611 h 99500"/>
              <a:gd name="connsiteX59" fmla="*/ 793608 w 2811428"/>
              <a:gd name="connsiteY59" fmla="*/ 0 h 99500"/>
              <a:gd name="connsiteX60" fmla="*/ 861182 w 2811428"/>
              <a:gd name="connsiteY60" fmla="*/ 4889 h 99500"/>
              <a:gd name="connsiteX61" fmla="*/ 825991 w 2811428"/>
              <a:gd name="connsiteY61" fmla="*/ 99501 h 99500"/>
              <a:gd name="connsiteX62" fmla="*/ 812589 w 2811428"/>
              <a:gd name="connsiteY62" fmla="*/ 94611 h 99500"/>
              <a:gd name="connsiteX63" fmla="*/ 847797 w 2811428"/>
              <a:gd name="connsiteY63" fmla="*/ 0 h 99500"/>
              <a:gd name="connsiteX64" fmla="*/ 915370 w 2811428"/>
              <a:gd name="connsiteY64" fmla="*/ 4889 h 99500"/>
              <a:gd name="connsiteX65" fmla="*/ 880166 w 2811428"/>
              <a:gd name="connsiteY65" fmla="*/ 99501 h 99500"/>
              <a:gd name="connsiteX66" fmla="*/ 866763 w 2811428"/>
              <a:gd name="connsiteY66" fmla="*/ 94611 h 99500"/>
              <a:gd name="connsiteX67" fmla="*/ 901968 w 2811428"/>
              <a:gd name="connsiteY67" fmla="*/ 0 h 99500"/>
              <a:gd name="connsiteX68" fmla="*/ 969545 w 2811428"/>
              <a:gd name="connsiteY68" fmla="*/ 4889 h 99500"/>
              <a:gd name="connsiteX69" fmla="*/ 934337 w 2811428"/>
              <a:gd name="connsiteY69" fmla="*/ 99501 h 99500"/>
              <a:gd name="connsiteX70" fmla="*/ 920938 w 2811428"/>
              <a:gd name="connsiteY70" fmla="*/ 94611 h 99500"/>
              <a:gd name="connsiteX71" fmla="*/ 956143 w 2811428"/>
              <a:gd name="connsiteY71" fmla="*/ 0 h 99500"/>
              <a:gd name="connsiteX72" fmla="*/ 1023720 w 2811428"/>
              <a:gd name="connsiteY72" fmla="*/ 4889 h 99500"/>
              <a:gd name="connsiteX73" fmla="*/ 988512 w 2811428"/>
              <a:gd name="connsiteY73" fmla="*/ 99501 h 99500"/>
              <a:gd name="connsiteX74" fmla="*/ 975110 w 2811428"/>
              <a:gd name="connsiteY74" fmla="*/ 94611 h 99500"/>
              <a:gd name="connsiteX75" fmla="*/ 1010318 w 2811428"/>
              <a:gd name="connsiteY75" fmla="*/ 0 h 99500"/>
              <a:gd name="connsiteX76" fmla="*/ 1077895 w 2811428"/>
              <a:gd name="connsiteY76" fmla="*/ 4889 h 99500"/>
              <a:gd name="connsiteX77" fmla="*/ 1042687 w 2811428"/>
              <a:gd name="connsiteY77" fmla="*/ 99501 h 99500"/>
              <a:gd name="connsiteX78" fmla="*/ 1029285 w 2811428"/>
              <a:gd name="connsiteY78" fmla="*/ 94611 h 99500"/>
              <a:gd name="connsiteX79" fmla="*/ 1064493 w 2811428"/>
              <a:gd name="connsiteY79" fmla="*/ 0 h 99500"/>
              <a:gd name="connsiteX80" fmla="*/ 1132059 w 2811428"/>
              <a:gd name="connsiteY80" fmla="*/ 4889 h 99500"/>
              <a:gd name="connsiteX81" fmla="*/ 1096862 w 2811428"/>
              <a:gd name="connsiteY81" fmla="*/ 99501 h 99500"/>
              <a:gd name="connsiteX82" fmla="*/ 1083460 w 2811428"/>
              <a:gd name="connsiteY82" fmla="*/ 94611 h 99500"/>
              <a:gd name="connsiteX83" fmla="*/ 1118661 w 2811428"/>
              <a:gd name="connsiteY83" fmla="*/ 0 h 99500"/>
              <a:gd name="connsiteX84" fmla="*/ 1186234 w 2811428"/>
              <a:gd name="connsiteY84" fmla="*/ 4889 h 99500"/>
              <a:gd name="connsiteX85" fmla="*/ 1151026 w 2811428"/>
              <a:gd name="connsiteY85" fmla="*/ 99501 h 99500"/>
              <a:gd name="connsiteX86" fmla="*/ 1137628 w 2811428"/>
              <a:gd name="connsiteY86" fmla="*/ 94611 h 99500"/>
              <a:gd name="connsiteX87" fmla="*/ 1172835 w 2811428"/>
              <a:gd name="connsiteY87" fmla="*/ 0 h 99500"/>
              <a:gd name="connsiteX88" fmla="*/ 1240409 w 2811428"/>
              <a:gd name="connsiteY88" fmla="*/ 4889 h 99500"/>
              <a:gd name="connsiteX89" fmla="*/ 1205201 w 2811428"/>
              <a:gd name="connsiteY89" fmla="*/ 99501 h 99500"/>
              <a:gd name="connsiteX90" fmla="*/ 1191802 w 2811428"/>
              <a:gd name="connsiteY90" fmla="*/ 94611 h 99500"/>
              <a:gd name="connsiteX91" fmla="*/ 1227007 w 2811428"/>
              <a:gd name="connsiteY91" fmla="*/ 0 h 99500"/>
              <a:gd name="connsiteX92" fmla="*/ 1294584 w 2811428"/>
              <a:gd name="connsiteY92" fmla="*/ 4889 h 99500"/>
              <a:gd name="connsiteX93" fmla="*/ 1259376 w 2811428"/>
              <a:gd name="connsiteY93" fmla="*/ 99501 h 99500"/>
              <a:gd name="connsiteX94" fmla="*/ 1245974 w 2811428"/>
              <a:gd name="connsiteY94" fmla="*/ 94611 h 99500"/>
              <a:gd name="connsiteX95" fmla="*/ 1281182 w 2811428"/>
              <a:gd name="connsiteY95" fmla="*/ 0 h 99500"/>
              <a:gd name="connsiteX96" fmla="*/ 1348755 w 2811428"/>
              <a:gd name="connsiteY96" fmla="*/ 4889 h 99500"/>
              <a:gd name="connsiteX97" fmla="*/ 1313551 w 2811428"/>
              <a:gd name="connsiteY97" fmla="*/ 99501 h 99500"/>
              <a:gd name="connsiteX98" fmla="*/ 1300149 w 2811428"/>
              <a:gd name="connsiteY98" fmla="*/ 94611 h 99500"/>
              <a:gd name="connsiteX99" fmla="*/ 1335357 w 2811428"/>
              <a:gd name="connsiteY99" fmla="*/ 0 h 99500"/>
              <a:gd name="connsiteX100" fmla="*/ 1402930 w 2811428"/>
              <a:gd name="connsiteY100" fmla="*/ 4889 h 99500"/>
              <a:gd name="connsiteX101" fmla="*/ 1367722 w 2811428"/>
              <a:gd name="connsiteY101" fmla="*/ 99501 h 99500"/>
              <a:gd name="connsiteX102" fmla="*/ 1354323 w 2811428"/>
              <a:gd name="connsiteY102" fmla="*/ 94611 h 99500"/>
              <a:gd name="connsiteX103" fmla="*/ 1389531 w 2811428"/>
              <a:gd name="connsiteY103" fmla="*/ 3 h 99500"/>
              <a:gd name="connsiteX104" fmla="*/ 1457105 w 2811428"/>
              <a:gd name="connsiteY104" fmla="*/ 4893 h 99500"/>
              <a:gd name="connsiteX105" fmla="*/ 1421897 w 2811428"/>
              <a:gd name="connsiteY105" fmla="*/ 99501 h 99500"/>
              <a:gd name="connsiteX106" fmla="*/ 1408498 w 2811428"/>
              <a:gd name="connsiteY106" fmla="*/ 94611 h 99500"/>
              <a:gd name="connsiteX107" fmla="*/ 1443706 w 2811428"/>
              <a:gd name="connsiteY107" fmla="*/ 0 h 99500"/>
              <a:gd name="connsiteX108" fmla="*/ 1511273 w 2811428"/>
              <a:gd name="connsiteY108" fmla="*/ 4889 h 99500"/>
              <a:gd name="connsiteX109" fmla="*/ 1476072 w 2811428"/>
              <a:gd name="connsiteY109" fmla="*/ 99501 h 99500"/>
              <a:gd name="connsiteX110" fmla="*/ 1462673 w 2811428"/>
              <a:gd name="connsiteY110" fmla="*/ 94611 h 99500"/>
              <a:gd name="connsiteX111" fmla="*/ 1497871 w 2811428"/>
              <a:gd name="connsiteY111" fmla="*/ 0 h 99500"/>
              <a:gd name="connsiteX112" fmla="*/ 1565448 w 2811428"/>
              <a:gd name="connsiteY112" fmla="*/ 4889 h 99500"/>
              <a:gd name="connsiteX113" fmla="*/ 1530240 w 2811428"/>
              <a:gd name="connsiteY113" fmla="*/ 99501 h 99500"/>
              <a:gd name="connsiteX114" fmla="*/ 1516838 w 2811428"/>
              <a:gd name="connsiteY114" fmla="*/ 94611 h 99500"/>
              <a:gd name="connsiteX115" fmla="*/ 1552046 w 2811428"/>
              <a:gd name="connsiteY115" fmla="*/ 3 h 99500"/>
              <a:gd name="connsiteX116" fmla="*/ 1619623 w 2811428"/>
              <a:gd name="connsiteY116" fmla="*/ 4893 h 99500"/>
              <a:gd name="connsiteX117" fmla="*/ 1584415 w 2811428"/>
              <a:gd name="connsiteY117" fmla="*/ 99501 h 99500"/>
              <a:gd name="connsiteX118" fmla="*/ 1571013 w 2811428"/>
              <a:gd name="connsiteY118" fmla="*/ 94611 h 99500"/>
              <a:gd name="connsiteX119" fmla="*/ 1606221 w 2811428"/>
              <a:gd name="connsiteY119" fmla="*/ 0 h 99500"/>
              <a:gd name="connsiteX120" fmla="*/ 1673794 w 2811428"/>
              <a:gd name="connsiteY120" fmla="*/ 4889 h 99500"/>
              <a:gd name="connsiteX121" fmla="*/ 1638586 w 2811428"/>
              <a:gd name="connsiteY121" fmla="*/ 99501 h 99500"/>
              <a:gd name="connsiteX122" fmla="*/ 1625187 w 2811428"/>
              <a:gd name="connsiteY122" fmla="*/ 94611 h 99500"/>
              <a:gd name="connsiteX123" fmla="*/ 1660395 w 2811428"/>
              <a:gd name="connsiteY123" fmla="*/ 0 h 99500"/>
              <a:gd name="connsiteX124" fmla="*/ 1727969 w 2811428"/>
              <a:gd name="connsiteY124" fmla="*/ 4889 h 99500"/>
              <a:gd name="connsiteX125" fmla="*/ 1692761 w 2811428"/>
              <a:gd name="connsiteY125" fmla="*/ 99501 h 99500"/>
              <a:gd name="connsiteX126" fmla="*/ 1679362 w 2811428"/>
              <a:gd name="connsiteY126" fmla="*/ 94611 h 99500"/>
              <a:gd name="connsiteX127" fmla="*/ 1714567 w 2811428"/>
              <a:gd name="connsiteY127" fmla="*/ 0 h 99500"/>
              <a:gd name="connsiteX128" fmla="*/ 1782144 w 2811428"/>
              <a:gd name="connsiteY128" fmla="*/ 4889 h 99500"/>
              <a:gd name="connsiteX129" fmla="*/ 1746936 w 2811428"/>
              <a:gd name="connsiteY129" fmla="*/ 99501 h 99500"/>
              <a:gd name="connsiteX130" fmla="*/ 1733537 w 2811428"/>
              <a:gd name="connsiteY130" fmla="*/ 94611 h 99500"/>
              <a:gd name="connsiteX131" fmla="*/ 1768742 w 2811428"/>
              <a:gd name="connsiteY131" fmla="*/ 0 h 99500"/>
              <a:gd name="connsiteX132" fmla="*/ 1836319 w 2811428"/>
              <a:gd name="connsiteY132" fmla="*/ 4889 h 99500"/>
              <a:gd name="connsiteX133" fmla="*/ 1801107 w 2811428"/>
              <a:gd name="connsiteY133" fmla="*/ 99501 h 99500"/>
              <a:gd name="connsiteX134" fmla="*/ 1787709 w 2811428"/>
              <a:gd name="connsiteY134" fmla="*/ 94611 h 99500"/>
              <a:gd name="connsiteX135" fmla="*/ 1822917 w 2811428"/>
              <a:gd name="connsiteY135" fmla="*/ 0 h 99500"/>
              <a:gd name="connsiteX136" fmla="*/ 1890483 w 2811428"/>
              <a:gd name="connsiteY136" fmla="*/ 4889 h 99500"/>
              <a:gd name="connsiteX137" fmla="*/ 1855282 w 2811428"/>
              <a:gd name="connsiteY137" fmla="*/ 99501 h 99500"/>
              <a:gd name="connsiteX138" fmla="*/ 1841884 w 2811428"/>
              <a:gd name="connsiteY138" fmla="*/ 94611 h 99500"/>
              <a:gd name="connsiteX139" fmla="*/ 1877085 w 2811428"/>
              <a:gd name="connsiteY139" fmla="*/ 0 h 99500"/>
              <a:gd name="connsiteX140" fmla="*/ 1944658 w 2811428"/>
              <a:gd name="connsiteY140" fmla="*/ 4889 h 99500"/>
              <a:gd name="connsiteX141" fmla="*/ 1909450 w 2811428"/>
              <a:gd name="connsiteY141" fmla="*/ 99501 h 99500"/>
              <a:gd name="connsiteX142" fmla="*/ 1896052 w 2811428"/>
              <a:gd name="connsiteY142" fmla="*/ 94611 h 99500"/>
              <a:gd name="connsiteX143" fmla="*/ 1931259 w 2811428"/>
              <a:gd name="connsiteY143" fmla="*/ 0 h 99500"/>
              <a:gd name="connsiteX144" fmla="*/ 1998833 w 2811428"/>
              <a:gd name="connsiteY144" fmla="*/ 4889 h 99500"/>
              <a:gd name="connsiteX145" fmla="*/ 1963625 w 2811428"/>
              <a:gd name="connsiteY145" fmla="*/ 99501 h 99500"/>
              <a:gd name="connsiteX146" fmla="*/ 1950223 w 2811428"/>
              <a:gd name="connsiteY146" fmla="*/ 94611 h 99500"/>
              <a:gd name="connsiteX147" fmla="*/ 1985431 w 2811428"/>
              <a:gd name="connsiteY147" fmla="*/ 0 h 99500"/>
              <a:gd name="connsiteX148" fmla="*/ 2053005 w 2811428"/>
              <a:gd name="connsiteY148" fmla="*/ 4889 h 99500"/>
              <a:gd name="connsiteX149" fmla="*/ 2017800 w 2811428"/>
              <a:gd name="connsiteY149" fmla="*/ 99501 h 99500"/>
              <a:gd name="connsiteX150" fmla="*/ 2004398 w 2811428"/>
              <a:gd name="connsiteY150" fmla="*/ 94611 h 99500"/>
              <a:gd name="connsiteX151" fmla="*/ 2039606 w 2811428"/>
              <a:gd name="connsiteY151" fmla="*/ 0 h 99500"/>
              <a:gd name="connsiteX152" fmla="*/ 2107180 w 2811428"/>
              <a:gd name="connsiteY152" fmla="*/ 4889 h 99500"/>
              <a:gd name="connsiteX153" fmla="*/ 2071972 w 2811428"/>
              <a:gd name="connsiteY153" fmla="*/ 99501 h 99500"/>
              <a:gd name="connsiteX154" fmla="*/ 2058573 w 2811428"/>
              <a:gd name="connsiteY154" fmla="*/ 94611 h 99500"/>
              <a:gd name="connsiteX155" fmla="*/ 2093781 w 2811428"/>
              <a:gd name="connsiteY155" fmla="*/ 0 h 99500"/>
              <a:gd name="connsiteX156" fmla="*/ 2161372 w 2811428"/>
              <a:gd name="connsiteY156" fmla="*/ 4889 h 99500"/>
              <a:gd name="connsiteX157" fmla="*/ 2126146 w 2811428"/>
              <a:gd name="connsiteY157" fmla="*/ 99501 h 99500"/>
              <a:gd name="connsiteX158" fmla="*/ 2112748 w 2811428"/>
              <a:gd name="connsiteY158" fmla="*/ 94611 h 99500"/>
              <a:gd name="connsiteX159" fmla="*/ 2147956 w 2811428"/>
              <a:gd name="connsiteY159" fmla="*/ 0 h 99500"/>
              <a:gd name="connsiteX160" fmla="*/ 2215543 w 2811428"/>
              <a:gd name="connsiteY160" fmla="*/ 4889 h 99500"/>
              <a:gd name="connsiteX161" fmla="*/ 2180321 w 2811428"/>
              <a:gd name="connsiteY161" fmla="*/ 99501 h 99500"/>
              <a:gd name="connsiteX162" fmla="*/ 2166922 w 2811428"/>
              <a:gd name="connsiteY162" fmla="*/ 94611 h 99500"/>
              <a:gd name="connsiteX163" fmla="*/ 2202127 w 2811428"/>
              <a:gd name="connsiteY163" fmla="*/ 0 h 99500"/>
              <a:gd name="connsiteX164" fmla="*/ 2269714 w 2811428"/>
              <a:gd name="connsiteY164" fmla="*/ 4889 h 99500"/>
              <a:gd name="connsiteX165" fmla="*/ 2234489 w 2811428"/>
              <a:gd name="connsiteY165" fmla="*/ 99501 h 99500"/>
              <a:gd name="connsiteX166" fmla="*/ 2221090 w 2811428"/>
              <a:gd name="connsiteY166" fmla="*/ 94611 h 99500"/>
              <a:gd name="connsiteX167" fmla="*/ 2256295 w 2811428"/>
              <a:gd name="connsiteY167" fmla="*/ 0 h 99500"/>
              <a:gd name="connsiteX168" fmla="*/ 2323886 w 2811428"/>
              <a:gd name="connsiteY168" fmla="*/ 4889 h 99500"/>
              <a:gd name="connsiteX169" fmla="*/ 2288664 w 2811428"/>
              <a:gd name="connsiteY169" fmla="*/ 99501 h 99500"/>
              <a:gd name="connsiteX170" fmla="*/ 2275262 w 2811428"/>
              <a:gd name="connsiteY170" fmla="*/ 94611 h 99500"/>
              <a:gd name="connsiteX171" fmla="*/ 2310470 w 2811428"/>
              <a:gd name="connsiteY171" fmla="*/ 0 h 99500"/>
              <a:gd name="connsiteX172" fmla="*/ 2378057 w 2811428"/>
              <a:gd name="connsiteY172" fmla="*/ 4889 h 99500"/>
              <a:gd name="connsiteX173" fmla="*/ 2342836 w 2811428"/>
              <a:gd name="connsiteY173" fmla="*/ 99501 h 99500"/>
              <a:gd name="connsiteX174" fmla="*/ 2329437 w 2811428"/>
              <a:gd name="connsiteY174" fmla="*/ 94611 h 99500"/>
              <a:gd name="connsiteX175" fmla="*/ 2364645 w 2811428"/>
              <a:gd name="connsiteY175" fmla="*/ 0 h 99500"/>
              <a:gd name="connsiteX176" fmla="*/ 2432229 w 2811428"/>
              <a:gd name="connsiteY176" fmla="*/ 4889 h 99500"/>
              <a:gd name="connsiteX177" fmla="*/ 2397010 w 2811428"/>
              <a:gd name="connsiteY177" fmla="*/ 99501 h 99500"/>
              <a:gd name="connsiteX178" fmla="*/ 2383611 w 2811428"/>
              <a:gd name="connsiteY178" fmla="*/ 94611 h 99500"/>
              <a:gd name="connsiteX179" fmla="*/ 2418820 w 2811428"/>
              <a:gd name="connsiteY179" fmla="*/ 0 h 99500"/>
              <a:gd name="connsiteX180" fmla="*/ 2486400 w 2811428"/>
              <a:gd name="connsiteY180" fmla="*/ 4889 h 99500"/>
              <a:gd name="connsiteX181" fmla="*/ 2451185 w 2811428"/>
              <a:gd name="connsiteY181" fmla="*/ 99501 h 99500"/>
              <a:gd name="connsiteX182" fmla="*/ 2437786 w 2811428"/>
              <a:gd name="connsiteY182" fmla="*/ 94611 h 99500"/>
              <a:gd name="connsiteX183" fmla="*/ 2472991 w 2811428"/>
              <a:gd name="connsiteY183" fmla="*/ 0 h 99500"/>
              <a:gd name="connsiteX184" fmla="*/ 2540572 w 2811428"/>
              <a:gd name="connsiteY184" fmla="*/ 4889 h 99500"/>
              <a:gd name="connsiteX185" fmla="*/ 2505360 w 2811428"/>
              <a:gd name="connsiteY185" fmla="*/ 99501 h 99500"/>
              <a:gd name="connsiteX186" fmla="*/ 2491961 w 2811428"/>
              <a:gd name="connsiteY186" fmla="*/ 94611 h 99500"/>
              <a:gd name="connsiteX187" fmla="*/ 2527166 w 2811428"/>
              <a:gd name="connsiteY187" fmla="*/ 3 h 99500"/>
              <a:gd name="connsiteX188" fmla="*/ 2594743 w 2811428"/>
              <a:gd name="connsiteY188" fmla="*/ 4889 h 99500"/>
              <a:gd name="connsiteX189" fmla="*/ 2559535 w 2811428"/>
              <a:gd name="connsiteY189" fmla="*/ 99501 h 99500"/>
              <a:gd name="connsiteX190" fmla="*/ 2546133 w 2811428"/>
              <a:gd name="connsiteY190" fmla="*/ 94611 h 99500"/>
              <a:gd name="connsiteX191" fmla="*/ 2581341 w 2811428"/>
              <a:gd name="connsiteY191" fmla="*/ 0 h 99500"/>
              <a:gd name="connsiteX192" fmla="*/ 2648914 w 2811428"/>
              <a:gd name="connsiteY192" fmla="*/ 4889 h 99500"/>
              <a:gd name="connsiteX193" fmla="*/ 2613699 w 2811428"/>
              <a:gd name="connsiteY193" fmla="*/ 99501 h 99500"/>
              <a:gd name="connsiteX194" fmla="*/ 2600301 w 2811428"/>
              <a:gd name="connsiteY194" fmla="*/ 94611 h 99500"/>
              <a:gd name="connsiteX195" fmla="*/ 2635509 w 2811428"/>
              <a:gd name="connsiteY195" fmla="*/ 3 h 99500"/>
              <a:gd name="connsiteX196" fmla="*/ 2703086 w 2811428"/>
              <a:gd name="connsiteY196" fmla="*/ 4889 h 99500"/>
              <a:gd name="connsiteX197" fmla="*/ 2667874 w 2811428"/>
              <a:gd name="connsiteY197" fmla="*/ 99501 h 99500"/>
              <a:gd name="connsiteX198" fmla="*/ 2654476 w 2811428"/>
              <a:gd name="connsiteY198" fmla="*/ 94611 h 99500"/>
              <a:gd name="connsiteX199" fmla="*/ 2689680 w 2811428"/>
              <a:gd name="connsiteY199" fmla="*/ 3 h 99500"/>
              <a:gd name="connsiteX200" fmla="*/ 2757257 w 2811428"/>
              <a:gd name="connsiteY200" fmla="*/ 4889 h 99500"/>
              <a:gd name="connsiteX201" fmla="*/ 2722049 w 2811428"/>
              <a:gd name="connsiteY201" fmla="*/ 99501 h 99500"/>
              <a:gd name="connsiteX202" fmla="*/ 2708647 w 2811428"/>
              <a:gd name="connsiteY202" fmla="*/ 94611 h 99500"/>
              <a:gd name="connsiteX203" fmla="*/ 2743855 w 2811428"/>
              <a:gd name="connsiteY203" fmla="*/ 0 h 99500"/>
              <a:gd name="connsiteX204" fmla="*/ 2811429 w 2811428"/>
              <a:gd name="connsiteY204" fmla="*/ 4889 h 99500"/>
              <a:gd name="connsiteX205" fmla="*/ 2776224 w 2811428"/>
              <a:gd name="connsiteY205" fmla="*/ 99501 h 99500"/>
              <a:gd name="connsiteX206" fmla="*/ 2762822 w 2811428"/>
              <a:gd name="connsiteY206" fmla="*/ 94611 h 99500"/>
              <a:gd name="connsiteX207" fmla="*/ 2798030 w 2811428"/>
              <a:gd name="connsiteY207" fmla="*/ 0 h 9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Lst>
            <a:rect l="l" t="t" r="r" b="b"/>
            <a:pathLst>
              <a:path w="2811428" h="99500">
                <a:moveTo>
                  <a:pt x="48600" y="4889"/>
                </a:moveTo>
                <a:lnTo>
                  <a:pt x="13399" y="99501"/>
                </a:lnTo>
                <a:lnTo>
                  <a:pt x="0" y="94611"/>
                </a:lnTo>
                <a:lnTo>
                  <a:pt x="35201" y="0"/>
                </a:lnTo>
                <a:moveTo>
                  <a:pt x="102775" y="4889"/>
                </a:moveTo>
                <a:lnTo>
                  <a:pt x="67567" y="99501"/>
                </a:lnTo>
                <a:lnTo>
                  <a:pt x="54171" y="94611"/>
                </a:lnTo>
                <a:lnTo>
                  <a:pt x="89379" y="0"/>
                </a:lnTo>
                <a:moveTo>
                  <a:pt x="156953" y="4889"/>
                </a:moveTo>
                <a:lnTo>
                  <a:pt x="121738" y="99501"/>
                </a:lnTo>
                <a:lnTo>
                  <a:pt x="108343" y="94611"/>
                </a:lnTo>
                <a:lnTo>
                  <a:pt x="143551" y="0"/>
                </a:lnTo>
                <a:moveTo>
                  <a:pt x="211125" y="4889"/>
                </a:moveTo>
                <a:lnTo>
                  <a:pt x="175913" y="99501"/>
                </a:lnTo>
                <a:lnTo>
                  <a:pt x="162514" y="94611"/>
                </a:lnTo>
                <a:lnTo>
                  <a:pt x="197722" y="0"/>
                </a:lnTo>
                <a:moveTo>
                  <a:pt x="265296" y="4889"/>
                </a:moveTo>
                <a:lnTo>
                  <a:pt x="230088" y="99501"/>
                </a:lnTo>
                <a:lnTo>
                  <a:pt x="216686" y="94611"/>
                </a:lnTo>
                <a:lnTo>
                  <a:pt x="251890" y="0"/>
                </a:lnTo>
                <a:moveTo>
                  <a:pt x="319464" y="4889"/>
                </a:moveTo>
                <a:lnTo>
                  <a:pt x="284263" y="99501"/>
                </a:lnTo>
                <a:lnTo>
                  <a:pt x="270857" y="94611"/>
                </a:lnTo>
                <a:lnTo>
                  <a:pt x="306069" y="3"/>
                </a:lnTo>
                <a:moveTo>
                  <a:pt x="373642" y="4893"/>
                </a:moveTo>
                <a:lnTo>
                  <a:pt x="338438" y="99501"/>
                </a:lnTo>
                <a:lnTo>
                  <a:pt x="325029" y="94611"/>
                </a:lnTo>
                <a:lnTo>
                  <a:pt x="360237" y="0"/>
                </a:lnTo>
                <a:moveTo>
                  <a:pt x="427803" y="4889"/>
                </a:moveTo>
                <a:lnTo>
                  <a:pt x="392602" y="99501"/>
                </a:lnTo>
                <a:lnTo>
                  <a:pt x="379200" y="94611"/>
                </a:lnTo>
                <a:lnTo>
                  <a:pt x="414411" y="3"/>
                </a:lnTo>
                <a:moveTo>
                  <a:pt x="481985" y="4893"/>
                </a:moveTo>
                <a:lnTo>
                  <a:pt x="446777" y="99501"/>
                </a:lnTo>
                <a:lnTo>
                  <a:pt x="433371" y="94611"/>
                </a:lnTo>
                <a:lnTo>
                  <a:pt x="468579" y="0"/>
                </a:lnTo>
                <a:moveTo>
                  <a:pt x="536160" y="4889"/>
                </a:moveTo>
                <a:lnTo>
                  <a:pt x="500952" y="99501"/>
                </a:lnTo>
                <a:lnTo>
                  <a:pt x="487543" y="94611"/>
                </a:lnTo>
                <a:lnTo>
                  <a:pt x="522747" y="0"/>
                </a:lnTo>
                <a:moveTo>
                  <a:pt x="590331" y="4889"/>
                </a:moveTo>
                <a:lnTo>
                  <a:pt x="555127" y="99501"/>
                </a:lnTo>
                <a:lnTo>
                  <a:pt x="541714" y="94611"/>
                </a:lnTo>
                <a:lnTo>
                  <a:pt x="576922" y="0"/>
                </a:lnTo>
                <a:moveTo>
                  <a:pt x="644496" y="4889"/>
                </a:moveTo>
                <a:lnTo>
                  <a:pt x="609302" y="99501"/>
                </a:lnTo>
                <a:lnTo>
                  <a:pt x="595886" y="94611"/>
                </a:lnTo>
                <a:lnTo>
                  <a:pt x="631094" y="0"/>
                </a:lnTo>
                <a:moveTo>
                  <a:pt x="698668" y="4889"/>
                </a:moveTo>
                <a:lnTo>
                  <a:pt x="663473" y="99501"/>
                </a:lnTo>
                <a:lnTo>
                  <a:pt x="650074" y="94611"/>
                </a:lnTo>
                <a:lnTo>
                  <a:pt x="685282" y="0"/>
                </a:lnTo>
                <a:moveTo>
                  <a:pt x="752856" y="4889"/>
                </a:moveTo>
                <a:lnTo>
                  <a:pt x="717648" y="99501"/>
                </a:lnTo>
                <a:lnTo>
                  <a:pt x="704249" y="94611"/>
                </a:lnTo>
                <a:lnTo>
                  <a:pt x="739457" y="0"/>
                </a:lnTo>
                <a:moveTo>
                  <a:pt x="807024" y="4889"/>
                </a:moveTo>
                <a:lnTo>
                  <a:pt x="771816" y="99501"/>
                </a:lnTo>
                <a:lnTo>
                  <a:pt x="758400" y="94611"/>
                </a:lnTo>
                <a:lnTo>
                  <a:pt x="793608" y="0"/>
                </a:lnTo>
                <a:moveTo>
                  <a:pt x="861182" y="4889"/>
                </a:moveTo>
                <a:lnTo>
                  <a:pt x="825991" y="99501"/>
                </a:lnTo>
                <a:lnTo>
                  <a:pt x="812589" y="94611"/>
                </a:lnTo>
                <a:lnTo>
                  <a:pt x="847797" y="0"/>
                </a:lnTo>
                <a:moveTo>
                  <a:pt x="915370" y="4889"/>
                </a:moveTo>
                <a:lnTo>
                  <a:pt x="880166" y="99501"/>
                </a:lnTo>
                <a:lnTo>
                  <a:pt x="866763" y="94611"/>
                </a:lnTo>
                <a:lnTo>
                  <a:pt x="901968" y="0"/>
                </a:lnTo>
                <a:moveTo>
                  <a:pt x="969545" y="4889"/>
                </a:moveTo>
                <a:lnTo>
                  <a:pt x="934337" y="99501"/>
                </a:lnTo>
                <a:lnTo>
                  <a:pt x="920938" y="94611"/>
                </a:lnTo>
                <a:lnTo>
                  <a:pt x="956143" y="0"/>
                </a:lnTo>
                <a:moveTo>
                  <a:pt x="1023720" y="4889"/>
                </a:moveTo>
                <a:lnTo>
                  <a:pt x="988512" y="99501"/>
                </a:lnTo>
                <a:lnTo>
                  <a:pt x="975110" y="94611"/>
                </a:lnTo>
                <a:lnTo>
                  <a:pt x="1010318" y="0"/>
                </a:lnTo>
                <a:moveTo>
                  <a:pt x="1077895" y="4889"/>
                </a:moveTo>
                <a:lnTo>
                  <a:pt x="1042687" y="99501"/>
                </a:lnTo>
                <a:lnTo>
                  <a:pt x="1029285" y="94611"/>
                </a:lnTo>
                <a:lnTo>
                  <a:pt x="1064493" y="0"/>
                </a:lnTo>
                <a:moveTo>
                  <a:pt x="1132059" y="4889"/>
                </a:moveTo>
                <a:lnTo>
                  <a:pt x="1096862" y="99501"/>
                </a:lnTo>
                <a:lnTo>
                  <a:pt x="1083460" y="94611"/>
                </a:lnTo>
                <a:lnTo>
                  <a:pt x="1118661" y="0"/>
                </a:lnTo>
                <a:moveTo>
                  <a:pt x="1186234" y="4889"/>
                </a:moveTo>
                <a:lnTo>
                  <a:pt x="1151026" y="99501"/>
                </a:lnTo>
                <a:lnTo>
                  <a:pt x="1137628" y="94611"/>
                </a:lnTo>
                <a:lnTo>
                  <a:pt x="1172835" y="0"/>
                </a:lnTo>
                <a:moveTo>
                  <a:pt x="1240409" y="4889"/>
                </a:moveTo>
                <a:lnTo>
                  <a:pt x="1205201" y="99501"/>
                </a:lnTo>
                <a:lnTo>
                  <a:pt x="1191802" y="94611"/>
                </a:lnTo>
                <a:lnTo>
                  <a:pt x="1227007" y="0"/>
                </a:lnTo>
                <a:moveTo>
                  <a:pt x="1294584" y="4889"/>
                </a:moveTo>
                <a:lnTo>
                  <a:pt x="1259376" y="99501"/>
                </a:lnTo>
                <a:lnTo>
                  <a:pt x="1245974" y="94611"/>
                </a:lnTo>
                <a:lnTo>
                  <a:pt x="1281182" y="0"/>
                </a:lnTo>
                <a:moveTo>
                  <a:pt x="1348755" y="4889"/>
                </a:moveTo>
                <a:lnTo>
                  <a:pt x="1313551" y="99501"/>
                </a:lnTo>
                <a:lnTo>
                  <a:pt x="1300149" y="94611"/>
                </a:lnTo>
                <a:lnTo>
                  <a:pt x="1335357" y="0"/>
                </a:lnTo>
                <a:moveTo>
                  <a:pt x="1402930" y="4889"/>
                </a:moveTo>
                <a:lnTo>
                  <a:pt x="1367722" y="99501"/>
                </a:lnTo>
                <a:lnTo>
                  <a:pt x="1354323" y="94611"/>
                </a:lnTo>
                <a:lnTo>
                  <a:pt x="1389531" y="3"/>
                </a:lnTo>
                <a:moveTo>
                  <a:pt x="1457105" y="4893"/>
                </a:moveTo>
                <a:lnTo>
                  <a:pt x="1421897" y="99501"/>
                </a:lnTo>
                <a:lnTo>
                  <a:pt x="1408498" y="94611"/>
                </a:lnTo>
                <a:lnTo>
                  <a:pt x="1443706" y="0"/>
                </a:lnTo>
                <a:moveTo>
                  <a:pt x="1511273" y="4889"/>
                </a:moveTo>
                <a:lnTo>
                  <a:pt x="1476072" y="99501"/>
                </a:lnTo>
                <a:lnTo>
                  <a:pt x="1462673" y="94611"/>
                </a:lnTo>
                <a:lnTo>
                  <a:pt x="1497871" y="0"/>
                </a:lnTo>
                <a:moveTo>
                  <a:pt x="1565448" y="4889"/>
                </a:moveTo>
                <a:lnTo>
                  <a:pt x="1530240" y="99501"/>
                </a:lnTo>
                <a:lnTo>
                  <a:pt x="1516838" y="94611"/>
                </a:lnTo>
                <a:lnTo>
                  <a:pt x="1552046" y="3"/>
                </a:lnTo>
                <a:moveTo>
                  <a:pt x="1619623" y="4893"/>
                </a:moveTo>
                <a:lnTo>
                  <a:pt x="1584415" y="99501"/>
                </a:lnTo>
                <a:lnTo>
                  <a:pt x="1571013" y="94611"/>
                </a:lnTo>
                <a:lnTo>
                  <a:pt x="1606221" y="0"/>
                </a:lnTo>
                <a:moveTo>
                  <a:pt x="1673794" y="4889"/>
                </a:moveTo>
                <a:lnTo>
                  <a:pt x="1638586" y="99501"/>
                </a:lnTo>
                <a:lnTo>
                  <a:pt x="1625187" y="94611"/>
                </a:lnTo>
                <a:lnTo>
                  <a:pt x="1660395" y="0"/>
                </a:lnTo>
                <a:moveTo>
                  <a:pt x="1727969" y="4889"/>
                </a:moveTo>
                <a:lnTo>
                  <a:pt x="1692761" y="99501"/>
                </a:lnTo>
                <a:lnTo>
                  <a:pt x="1679362" y="94611"/>
                </a:lnTo>
                <a:lnTo>
                  <a:pt x="1714567" y="0"/>
                </a:lnTo>
                <a:moveTo>
                  <a:pt x="1782144" y="4889"/>
                </a:moveTo>
                <a:lnTo>
                  <a:pt x="1746936" y="99501"/>
                </a:lnTo>
                <a:lnTo>
                  <a:pt x="1733537" y="94611"/>
                </a:lnTo>
                <a:lnTo>
                  <a:pt x="1768742" y="0"/>
                </a:lnTo>
                <a:moveTo>
                  <a:pt x="1836319" y="4889"/>
                </a:moveTo>
                <a:lnTo>
                  <a:pt x="1801107" y="99501"/>
                </a:lnTo>
                <a:lnTo>
                  <a:pt x="1787709" y="94611"/>
                </a:lnTo>
                <a:lnTo>
                  <a:pt x="1822917" y="0"/>
                </a:lnTo>
                <a:moveTo>
                  <a:pt x="1890483" y="4889"/>
                </a:moveTo>
                <a:lnTo>
                  <a:pt x="1855282" y="99501"/>
                </a:lnTo>
                <a:lnTo>
                  <a:pt x="1841884" y="94611"/>
                </a:lnTo>
                <a:lnTo>
                  <a:pt x="1877085" y="0"/>
                </a:lnTo>
                <a:moveTo>
                  <a:pt x="1944658" y="4889"/>
                </a:moveTo>
                <a:lnTo>
                  <a:pt x="1909450" y="99501"/>
                </a:lnTo>
                <a:lnTo>
                  <a:pt x="1896052" y="94611"/>
                </a:lnTo>
                <a:lnTo>
                  <a:pt x="1931259" y="0"/>
                </a:lnTo>
                <a:moveTo>
                  <a:pt x="1998833" y="4889"/>
                </a:moveTo>
                <a:lnTo>
                  <a:pt x="1963625" y="99501"/>
                </a:lnTo>
                <a:lnTo>
                  <a:pt x="1950223" y="94611"/>
                </a:lnTo>
                <a:lnTo>
                  <a:pt x="1985431" y="0"/>
                </a:lnTo>
                <a:moveTo>
                  <a:pt x="2053005" y="4889"/>
                </a:moveTo>
                <a:lnTo>
                  <a:pt x="2017800" y="99501"/>
                </a:lnTo>
                <a:lnTo>
                  <a:pt x="2004398" y="94611"/>
                </a:lnTo>
                <a:lnTo>
                  <a:pt x="2039606" y="0"/>
                </a:lnTo>
                <a:moveTo>
                  <a:pt x="2107180" y="4889"/>
                </a:moveTo>
                <a:lnTo>
                  <a:pt x="2071972" y="99501"/>
                </a:lnTo>
                <a:lnTo>
                  <a:pt x="2058573" y="94611"/>
                </a:lnTo>
                <a:lnTo>
                  <a:pt x="2093781" y="0"/>
                </a:lnTo>
                <a:moveTo>
                  <a:pt x="2161372" y="4889"/>
                </a:moveTo>
                <a:lnTo>
                  <a:pt x="2126146" y="99501"/>
                </a:lnTo>
                <a:lnTo>
                  <a:pt x="2112748" y="94611"/>
                </a:lnTo>
                <a:lnTo>
                  <a:pt x="2147956" y="0"/>
                </a:lnTo>
                <a:moveTo>
                  <a:pt x="2215543" y="4889"/>
                </a:moveTo>
                <a:lnTo>
                  <a:pt x="2180321" y="99501"/>
                </a:lnTo>
                <a:lnTo>
                  <a:pt x="2166922" y="94611"/>
                </a:lnTo>
                <a:lnTo>
                  <a:pt x="2202127" y="0"/>
                </a:lnTo>
                <a:moveTo>
                  <a:pt x="2269714" y="4889"/>
                </a:moveTo>
                <a:lnTo>
                  <a:pt x="2234489" y="99501"/>
                </a:lnTo>
                <a:lnTo>
                  <a:pt x="2221090" y="94611"/>
                </a:lnTo>
                <a:lnTo>
                  <a:pt x="2256295" y="0"/>
                </a:lnTo>
                <a:moveTo>
                  <a:pt x="2323886" y="4889"/>
                </a:moveTo>
                <a:lnTo>
                  <a:pt x="2288664" y="99501"/>
                </a:lnTo>
                <a:lnTo>
                  <a:pt x="2275262" y="94611"/>
                </a:lnTo>
                <a:lnTo>
                  <a:pt x="2310470" y="0"/>
                </a:lnTo>
                <a:moveTo>
                  <a:pt x="2378057" y="4889"/>
                </a:moveTo>
                <a:lnTo>
                  <a:pt x="2342836" y="99501"/>
                </a:lnTo>
                <a:lnTo>
                  <a:pt x="2329437" y="94611"/>
                </a:lnTo>
                <a:lnTo>
                  <a:pt x="2364645" y="0"/>
                </a:lnTo>
                <a:moveTo>
                  <a:pt x="2432229" y="4889"/>
                </a:moveTo>
                <a:lnTo>
                  <a:pt x="2397010" y="99501"/>
                </a:lnTo>
                <a:lnTo>
                  <a:pt x="2383611" y="94611"/>
                </a:lnTo>
                <a:lnTo>
                  <a:pt x="2418820" y="0"/>
                </a:lnTo>
                <a:moveTo>
                  <a:pt x="2486400" y="4889"/>
                </a:moveTo>
                <a:lnTo>
                  <a:pt x="2451185" y="99501"/>
                </a:lnTo>
                <a:lnTo>
                  <a:pt x="2437786" y="94611"/>
                </a:lnTo>
                <a:lnTo>
                  <a:pt x="2472991" y="0"/>
                </a:lnTo>
                <a:moveTo>
                  <a:pt x="2540572" y="4889"/>
                </a:moveTo>
                <a:lnTo>
                  <a:pt x="2505360" y="99501"/>
                </a:lnTo>
                <a:lnTo>
                  <a:pt x="2491961" y="94611"/>
                </a:lnTo>
                <a:lnTo>
                  <a:pt x="2527166" y="3"/>
                </a:lnTo>
                <a:moveTo>
                  <a:pt x="2594743" y="4889"/>
                </a:moveTo>
                <a:lnTo>
                  <a:pt x="2559535" y="99501"/>
                </a:lnTo>
                <a:lnTo>
                  <a:pt x="2546133" y="94611"/>
                </a:lnTo>
                <a:lnTo>
                  <a:pt x="2581341" y="0"/>
                </a:lnTo>
                <a:moveTo>
                  <a:pt x="2648914" y="4889"/>
                </a:moveTo>
                <a:lnTo>
                  <a:pt x="2613699" y="99501"/>
                </a:lnTo>
                <a:lnTo>
                  <a:pt x="2600301" y="94611"/>
                </a:lnTo>
                <a:lnTo>
                  <a:pt x="2635509" y="3"/>
                </a:lnTo>
                <a:moveTo>
                  <a:pt x="2703086" y="4889"/>
                </a:moveTo>
                <a:lnTo>
                  <a:pt x="2667874" y="99501"/>
                </a:lnTo>
                <a:lnTo>
                  <a:pt x="2654476" y="94611"/>
                </a:lnTo>
                <a:lnTo>
                  <a:pt x="2689680" y="3"/>
                </a:lnTo>
                <a:moveTo>
                  <a:pt x="2757257" y="4889"/>
                </a:moveTo>
                <a:lnTo>
                  <a:pt x="2722049" y="99501"/>
                </a:lnTo>
                <a:lnTo>
                  <a:pt x="2708647" y="94611"/>
                </a:lnTo>
                <a:lnTo>
                  <a:pt x="2743855" y="0"/>
                </a:lnTo>
                <a:moveTo>
                  <a:pt x="2811429" y="4889"/>
                </a:moveTo>
                <a:lnTo>
                  <a:pt x="2776224" y="99501"/>
                </a:lnTo>
                <a:lnTo>
                  <a:pt x="2762822" y="94611"/>
                </a:lnTo>
                <a:lnTo>
                  <a:pt x="2798030" y="0"/>
                </a:lnTo>
              </a:path>
            </a:pathLst>
          </a:custGeom>
          <a:solidFill>
            <a:schemeClr val="bg1">
              <a:lumMod val="95000"/>
              <a:alpha val="70000"/>
            </a:schemeClr>
          </a:solidFill>
          <a:ln w="3429" cap="flat">
            <a:noFill/>
            <a:prstDash val="solid"/>
            <a:miter/>
          </a:ln>
        </p:spPr>
        <p:txBody>
          <a:bodyPr rtlCol="0" anchor="ctr"/>
          <a:lstStyle/>
          <a:p>
            <a:endParaRPr lang="en-US"/>
          </a:p>
        </p:txBody>
      </p:sp>
    </p:spTree>
    <p:extLst>
      <p:ext uri="{BB962C8B-B14F-4D97-AF65-F5344CB8AC3E}">
        <p14:creationId xmlns:p14="http://schemas.microsoft.com/office/powerpoint/2010/main" val="1870693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2377F828-E4D0-9D4B-B414-1D74588D0630}"/>
              </a:ext>
            </a:extLst>
          </p:cNvPr>
          <p:cNvSpPr txBox="1"/>
          <p:nvPr/>
        </p:nvSpPr>
        <p:spPr>
          <a:xfrm>
            <a:off x="0" y="532425"/>
            <a:ext cx="12192000" cy="584775"/>
          </a:xfrm>
          <a:prstGeom prst="rect">
            <a:avLst/>
          </a:prstGeom>
          <a:noFill/>
        </p:spPr>
        <p:txBody>
          <a:bodyPr wrap="square">
            <a:spAutoFit/>
          </a:bodyPr>
          <a:lstStyle/>
          <a:p>
            <a:pPr algn="ctr"/>
            <a:r>
              <a:rPr lang="en-US" sz="3200" b="1" i="0" dirty="0">
                <a:solidFill>
                  <a:schemeClr val="bg1"/>
                </a:solidFill>
                <a:effectLst/>
                <a:latin typeface="Montserrat" panose="00000500000000000000" pitchFamily="2" charset="0"/>
              </a:rPr>
              <a:t>Inventions Of Nikola Tesla</a:t>
            </a:r>
            <a:endParaRPr lang="en-US" sz="3200" b="1" dirty="0">
              <a:solidFill>
                <a:schemeClr val="bg1"/>
              </a:solidFill>
              <a:latin typeface="Montserrat" panose="00000500000000000000" pitchFamily="2" charset="0"/>
            </a:endParaRPr>
          </a:p>
        </p:txBody>
      </p:sp>
      <p:sp>
        <p:nvSpPr>
          <p:cNvPr id="18" name="Freeform: Shape 17">
            <a:extLst>
              <a:ext uri="{FF2B5EF4-FFF2-40B4-BE49-F238E27FC236}">
                <a16:creationId xmlns:a16="http://schemas.microsoft.com/office/drawing/2014/main" id="{DC577F7A-4C27-19B6-1F69-2073CD50388B}"/>
              </a:ext>
            </a:extLst>
          </p:cNvPr>
          <p:cNvSpPr/>
          <p:nvPr/>
        </p:nvSpPr>
        <p:spPr>
          <a:xfrm>
            <a:off x="21317" y="6557610"/>
            <a:ext cx="12149366" cy="300390"/>
          </a:xfrm>
          <a:custGeom>
            <a:avLst/>
            <a:gdLst>
              <a:gd name="connsiteX0" fmla="*/ 48600 w 2811428"/>
              <a:gd name="connsiteY0" fmla="*/ 4889 h 99500"/>
              <a:gd name="connsiteX1" fmla="*/ 13399 w 2811428"/>
              <a:gd name="connsiteY1" fmla="*/ 99501 h 99500"/>
              <a:gd name="connsiteX2" fmla="*/ 0 w 2811428"/>
              <a:gd name="connsiteY2" fmla="*/ 94611 h 99500"/>
              <a:gd name="connsiteX3" fmla="*/ 35201 w 2811428"/>
              <a:gd name="connsiteY3" fmla="*/ 0 h 99500"/>
              <a:gd name="connsiteX4" fmla="*/ 102775 w 2811428"/>
              <a:gd name="connsiteY4" fmla="*/ 4889 h 99500"/>
              <a:gd name="connsiteX5" fmla="*/ 67567 w 2811428"/>
              <a:gd name="connsiteY5" fmla="*/ 99501 h 99500"/>
              <a:gd name="connsiteX6" fmla="*/ 54171 w 2811428"/>
              <a:gd name="connsiteY6" fmla="*/ 94611 h 99500"/>
              <a:gd name="connsiteX7" fmla="*/ 89379 w 2811428"/>
              <a:gd name="connsiteY7" fmla="*/ 0 h 99500"/>
              <a:gd name="connsiteX8" fmla="*/ 156953 w 2811428"/>
              <a:gd name="connsiteY8" fmla="*/ 4889 h 99500"/>
              <a:gd name="connsiteX9" fmla="*/ 121738 w 2811428"/>
              <a:gd name="connsiteY9" fmla="*/ 99501 h 99500"/>
              <a:gd name="connsiteX10" fmla="*/ 108343 w 2811428"/>
              <a:gd name="connsiteY10" fmla="*/ 94611 h 99500"/>
              <a:gd name="connsiteX11" fmla="*/ 143551 w 2811428"/>
              <a:gd name="connsiteY11" fmla="*/ 0 h 99500"/>
              <a:gd name="connsiteX12" fmla="*/ 211125 w 2811428"/>
              <a:gd name="connsiteY12" fmla="*/ 4889 h 99500"/>
              <a:gd name="connsiteX13" fmla="*/ 175913 w 2811428"/>
              <a:gd name="connsiteY13" fmla="*/ 99501 h 99500"/>
              <a:gd name="connsiteX14" fmla="*/ 162514 w 2811428"/>
              <a:gd name="connsiteY14" fmla="*/ 94611 h 99500"/>
              <a:gd name="connsiteX15" fmla="*/ 197722 w 2811428"/>
              <a:gd name="connsiteY15" fmla="*/ 0 h 99500"/>
              <a:gd name="connsiteX16" fmla="*/ 265296 w 2811428"/>
              <a:gd name="connsiteY16" fmla="*/ 4889 h 99500"/>
              <a:gd name="connsiteX17" fmla="*/ 230088 w 2811428"/>
              <a:gd name="connsiteY17" fmla="*/ 99501 h 99500"/>
              <a:gd name="connsiteX18" fmla="*/ 216686 w 2811428"/>
              <a:gd name="connsiteY18" fmla="*/ 94611 h 99500"/>
              <a:gd name="connsiteX19" fmla="*/ 251890 w 2811428"/>
              <a:gd name="connsiteY19" fmla="*/ 0 h 99500"/>
              <a:gd name="connsiteX20" fmla="*/ 319464 w 2811428"/>
              <a:gd name="connsiteY20" fmla="*/ 4889 h 99500"/>
              <a:gd name="connsiteX21" fmla="*/ 284263 w 2811428"/>
              <a:gd name="connsiteY21" fmla="*/ 99501 h 99500"/>
              <a:gd name="connsiteX22" fmla="*/ 270857 w 2811428"/>
              <a:gd name="connsiteY22" fmla="*/ 94611 h 99500"/>
              <a:gd name="connsiteX23" fmla="*/ 306069 w 2811428"/>
              <a:gd name="connsiteY23" fmla="*/ 3 h 99500"/>
              <a:gd name="connsiteX24" fmla="*/ 373642 w 2811428"/>
              <a:gd name="connsiteY24" fmla="*/ 4893 h 99500"/>
              <a:gd name="connsiteX25" fmla="*/ 338438 w 2811428"/>
              <a:gd name="connsiteY25" fmla="*/ 99501 h 99500"/>
              <a:gd name="connsiteX26" fmla="*/ 325029 w 2811428"/>
              <a:gd name="connsiteY26" fmla="*/ 94611 h 99500"/>
              <a:gd name="connsiteX27" fmla="*/ 360237 w 2811428"/>
              <a:gd name="connsiteY27" fmla="*/ 0 h 99500"/>
              <a:gd name="connsiteX28" fmla="*/ 427803 w 2811428"/>
              <a:gd name="connsiteY28" fmla="*/ 4889 h 99500"/>
              <a:gd name="connsiteX29" fmla="*/ 392602 w 2811428"/>
              <a:gd name="connsiteY29" fmla="*/ 99501 h 99500"/>
              <a:gd name="connsiteX30" fmla="*/ 379200 w 2811428"/>
              <a:gd name="connsiteY30" fmla="*/ 94611 h 99500"/>
              <a:gd name="connsiteX31" fmla="*/ 414411 w 2811428"/>
              <a:gd name="connsiteY31" fmla="*/ 3 h 99500"/>
              <a:gd name="connsiteX32" fmla="*/ 481985 w 2811428"/>
              <a:gd name="connsiteY32" fmla="*/ 4893 h 99500"/>
              <a:gd name="connsiteX33" fmla="*/ 446777 w 2811428"/>
              <a:gd name="connsiteY33" fmla="*/ 99501 h 99500"/>
              <a:gd name="connsiteX34" fmla="*/ 433371 w 2811428"/>
              <a:gd name="connsiteY34" fmla="*/ 94611 h 99500"/>
              <a:gd name="connsiteX35" fmla="*/ 468579 w 2811428"/>
              <a:gd name="connsiteY35" fmla="*/ 0 h 99500"/>
              <a:gd name="connsiteX36" fmla="*/ 536160 w 2811428"/>
              <a:gd name="connsiteY36" fmla="*/ 4889 h 99500"/>
              <a:gd name="connsiteX37" fmla="*/ 500952 w 2811428"/>
              <a:gd name="connsiteY37" fmla="*/ 99501 h 99500"/>
              <a:gd name="connsiteX38" fmla="*/ 487543 w 2811428"/>
              <a:gd name="connsiteY38" fmla="*/ 94611 h 99500"/>
              <a:gd name="connsiteX39" fmla="*/ 522747 w 2811428"/>
              <a:gd name="connsiteY39" fmla="*/ 0 h 99500"/>
              <a:gd name="connsiteX40" fmla="*/ 590331 w 2811428"/>
              <a:gd name="connsiteY40" fmla="*/ 4889 h 99500"/>
              <a:gd name="connsiteX41" fmla="*/ 555127 w 2811428"/>
              <a:gd name="connsiteY41" fmla="*/ 99501 h 99500"/>
              <a:gd name="connsiteX42" fmla="*/ 541714 w 2811428"/>
              <a:gd name="connsiteY42" fmla="*/ 94611 h 99500"/>
              <a:gd name="connsiteX43" fmla="*/ 576922 w 2811428"/>
              <a:gd name="connsiteY43" fmla="*/ 0 h 99500"/>
              <a:gd name="connsiteX44" fmla="*/ 644496 w 2811428"/>
              <a:gd name="connsiteY44" fmla="*/ 4889 h 99500"/>
              <a:gd name="connsiteX45" fmla="*/ 609302 w 2811428"/>
              <a:gd name="connsiteY45" fmla="*/ 99501 h 99500"/>
              <a:gd name="connsiteX46" fmla="*/ 595886 w 2811428"/>
              <a:gd name="connsiteY46" fmla="*/ 94611 h 99500"/>
              <a:gd name="connsiteX47" fmla="*/ 631094 w 2811428"/>
              <a:gd name="connsiteY47" fmla="*/ 0 h 99500"/>
              <a:gd name="connsiteX48" fmla="*/ 698668 w 2811428"/>
              <a:gd name="connsiteY48" fmla="*/ 4889 h 99500"/>
              <a:gd name="connsiteX49" fmla="*/ 663473 w 2811428"/>
              <a:gd name="connsiteY49" fmla="*/ 99501 h 99500"/>
              <a:gd name="connsiteX50" fmla="*/ 650074 w 2811428"/>
              <a:gd name="connsiteY50" fmla="*/ 94611 h 99500"/>
              <a:gd name="connsiteX51" fmla="*/ 685282 w 2811428"/>
              <a:gd name="connsiteY51" fmla="*/ 0 h 99500"/>
              <a:gd name="connsiteX52" fmla="*/ 752856 w 2811428"/>
              <a:gd name="connsiteY52" fmla="*/ 4889 h 99500"/>
              <a:gd name="connsiteX53" fmla="*/ 717648 w 2811428"/>
              <a:gd name="connsiteY53" fmla="*/ 99501 h 99500"/>
              <a:gd name="connsiteX54" fmla="*/ 704249 w 2811428"/>
              <a:gd name="connsiteY54" fmla="*/ 94611 h 99500"/>
              <a:gd name="connsiteX55" fmla="*/ 739457 w 2811428"/>
              <a:gd name="connsiteY55" fmla="*/ 0 h 99500"/>
              <a:gd name="connsiteX56" fmla="*/ 807024 w 2811428"/>
              <a:gd name="connsiteY56" fmla="*/ 4889 h 99500"/>
              <a:gd name="connsiteX57" fmla="*/ 771816 w 2811428"/>
              <a:gd name="connsiteY57" fmla="*/ 99501 h 99500"/>
              <a:gd name="connsiteX58" fmla="*/ 758400 w 2811428"/>
              <a:gd name="connsiteY58" fmla="*/ 94611 h 99500"/>
              <a:gd name="connsiteX59" fmla="*/ 793608 w 2811428"/>
              <a:gd name="connsiteY59" fmla="*/ 0 h 99500"/>
              <a:gd name="connsiteX60" fmla="*/ 861182 w 2811428"/>
              <a:gd name="connsiteY60" fmla="*/ 4889 h 99500"/>
              <a:gd name="connsiteX61" fmla="*/ 825991 w 2811428"/>
              <a:gd name="connsiteY61" fmla="*/ 99501 h 99500"/>
              <a:gd name="connsiteX62" fmla="*/ 812589 w 2811428"/>
              <a:gd name="connsiteY62" fmla="*/ 94611 h 99500"/>
              <a:gd name="connsiteX63" fmla="*/ 847797 w 2811428"/>
              <a:gd name="connsiteY63" fmla="*/ 0 h 99500"/>
              <a:gd name="connsiteX64" fmla="*/ 915370 w 2811428"/>
              <a:gd name="connsiteY64" fmla="*/ 4889 h 99500"/>
              <a:gd name="connsiteX65" fmla="*/ 880166 w 2811428"/>
              <a:gd name="connsiteY65" fmla="*/ 99501 h 99500"/>
              <a:gd name="connsiteX66" fmla="*/ 866763 w 2811428"/>
              <a:gd name="connsiteY66" fmla="*/ 94611 h 99500"/>
              <a:gd name="connsiteX67" fmla="*/ 901968 w 2811428"/>
              <a:gd name="connsiteY67" fmla="*/ 0 h 99500"/>
              <a:gd name="connsiteX68" fmla="*/ 969545 w 2811428"/>
              <a:gd name="connsiteY68" fmla="*/ 4889 h 99500"/>
              <a:gd name="connsiteX69" fmla="*/ 934337 w 2811428"/>
              <a:gd name="connsiteY69" fmla="*/ 99501 h 99500"/>
              <a:gd name="connsiteX70" fmla="*/ 920938 w 2811428"/>
              <a:gd name="connsiteY70" fmla="*/ 94611 h 99500"/>
              <a:gd name="connsiteX71" fmla="*/ 956143 w 2811428"/>
              <a:gd name="connsiteY71" fmla="*/ 0 h 99500"/>
              <a:gd name="connsiteX72" fmla="*/ 1023720 w 2811428"/>
              <a:gd name="connsiteY72" fmla="*/ 4889 h 99500"/>
              <a:gd name="connsiteX73" fmla="*/ 988512 w 2811428"/>
              <a:gd name="connsiteY73" fmla="*/ 99501 h 99500"/>
              <a:gd name="connsiteX74" fmla="*/ 975110 w 2811428"/>
              <a:gd name="connsiteY74" fmla="*/ 94611 h 99500"/>
              <a:gd name="connsiteX75" fmla="*/ 1010318 w 2811428"/>
              <a:gd name="connsiteY75" fmla="*/ 0 h 99500"/>
              <a:gd name="connsiteX76" fmla="*/ 1077895 w 2811428"/>
              <a:gd name="connsiteY76" fmla="*/ 4889 h 99500"/>
              <a:gd name="connsiteX77" fmla="*/ 1042687 w 2811428"/>
              <a:gd name="connsiteY77" fmla="*/ 99501 h 99500"/>
              <a:gd name="connsiteX78" fmla="*/ 1029285 w 2811428"/>
              <a:gd name="connsiteY78" fmla="*/ 94611 h 99500"/>
              <a:gd name="connsiteX79" fmla="*/ 1064493 w 2811428"/>
              <a:gd name="connsiteY79" fmla="*/ 0 h 99500"/>
              <a:gd name="connsiteX80" fmla="*/ 1132059 w 2811428"/>
              <a:gd name="connsiteY80" fmla="*/ 4889 h 99500"/>
              <a:gd name="connsiteX81" fmla="*/ 1096862 w 2811428"/>
              <a:gd name="connsiteY81" fmla="*/ 99501 h 99500"/>
              <a:gd name="connsiteX82" fmla="*/ 1083460 w 2811428"/>
              <a:gd name="connsiteY82" fmla="*/ 94611 h 99500"/>
              <a:gd name="connsiteX83" fmla="*/ 1118661 w 2811428"/>
              <a:gd name="connsiteY83" fmla="*/ 0 h 99500"/>
              <a:gd name="connsiteX84" fmla="*/ 1186234 w 2811428"/>
              <a:gd name="connsiteY84" fmla="*/ 4889 h 99500"/>
              <a:gd name="connsiteX85" fmla="*/ 1151026 w 2811428"/>
              <a:gd name="connsiteY85" fmla="*/ 99501 h 99500"/>
              <a:gd name="connsiteX86" fmla="*/ 1137628 w 2811428"/>
              <a:gd name="connsiteY86" fmla="*/ 94611 h 99500"/>
              <a:gd name="connsiteX87" fmla="*/ 1172835 w 2811428"/>
              <a:gd name="connsiteY87" fmla="*/ 0 h 99500"/>
              <a:gd name="connsiteX88" fmla="*/ 1240409 w 2811428"/>
              <a:gd name="connsiteY88" fmla="*/ 4889 h 99500"/>
              <a:gd name="connsiteX89" fmla="*/ 1205201 w 2811428"/>
              <a:gd name="connsiteY89" fmla="*/ 99501 h 99500"/>
              <a:gd name="connsiteX90" fmla="*/ 1191802 w 2811428"/>
              <a:gd name="connsiteY90" fmla="*/ 94611 h 99500"/>
              <a:gd name="connsiteX91" fmla="*/ 1227007 w 2811428"/>
              <a:gd name="connsiteY91" fmla="*/ 0 h 99500"/>
              <a:gd name="connsiteX92" fmla="*/ 1294584 w 2811428"/>
              <a:gd name="connsiteY92" fmla="*/ 4889 h 99500"/>
              <a:gd name="connsiteX93" fmla="*/ 1259376 w 2811428"/>
              <a:gd name="connsiteY93" fmla="*/ 99501 h 99500"/>
              <a:gd name="connsiteX94" fmla="*/ 1245974 w 2811428"/>
              <a:gd name="connsiteY94" fmla="*/ 94611 h 99500"/>
              <a:gd name="connsiteX95" fmla="*/ 1281182 w 2811428"/>
              <a:gd name="connsiteY95" fmla="*/ 0 h 99500"/>
              <a:gd name="connsiteX96" fmla="*/ 1348755 w 2811428"/>
              <a:gd name="connsiteY96" fmla="*/ 4889 h 99500"/>
              <a:gd name="connsiteX97" fmla="*/ 1313551 w 2811428"/>
              <a:gd name="connsiteY97" fmla="*/ 99501 h 99500"/>
              <a:gd name="connsiteX98" fmla="*/ 1300149 w 2811428"/>
              <a:gd name="connsiteY98" fmla="*/ 94611 h 99500"/>
              <a:gd name="connsiteX99" fmla="*/ 1335357 w 2811428"/>
              <a:gd name="connsiteY99" fmla="*/ 0 h 99500"/>
              <a:gd name="connsiteX100" fmla="*/ 1402930 w 2811428"/>
              <a:gd name="connsiteY100" fmla="*/ 4889 h 99500"/>
              <a:gd name="connsiteX101" fmla="*/ 1367722 w 2811428"/>
              <a:gd name="connsiteY101" fmla="*/ 99501 h 99500"/>
              <a:gd name="connsiteX102" fmla="*/ 1354323 w 2811428"/>
              <a:gd name="connsiteY102" fmla="*/ 94611 h 99500"/>
              <a:gd name="connsiteX103" fmla="*/ 1389531 w 2811428"/>
              <a:gd name="connsiteY103" fmla="*/ 3 h 99500"/>
              <a:gd name="connsiteX104" fmla="*/ 1457105 w 2811428"/>
              <a:gd name="connsiteY104" fmla="*/ 4893 h 99500"/>
              <a:gd name="connsiteX105" fmla="*/ 1421897 w 2811428"/>
              <a:gd name="connsiteY105" fmla="*/ 99501 h 99500"/>
              <a:gd name="connsiteX106" fmla="*/ 1408498 w 2811428"/>
              <a:gd name="connsiteY106" fmla="*/ 94611 h 99500"/>
              <a:gd name="connsiteX107" fmla="*/ 1443706 w 2811428"/>
              <a:gd name="connsiteY107" fmla="*/ 0 h 99500"/>
              <a:gd name="connsiteX108" fmla="*/ 1511273 w 2811428"/>
              <a:gd name="connsiteY108" fmla="*/ 4889 h 99500"/>
              <a:gd name="connsiteX109" fmla="*/ 1476072 w 2811428"/>
              <a:gd name="connsiteY109" fmla="*/ 99501 h 99500"/>
              <a:gd name="connsiteX110" fmla="*/ 1462673 w 2811428"/>
              <a:gd name="connsiteY110" fmla="*/ 94611 h 99500"/>
              <a:gd name="connsiteX111" fmla="*/ 1497871 w 2811428"/>
              <a:gd name="connsiteY111" fmla="*/ 0 h 99500"/>
              <a:gd name="connsiteX112" fmla="*/ 1565448 w 2811428"/>
              <a:gd name="connsiteY112" fmla="*/ 4889 h 99500"/>
              <a:gd name="connsiteX113" fmla="*/ 1530240 w 2811428"/>
              <a:gd name="connsiteY113" fmla="*/ 99501 h 99500"/>
              <a:gd name="connsiteX114" fmla="*/ 1516838 w 2811428"/>
              <a:gd name="connsiteY114" fmla="*/ 94611 h 99500"/>
              <a:gd name="connsiteX115" fmla="*/ 1552046 w 2811428"/>
              <a:gd name="connsiteY115" fmla="*/ 3 h 99500"/>
              <a:gd name="connsiteX116" fmla="*/ 1619623 w 2811428"/>
              <a:gd name="connsiteY116" fmla="*/ 4893 h 99500"/>
              <a:gd name="connsiteX117" fmla="*/ 1584415 w 2811428"/>
              <a:gd name="connsiteY117" fmla="*/ 99501 h 99500"/>
              <a:gd name="connsiteX118" fmla="*/ 1571013 w 2811428"/>
              <a:gd name="connsiteY118" fmla="*/ 94611 h 99500"/>
              <a:gd name="connsiteX119" fmla="*/ 1606221 w 2811428"/>
              <a:gd name="connsiteY119" fmla="*/ 0 h 99500"/>
              <a:gd name="connsiteX120" fmla="*/ 1673794 w 2811428"/>
              <a:gd name="connsiteY120" fmla="*/ 4889 h 99500"/>
              <a:gd name="connsiteX121" fmla="*/ 1638586 w 2811428"/>
              <a:gd name="connsiteY121" fmla="*/ 99501 h 99500"/>
              <a:gd name="connsiteX122" fmla="*/ 1625187 w 2811428"/>
              <a:gd name="connsiteY122" fmla="*/ 94611 h 99500"/>
              <a:gd name="connsiteX123" fmla="*/ 1660395 w 2811428"/>
              <a:gd name="connsiteY123" fmla="*/ 0 h 99500"/>
              <a:gd name="connsiteX124" fmla="*/ 1727969 w 2811428"/>
              <a:gd name="connsiteY124" fmla="*/ 4889 h 99500"/>
              <a:gd name="connsiteX125" fmla="*/ 1692761 w 2811428"/>
              <a:gd name="connsiteY125" fmla="*/ 99501 h 99500"/>
              <a:gd name="connsiteX126" fmla="*/ 1679362 w 2811428"/>
              <a:gd name="connsiteY126" fmla="*/ 94611 h 99500"/>
              <a:gd name="connsiteX127" fmla="*/ 1714567 w 2811428"/>
              <a:gd name="connsiteY127" fmla="*/ 0 h 99500"/>
              <a:gd name="connsiteX128" fmla="*/ 1782144 w 2811428"/>
              <a:gd name="connsiteY128" fmla="*/ 4889 h 99500"/>
              <a:gd name="connsiteX129" fmla="*/ 1746936 w 2811428"/>
              <a:gd name="connsiteY129" fmla="*/ 99501 h 99500"/>
              <a:gd name="connsiteX130" fmla="*/ 1733537 w 2811428"/>
              <a:gd name="connsiteY130" fmla="*/ 94611 h 99500"/>
              <a:gd name="connsiteX131" fmla="*/ 1768742 w 2811428"/>
              <a:gd name="connsiteY131" fmla="*/ 0 h 99500"/>
              <a:gd name="connsiteX132" fmla="*/ 1836319 w 2811428"/>
              <a:gd name="connsiteY132" fmla="*/ 4889 h 99500"/>
              <a:gd name="connsiteX133" fmla="*/ 1801107 w 2811428"/>
              <a:gd name="connsiteY133" fmla="*/ 99501 h 99500"/>
              <a:gd name="connsiteX134" fmla="*/ 1787709 w 2811428"/>
              <a:gd name="connsiteY134" fmla="*/ 94611 h 99500"/>
              <a:gd name="connsiteX135" fmla="*/ 1822917 w 2811428"/>
              <a:gd name="connsiteY135" fmla="*/ 0 h 99500"/>
              <a:gd name="connsiteX136" fmla="*/ 1890483 w 2811428"/>
              <a:gd name="connsiteY136" fmla="*/ 4889 h 99500"/>
              <a:gd name="connsiteX137" fmla="*/ 1855282 w 2811428"/>
              <a:gd name="connsiteY137" fmla="*/ 99501 h 99500"/>
              <a:gd name="connsiteX138" fmla="*/ 1841884 w 2811428"/>
              <a:gd name="connsiteY138" fmla="*/ 94611 h 99500"/>
              <a:gd name="connsiteX139" fmla="*/ 1877085 w 2811428"/>
              <a:gd name="connsiteY139" fmla="*/ 0 h 99500"/>
              <a:gd name="connsiteX140" fmla="*/ 1944658 w 2811428"/>
              <a:gd name="connsiteY140" fmla="*/ 4889 h 99500"/>
              <a:gd name="connsiteX141" fmla="*/ 1909450 w 2811428"/>
              <a:gd name="connsiteY141" fmla="*/ 99501 h 99500"/>
              <a:gd name="connsiteX142" fmla="*/ 1896052 w 2811428"/>
              <a:gd name="connsiteY142" fmla="*/ 94611 h 99500"/>
              <a:gd name="connsiteX143" fmla="*/ 1931259 w 2811428"/>
              <a:gd name="connsiteY143" fmla="*/ 0 h 99500"/>
              <a:gd name="connsiteX144" fmla="*/ 1998833 w 2811428"/>
              <a:gd name="connsiteY144" fmla="*/ 4889 h 99500"/>
              <a:gd name="connsiteX145" fmla="*/ 1963625 w 2811428"/>
              <a:gd name="connsiteY145" fmla="*/ 99501 h 99500"/>
              <a:gd name="connsiteX146" fmla="*/ 1950223 w 2811428"/>
              <a:gd name="connsiteY146" fmla="*/ 94611 h 99500"/>
              <a:gd name="connsiteX147" fmla="*/ 1985431 w 2811428"/>
              <a:gd name="connsiteY147" fmla="*/ 0 h 99500"/>
              <a:gd name="connsiteX148" fmla="*/ 2053005 w 2811428"/>
              <a:gd name="connsiteY148" fmla="*/ 4889 h 99500"/>
              <a:gd name="connsiteX149" fmla="*/ 2017800 w 2811428"/>
              <a:gd name="connsiteY149" fmla="*/ 99501 h 99500"/>
              <a:gd name="connsiteX150" fmla="*/ 2004398 w 2811428"/>
              <a:gd name="connsiteY150" fmla="*/ 94611 h 99500"/>
              <a:gd name="connsiteX151" fmla="*/ 2039606 w 2811428"/>
              <a:gd name="connsiteY151" fmla="*/ 0 h 99500"/>
              <a:gd name="connsiteX152" fmla="*/ 2107180 w 2811428"/>
              <a:gd name="connsiteY152" fmla="*/ 4889 h 99500"/>
              <a:gd name="connsiteX153" fmla="*/ 2071972 w 2811428"/>
              <a:gd name="connsiteY153" fmla="*/ 99501 h 99500"/>
              <a:gd name="connsiteX154" fmla="*/ 2058573 w 2811428"/>
              <a:gd name="connsiteY154" fmla="*/ 94611 h 99500"/>
              <a:gd name="connsiteX155" fmla="*/ 2093781 w 2811428"/>
              <a:gd name="connsiteY155" fmla="*/ 0 h 99500"/>
              <a:gd name="connsiteX156" fmla="*/ 2161372 w 2811428"/>
              <a:gd name="connsiteY156" fmla="*/ 4889 h 99500"/>
              <a:gd name="connsiteX157" fmla="*/ 2126146 w 2811428"/>
              <a:gd name="connsiteY157" fmla="*/ 99501 h 99500"/>
              <a:gd name="connsiteX158" fmla="*/ 2112748 w 2811428"/>
              <a:gd name="connsiteY158" fmla="*/ 94611 h 99500"/>
              <a:gd name="connsiteX159" fmla="*/ 2147956 w 2811428"/>
              <a:gd name="connsiteY159" fmla="*/ 0 h 99500"/>
              <a:gd name="connsiteX160" fmla="*/ 2215543 w 2811428"/>
              <a:gd name="connsiteY160" fmla="*/ 4889 h 99500"/>
              <a:gd name="connsiteX161" fmla="*/ 2180321 w 2811428"/>
              <a:gd name="connsiteY161" fmla="*/ 99501 h 99500"/>
              <a:gd name="connsiteX162" fmla="*/ 2166922 w 2811428"/>
              <a:gd name="connsiteY162" fmla="*/ 94611 h 99500"/>
              <a:gd name="connsiteX163" fmla="*/ 2202127 w 2811428"/>
              <a:gd name="connsiteY163" fmla="*/ 0 h 99500"/>
              <a:gd name="connsiteX164" fmla="*/ 2269714 w 2811428"/>
              <a:gd name="connsiteY164" fmla="*/ 4889 h 99500"/>
              <a:gd name="connsiteX165" fmla="*/ 2234489 w 2811428"/>
              <a:gd name="connsiteY165" fmla="*/ 99501 h 99500"/>
              <a:gd name="connsiteX166" fmla="*/ 2221090 w 2811428"/>
              <a:gd name="connsiteY166" fmla="*/ 94611 h 99500"/>
              <a:gd name="connsiteX167" fmla="*/ 2256295 w 2811428"/>
              <a:gd name="connsiteY167" fmla="*/ 0 h 99500"/>
              <a:gd name="connsiteX168" fmla="*/ 2323886 w 2811428"/>
              <a:gd name="connsiteY168" fmla="*/ 4889 h 99500"/>
              <a:gd name="connsiteX169" fmla="*/ 2288664 w 2811428"/>
              <a:gd name="connsiteY169" fmla="*/ 99501 h 99500"/>
              <a:gd name="connsiteX170" fmla="*/ 2275262 w 2811428"/>
              <a:gd name="connsiteY170" fmla="*/ 94611 h 99500"/>
              <a:gd name="connsiteX171" fmla="*/ 2310470 w 2811428"/>
              <a:gd name="connsiteY171" fmla="*/ 0 h 99500"/>
              <a:gd name="connsiteX172" fmla="*/ 2378057 w 2811428"/>
              <a:gd name="connsiteY172" fmla="*/ 4889 h 99500"/>
              <a:gd name="connsiteX173" fmla="*/ 2342836 w 2811428"/>
              <a:gd name="connsiteY173" fmla="*/ 99501 h 99500"/>
              <a:gd name="connsiteX174" fmla="*/ 2329437 w 2811428"/>
              <a:gd name="connsiteY174" fmla="*/ 94611 h 99500"/>
              <a:gd name="connsiteX175" fmla="*/ 2364645 w 2811428"/>
              <a:gd name="connsiteY175" fmla="*/ 0 h 99500"/>
              <a:gd name="connsiteX176" fmla="*/ 2432229 w 2811428"/>
              <a:gd name="connsiteY176" fmla="*/ 4889 h 99500"/>
              <a:gd name="connsiteX177" fmla="*/ 2397010 w 2811428"/>
              <a:gd name="connsiteY177" fmla="*/ 99501 h 99500"/>
              <a:gd name="connsiteX178" fmla="*/ 2383611 w 2811428"/>
              <a:gd name="connsiteY178" fmla="*/ 94611 h 99500"/>
              <a:gd name="connsiteX179" fmla="*/ 2418820 w 2811428"/>
              <a:gd name="connsiteY179" fmla="*/ 0 h 99500"/>
              <a:gd name="connsiteX180" fmla="*/ 2486400 w 2811428"/>
              <a:gd name="connsiteY180" fmla="*/ 4889 h 99500"/>
              <a:gd name="connsiteX181" fmla="*/ 2451185 w 2811428"/>
              <a:gd name="connsiteY181" fmla="*/ 99501 h 99500"/>
              <a:gd name="connsiteX182" fmla="*/ 2437786 w 2811428"/>
              <a:gd name="connsiteY182" fmla="*/ 94611 h 99500"/>
              <a:gd name="connsiteX183" fmla="*/ 2472991 w 2811428"/>
              <a:gd name="connsiteY183" fmla="*/ 0 h 99500"/>
              <a:gd name="connsiteX184" fmla="*/ 2540572 w 2811428"/>
              <a:gd name="connsiteY184" fmla="*/ 4889 h 99500"/>
              <a:gd name="connsiteX185" fmla="*/ 2505360 w 2811428"/>
              <a:gd name="connsiteY185" fmla="*/ 99501 h 99500"/>
              <a:gd name="connsiteX186" fmla="*/ 2491961 w 2811428"/>
              <a:gd name="connsiteY186" fmla="*/ 94611 h 99500"/>
              <a:gd name="connsiteX187" fmla="*/ 2527166 w 2811428"/>
              <a:gd name="connsiteY187" fmla="*/ 3 h 99500"/>
              <a:gd name="connsiteX188" fmla="*/ 2594743 w 2811428"/>
              <a:gd name="connsiteY188" fmla="*/ 4889 h 99500"/>
              <a:gd name="connsiteX189" fmla="*/ 2559535 w 2811428"/>
              <a:gd name="connsiteY189" fmla="*/ 99501 h 99500"/>
              <a:gd name="connsiteX190" fmla="*/ 2546133 w 2811428"/>
              <a:gd name="connsiteY190" fmla="*/ 94611 h 99500"/>
              <a:gd name="connsiteX191" fmla="*/ 2581341 w 2811428"/>
              <a:gd name="connsiteY191" fmla="*/ 0 h 99500"/>
              <a:gd name="connsiteX192" fmla="*/ 2648914 w 2811428"/>
              <a:gd name="connsiteY192" fmla="*/ 4889 h 99500"/>
              <a:gd name="connsiteX193" fmla="*/ 2613699 w 2811428"/>
              <a:gd name="connsiteY193" fmla="*/ 99501 h 99500"/>
              <a:gd name="connsiteX194" fmla="*/ 2600301 w 2811428"/>
              <a:gd name="connsiteY194" fmla="*/ 94611 h 99500"/>
              <a:gd name="connsiteX195" fmla="*/ 2635509 w 2811428"/>
              <a:gd name="connsiteY195" fmla="*/ 3 h 99500"/>
              <a:gd name="connsiteX196" fmla="*/ 2703086 w 2811428"/>
              <a:gd name="connsiteY196" fmla="*/ 4889 h 99500"/>
              <a:gd name="connsiteX197" fmla="*/ 2667874 w 2811428"/>
              <a:gd name="connsiteY197" fmla="*/ 99501 h 99500"/>
              <a:gd name="connsiteX198" fmla="*/ 2654476 w 2811428"/>
              <a:gd name="connsiteY198" fmla="*/ 94611 h 99500"/>
              <a:gd name="connsiteX199" fmla="*/ 2689680 w 2811428"/>
              <a:gd name="connsiteY199" fmla="*/ 3 h 99500"/>
              <a:gd name="connsiteX200" fmla="*/ 2757257 w 2811428"/>
              <a:gd name="connsiteY200" fmla="*/ 4889 h 99500"/>
              <a:gd name="connsiteX201" fmla="*/ 2722049 w 2811428"/>
              <a:gd name="connsiteY201" fmla="*/ 99501 h 99500"/>
              <a:gd name="connsiteX202" fmla="*/ 2708647 w 2811428"/>
              <a:gd name="connsiteY202" fmla="*/ 94611 h 99500"/>
              <a:gd name="connsiteX203" fmla="*/ 2743855 w 2811428"/>
              <a:gd name="connsiteY203" fmla="*/ 0 h 99500"/>
              <a:gd name="connsiteX204" fmla="*/ 2811429 w 2811428"/>
              <a:gd name="connsiteY204" fmla="*/ 4889 h 99500"/>
              <a:gd name="connsiteX205" fmla="*/ 2776224 w 2811428"/>
              <a:gd name="connsiteY205" fmla="*/ 99501 h 99500"/>
              <a:gd name="connsiteX206" fmla="*/ 2762822 w 2811428"/>
              <a:gd name="connsiteY206" fmla="*/ 94611 h 99500"/>
              <a:gd name="connsiteX207" fmla="*/ 2798030 w 2811428"/>
              <a:gd name="connsiteY207" fmla="*/ 0 h 9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Lst>
            <a:rect l="l" t="t" r="r" b="b"/>
            <a:pathLst>
              <a:path w="2811428" h="99500">
                <a:moveTo>
                  <a:pt x="48600" y="4889"/>
                </a:moveTo>
                <a:lnTo>
                  <a:pt x="13399" y="99501"/>
                </a:lnTo>
                <a:lnTo>
                  <a:pt x="0" y="94611"/>
                </a:lnTo>
                <a:lnTo>
                  <a:pt x="35201" y="0"/>
                </a:lnTo>
                <a:moveTo>
                  <a:pt x="102775" y="4889"/>
                </a:moveTo>
                <a:lnTo>
                  <a:pt x="67567" y="99501"/>
                </a:lnTo>
                <a:lnTo>
                  <a:pt x="54171" y="94611"/>
                </a:lnTo>
                <a:lnTo>
                  <a:pt x="89379" y="0"/>
                </a:lnTo>
                <a:moveTo>
                  <a:pt x="156953" y="4889"/>
                </a:moveTo>
                <a:lnTo>
                  <a:pt x="121738" y="99501"/>
                </a:lnTo>
                <a:lnTo>
                  <a:pt x="108343" y="94611"/>
                </a:lnTo>
                <a:lnTo>
                  <a:pt x="143551" y="0"/>
                </a:lnTo>
                <a:moveTo>
                  <a:pt x="211125" y="4889"/>
                </a:moveTo>
                <a:lnTo>
                  <a:pt x="175913" y="99501"/>
                </a:lnTo>
                <a:lnTo>
                  <a:pt x="162514" y="94611"/>
                </a:lnTo>
                <a:lnTo>
                  <a:pt x="197722" y="0"/>
                </a:lnTo>
                <a:moveTo>
                  <a:pt x="265296" y="4889"/>
                </a:moveTo>
                <a:lnTo>
                  <a:pt x="230088" y="99501"/>
                </a:lnTo>
                <a:lnTo>
                  <a:pt x="216686" y="94611"/>
                </a:lnTo>
                <a:lnTo>
                  <a:pt x="251890" y="0"/>
                </a:lnTo>
                <a:moveTo>
                  <a:pt x="319464" y="4889"/>
                </a:moveTo>
                <a:lnTo>
                  <a:pt x="284263" y="99501"/>
                </a:lnTo>
                <a:lnTo>
                  <a:pt x="270857" y="94611"/>
                </a:lnTo>
                <a:lnTo>
                  <a:pt x="306069" y="3"/>
                </a:lnTo>
                <a:moveTo>
                  <a:pt x="373642" y="4893"/>
                </a:moveTo>
                <a:lnTo>
                  <a:pt x="338438" y="99501"/>
                </a:lnTo>
                <a:lnTo>
                  <a:pt x="325029" y="94611"/>
                </a:lnTo>
                <a:lnTo>
                  <a:pt x="360237" y="0"/>
                </a:lnTo>
                <a:moveTo>
                  <a:pt x="427803" y="4889"/>
                </a:moveTo>
                <a:lnTo>
                  <a:pt x="392602" y="99501"/>
                </a:lnTo>
                <a:lnTo>
                  <a:pt x="379200" y="94611"/>
                </a:lnTo>
                <a:lnTo>
                  <a:pt x="414411" y="3"/>
                </a:lnTo>
                <a:moveTo>
                  <a:pt x="481985" y="4893"/>
                </a:moveTo>
                <a:lnTo>
                  <a:pt x="446777" y="99501"/>
                </a:lnTo>
                <a:lnTo>
                  <a:pt x="433371" y="94611"/>
                </a:lnTo>
                <a:lnTo>
                  <a:pt x="468579" y="0"/>
                </a:lnTo>
                <a:moveTo>
                  <a:pt x="536160" y="4889"/>
                </a:moveTo>
                <a:lnTo>
                  <a:pt x="500952" y="99501"/>
                </a:lnTo>
                <a:lnTo>
                  <a:pt x="487543" y="94611"/>
                </a:lnTo>
                <a:lnTo>
                  <a:pt x="522747" y="0"/>
                </a:lnTo>
                <a:moveTo>
                  <a:pt x="590331" y="4889"/>
                </a:moveTo>
                <a:lnTo>
                  <a:pt x="555127" y="99501"/>
                </a:lnTo>
                <a:lnTo>
                  <a:pt x="541714" y="94611"/>
                </a:lnTo>
                <a:lnTo>
                  <a:pt x="576922" y="0"/>
                </a:lnTo>
                <a:moveTo>
                  <a:pt x="644496" y="4889"/>
                </a:moveTo>
                <a:lnTo>
                  <a:pt x="609302" y="99501"/>
                </a:lnTo>
                <a:lnTo>
                  <a:pt x="595886" y="94611"/>
                </a:lnTo>
                <a:lnTo>
                  <a:pt x="631094" y="0"/>
                </a:lnTo>
                <a:moveTo>
                  <a:pt x="698668" y="4889"/>
                </a:moveTo>
                <a:lnTo>
                  <a:pt x="663473" y="99501"/>
                </a:lnTo>
                <a:lnTo>
                  <a:pt x="650074" y="94611"/>
                </a:lnTo>
                <a:lnTo>
                  <a:pt x="685282" y="0"/>
                </a:lnTo>
                <a:moveTo>
                  <a:pt x="752856" y="4889"/>
                </a:moveTo>
                <a:lnTo>
                  <a:pt x="717648" y="99501"/>
                </a:lnTo>
                <a:lnTo>
                  <a:pt x="704249" y="94611"/>
                </a:lnTo>
                <a:lnTo>
                  <a:pt x="739457" y="0"/>
                </a:lnTo>
                <a:moveTo>
                  <a:pt x="807024" y="4889"/>
                </a:moveTo>
                <a:lnTo>
                  <a:pt x="771816" y="99501"/>
                </a:lnTo>
                <a:lnTo>
                  <a:pt x="758400" y="94611"/>
                </a:lnTo>
                <a:lnTo>
                  <a:pt x="793608" y="0"/>
                </a:lnTo>
                <a:moveTo>
                  <a:pt x="861182" y="4889"/>
                </a:moveTo>
                <a:lnTo>
                  <a:pt x="825991" y="99501"/>
                </a:lnTo>
                <a:lnTo>
                  <a:pt x="812589" y="94611"/>
                </a:lnTo>
                <a:lnTo>
                  <a:pt x="847797" y="0"/>
                </a:lnTo>
                <a:moveTo>
                  <a:pt x="915370" y="4889"/>
                </a:moveTo>
                <a:lnTo>
                  <a:pt x="880166" y="99501"/>
                </a:lnTo>
                <a:lnTo>
                  <a:pt x="866763" y="94611"/>
                </a:lnTo>
                <a:lnTo>
                  <a:pt x="901968" y="0"/>
                </a:lnTo>
                <a:moveTo>
                  <a:pt x="969545" y="4889"/>
                </a:moveTo>
                <a:lnTo>
                  <a:pt x="934337" y="99501"/>
                </a:lnTo>
                <a:lnTo>
                  <a:pt x="920938" y="94611"/>
                </a:lnTo>
                <a:lnTo>
                  <a:pt x="956143" y="0"/>
                </a:lnTo>
                <a:moveTo>
                  <a:pt x="1023720" y="4889"/>
                </a:moveTo>
                <a:lnTo>
                  <a:pt x="988512" y="99501"/>
                </a:lnTo>
                <a:lnTo>
                  <a:pt x="975110" y="94611"/>
                </a:lnTo>
                <a:lnTo>
                  <a:pt x="1010318" y="0"/>
                </a:lnTo>
                <a:moveTo>
                  <a:pt x="1077895" y="4889"/>
                </a:moveTo>
                <a:lnTo>
                  <a:pt x="1042687" y="99501"/>
                </a:lnTo>
                <a:lnTo>
                  <a:pt x="1029285" y="94611"/>
                </a:lnTo>
                <a:lnTo>
                  <a:pt x="1064493" y="0"/>
                </a:lnTo>
                <a:moveTo>
                  <a:pt x="1132059" y="4889"/>
                </a:moveTo>
                <a:lnTo>
                  <a:pt x="1096862" y="99501"/>
                </a:lnTo>
                <a:lnTo>
                  <a:pt x="1083460" y="94611"/>
                </a:lnTo>
                <a:lnTo>
                  <a:pt x="1118661" y="0"/>
                </a:lnTo>
                <a:moveTo>
                  <a:pt x="1186234" y="4889"/>
                </a:moveTo>
                <a:lnTo>
                  <a:pt x="1151026" y="99501"/>
                </a:lnTo>
                <a:lnTo>
                  <a:pt x="1137628" y="94611"/>
                </a:lnTo>
                <a:lnTo>
                  <a:pt x="1172835" y="0"/>
                </a:lnTo>
                <a:moveTo>
                  <a:pt x="1240409" y="4889"/>
                </a:moveTo>
                <a:lnTo>
                  <a:pt x="1205201" y="99501"/>
                </a:lnTo>
                <a:lnTo>
                  <a:pt x="1191802" y="94611"/>
                </a:lnTo>
                <a:lnTo>
                  <a:pt x="1227007" y="0"/>
                </a:lnTo>
                <a:moveTo>
                  <a:pt x="1294584" y="4889"/>
                </a:moveTo>
                <a:lnTo>
                  <a:pt x="1259376" y="99501"/>
                </a:lnTo>
                <a:lnTo>
                  <a:pt x="1245974" y="94611"/>
                </a:lnTo>
                <a:lnTo>
                  <a:pt x="1281182" y="0"/>
                </a:lnTo>
                <a:moveTo>
                  <a:pt x="1348755" y="4889"/>
                </a:moveTo>
                <a:lnTo>
                  <a:pt x="1313551" y="99501"/>
                </a:lnTo>
                <a:lnTo>
                  <a:pt x="1300149" y="94611"/>
                </a:lnTo>
                <a:lnTo>
                  <a:pt x="1335357" y="0"/>
                </a:lnTo>
                <a:moveTo>
                  <a:pt x="1402930" y="4889"/>
                </a:moveTo>
                <a:lnTo>
                  <a:pt x="1367722" y="99501"/>
                </a:lnTo>
                <a:lnTo>
                  <a:pt x="1354323" y="94611"/>
                </a:lnTo>
                <a:lnTo>
                  <a:pt x="1389531" y="3"/>
                </a:lnTo>
                <a:moveTo>
                  <a:pt x="1457105" y="4893"/>
                </a:moveTo>
                <a:lnTo>
                  <a:pt x="1421897" y="99501"/>
                </a:lnTo>
                <a:lnTo>
                  <a:pt x="1408498" y="94611"/>
                </a:lnTo>
                <a:lnTo>
                  <a:pt x="1443706" y="0"/>
                </a:lnTo>
                <a:moveTo>
                  <a:pt x="1511273" y="4889"/>
                </a:moveTo>
                <a:lnTo>
                  <a:pt x="1476072" y="99501"/>
                </a:lnTo>
                <a:lnTo>
                  <a:pt x="1462673" y="94611"/>
                </a:lnTo>
                <a:lnTo>
                  <a:pt x="1497871" y="0"/>
                </a:lnTo>
                <a:moveTo>
                  <a:pt x="1565448" y="4889"/>
                </a:moveTo>
                <a:lnTo>
                  <a:pt x="1530240" y="99501"/>
                </a:lnTo>
                <a:lnTo>
                  <a:pt x="1516838" y="94611"/>
                </a:lnTo>
                <a:lnTo>
                  <a:pt x="1552046" y="3"/>
                </a:lnTo>
                <a:moveTo>
                  <a:pt x="1619623" y="4893"/>
                </a:moveTo>
                <a:lnTo>
                  <a:pt x="1584415" y="99501"/>
                </a:lnTo>
                <a:lnTo>
                  <a:pt x="1571013" y="94611"/>
                </a:lnTo>
                <a:lnTo>
                  <a:pt x="1606221" y="0"/>
                </a:lnTo>
                <a:moveTo>
                  <a:pt x="1673794" y="4889"/>
                </a:moveTo>
                <a:lnTo>
                  <a:pt x="1638586" y="99501"/>
                </a:lnTo>
                <a:lnTo>
                  <a:pt x="1625187" y="94611"/>
                </a:lnTo>
                <a:lnTo>
                  <a:pt x="1660395" y="0"/>
                </a:lnTo>
                <a:moveTo>
                  <a:pt x="1727969" y="4889"/>
                </a:moveTo>
                <a:lnTo>
                  <a:pt x="1692761" y="99501"/>
                </a:lnTo>
                <a:lnTo>
                  <a:pt x="1679362" y="94611"/>
                </a:lnTo>
                <a:lnTo>
                  <a:pt x="1714567" y="0"/>
                </a:lnTo>
                <a:moveTo>
                  <a:pt x="1782144" y="4889"/>
                </a:moveTo>
                <a:lnTo>
                  <a:pt x="1746936" y="99501"/>
                </a:lnTo>
                <a:lnTo>
                  <a:pt x="1733537" y="94611"/>
                </a:lnTo>
                <a:lnTo>
                  <a:pt x="1768742" y="0"/>
                </a:lnTo>
                <a:moveTo>
                  <a:pt x="1836319" y="4889"/>
                </a:moveTo>
                <a:lnTo>
                  <a:pt x="1801107" y="99501"/>
                </a:lnTo>
                <a:lnTo>
                  <a:pt x="1787709" y="94611"/>
                </a:lnTo>
                <a:lnTo>
                  <a:pt x="1822917" y="0"/>
                </a:lnTo>
                <a:moveTo>
                  <a:pt x="1890483" y="4889"/>
                </a:moveTo>
                <a:lnTo>
                  <a:pt x="1855282" y="99501"/>
                </a:lnTo>
                <a:lnTo>
                  <a:pt x="1841884" y="94611"/>
                </a:lnTo>
                <a:lnTo>
                  <a:pt x="1877085" y="0"/>
                </a:lnTo>
                <a:moveTo>
                  <a:pt x="1944658" y="4889"/>
                </a:moveTo>
                <a:lnTo>
                  <a:pt x="1909450" y="99501"/>
                </a:lnTo>
                <a:lnTo>
                  <a:pt x="1896052" y="94611"/>
                </a:lnTo>
                <a:lnTo>
                  <a:pt x="1931259" y="0"/>
                </a:lnTo>
                <a:moveTo>
                  <a:pt x="1998833" y="4889"/>
                </a:moveTo>
                <a:lnTo>
                  <a:pt x="1963625" y="99501"/>
                </a:lnTo>
                <a:lnTo>
                  <a:pt x="1950223" y="94611"/>
                </a:lnTo>
                <a:lnTo>
                  <a:pt x="1985431" y="0"/>
                </a:lnTo>
                <a:moveTo>
                  <a:pt x="2053005" y="4889"/>
                </a:moveTo>
                <a:lnTo>
                  <a:pt x="2017800" y="99501"/>
                </a:lnTo>
                <a:lnTo>
                  <a:pt x="2004398" y="94611"/>
                </a:lnTo>
                <a:lnTo>
                  <a:pt x="2039606" y="0"/>
                </a:lnTo>
                <a:moveTo>
                  <a:pt x="2107180" y="4889"/>
                </a:moveTo>
                <a:lnTo>
                  <a:pt x="2071972" y="99501"/>
                </a:lnTo>
                <a:lnTo>
                  <a:pt x="2058573" y="94611"/>
                </a:lnTo>
                <a:lnTo>
                  <a:pt x="2093781" y="0"/>
                </a:lnTo>
                <a:moveTo>
                  <a:pt x="2161372" y="4889"/>
                </a:moveTo>
                <a:lnTo>
                  <a:pt x="2126146" y="99501"/>
                </a:lnTo>
                <a:lnTo>
                  <a:pt x="2112748" y="94611"/>
                </a:lnTo>
                <a:lnTo>
                  <a:pt x="2147956" y="0"/>
                </a:lnTo>
                <a:moveTo>
                  <a:pt x="2215543" y="4889"/>
                </a:moveTo>
                <a:lnTo>
                  <a:pt x="2180321" y="99501"/>
                </a:lnTo>
                <a:lnTo>
                  <a:pt x="2166922" y="94611"/>
                </a:lnTo>
                <a:lnTo>
                  <a:pt x="2202127" y="0"/>
                </a:lnTo>
                <a:moveTo>
                  <a:pt x="2269714" y="4889"/>
                </a:moveTo>
                <a:lnTo>
                  <a:pt x="2234489" y="99501"/>
                </a:lnTo>
                <a:lnTo>
                  <a:pt x="2221090" y="94611"/>
                </a:lnTo>
                <a:lnTo>
                  <a:pt x="2256295" y="0"/>
                </a:lnTo>
                <a:moveTo>
                  <a:pt x="2323886" y="4889"/>
                </a:moveTo>
                <a:lnTo>
                  <a:pt x="2288664" y="99501"/>
                </a:lnTo>
                <a:lnTo>
                  <a:pt x="2275262" y="94611"/>
                </a:lnTo>
                <a:lnTo>
                  <a:pt x="2310470" y="0"/>
                </a:lnTo>
                <a:moveTo>
                  <a:pt x="2378057" y="4889"/>
                </a:moveTo>
                <a:lnTo>
                  <a:pt x="2342836" y="99501"/>
                </a:lnTo>
                <a:lnTo>
                  <a:pt x="2329437" y="94611"/>
                </a:lnTo>
                <a:lnTo>
                  <a:pt x="2364645" y="0"/>
                </a:lnTo>
                <a:moveTo>
                  <a:pt x="2432229" y="4889"/>
                </a:moveTo>
                <a:lnTo>
                  <a:pt x="2397010" y="99501"/>
                </a:lnTo>
                <a:lnTo>
                  <a:pt x="2383611" y="94611"/>
                </a:lnTo>
                <a:lnTo>
                  <a:pt x="2418820" y="0"/>
                </a:lnTo>
                <a:moveTo>
                  <a:pt x="2486400" y="4889"/>
                </a:moveTo>
                <a:lnTo>
                  <a:pt x="2451185" y="99501"/>
                </a:lnTo>
                <a:lnTo>
                  <a:pt x="2437786" y="94611"/>
                </a:lnTo>
                <a:lnTo>
                  <a:pt x="2472991" y="0"/>
                </a:lnTo>
                <a:moveTo>
                  <a:pt x="2540572" y="4889"/>
                </a:moveTo>
                <a:lnTo>
                  <a:pt x="2505360" y="99501"/>
                </a:lnTo>
                <a:lnTo>
                  <a:pt x="2491961" y="94611"/>
                </a:lnTo>
                <a:lnTo>
                  <a:pt x="2527166" y="3"/>
                </a:lnTo>
                <a:moveTo>
                  <a:pt x="2594743" y="4889"/>
                </a:moveTo>
                <a:lnTo>
                  <a:pt x="2559535" y="99501"/>
                </a:lnTo>
                <a:lnTo>
                  <a:pt x="2546133" y="94611"/>
                </a:lnTo>
                <a:lnTo>
                  <a:pt x="2581341" y="0"/>
                </a:lnTo>
                <a:moveTo>
                  <a:pt x="2648914" y="4889"/>
                </a:moveTo>
                <a:lnTo>
                  <a:pt x="2613699" y="99501"/>
                </a:lnTo>
                <a:lnTo>
                  <a:pt x="2600301" y="94611"/>
                </a:lnTo>
                <a:lnTo>
                  <a:pt x="2635509" y="3"/>
                </a:lnTo>
                <a:moveTo>
                  <a:pt x="2703086" y="4889"/>
                </a:moveTo>
                <a:lnTo>
                  <a:pt x="2667874" y="99501"/>
                </a:lnTo>
                <a:lnTo>
                  <a:pt x="2654476" y="94611"/>
                </a:lnTo>
                <a:lnTo>
                  <a:pt x="2689680" y="3"/>
                </a:lnTo>
                <a:moveTo>
                  <a:pt x="2757257" y="4889"/>
                </a:moveTo>
                <a:lnTo>
                  <a:pt x="2722049" y="99501"/>
                </a:lnTo>
                <a:lnTo>
                  <a:pt x="2708647" y="94611"/>
                </a:lnTo>
                <a:lnTo>
                  <a:pt x="2743855" y="0"/>
                </a:lnTo>
                <a:moveTo>
                  <a:pt x="2811429" y="4889"/>
                </a:moveTo>
                <a:lnTo>
                  <a:pt x="2776224" y="99501"/>
                </a:lnTo>
                <a:lnTo>
                  <a:pt x="2762822" y="94611"/>
                </a:lnTo>
                <a:lnTo>
                  <a:pt x="2798030" y="0"/>
                </a:lnTo>
              </a:path>
            </a:pathLst>
          </a:custGeom>
          <a:solidFill>
            <a:schemeClr val="bg1">
              <a:lumMod val="95000"/>
              <a:alpha val="70000"/>
            </a:schemeClr>
          </a:solidFill>
          <a:ln w="3429" cap="flat">
            <a:noFill/>
            <a:prstDash val="solid"/>
            <a:miter/>
          </a:ln>
        </p:spPr>
        <p:txBody>
          <a:bodyPr rtlCol="0" anchor="ctr"/>
          <a:lstStyle/>
          <a:p>
            <a:endParaRPr lang="en-US"/>
          </a:p>
        </p:txBody>
      </p:sp>
      <p:grpSp>
        <p:nvGrpSpPr>
          <p:cNvPr id="24" name="Group 23">
            <a:extLst>
              <a:ext uri="{FF2B5EF4-FFF2-40B4-BE49-F238E27FC236}">
                <a16:creationId xmlns:a16="http://schemas.microsoft.com/office/drawing/2014/main" id="{20570C12-057A-AAD5-2A08-EAE8DB499446}"/>
              </a:ext>
            </a:extLst>
          </p:cNvPr>
          <p:cNvGrpSpPr/>
          <p:nvPr/>
        </p:nvGrpSpPr>
        <p:grpSpPr>
          <a:xfrm>
            <a:off x="523103" y="1668794"/>
            <a:ext cx="11145794" cy="4337221"/>
            <a:chOff x="523103" y="1695966"/>
            <a:chExt cx="11145794" cy="4337221"/>
          </a:xfrm>
        </p:grpSpPr>
        <p:grpSp>
          <p:nvGrpSpPr>
            <p:cNvPr id="21" name="Group 20">
              <a:extLst>
                <a:ext uri="{FF2B5EF4-FFF2-40B4-BE49-F238E27FC236}">
                  <a16:creationId xmlns:a16="http://schemas.microsoft.com/office/drawing/2014/main" id="{484808B2-DBCB-44E2-3B71-276C2589134E}"/>
                </a:ext>
              </a:extLst>
            </p:cNvPr>
            <p:cNvGrpSpPr/>
            <p:nvPr/>
          </p:nvGrpSpPr>
          <p:grpSpPr>
            <a:xfrm>
              <a:off x="523103" y="1695966"/>
              <a:ext cx="3323967" cy="4337221"/>
              <a:chOff x="523103" y="1695966"/>
              <a:chExt cx="3323967" cy="4337221"/>
            </a:xfrm>
          </p:grpSpPr>
          <p:sp>
            <p:nvSpPr>
              <p:cNvPr id="3" name="Rectangle: Rounded Corners 2">
                <a:extLst>
                  <a:ext uri="{FF2B5EF4-FFF2-40B4-BE49-F238E27FC236}">
                    <a16:creationId xmlns:a16="http://schemas.microsoft.com/office/drawing/2014/main" id="{36619692-2039-6213-C3A0-7806CDDC17BC}"/>
                  </a:ext>
                </a:extLst>
              </p:cNvPr>
              <p:cNvSpPr/>
              <p:nvPr/>
            </p:nvSpPr>
            <p:spPr>
              <a:xfrm>
                <a:off x="523103" y="1695966"/>
                <a:ext cx="3323967" cy="4337221"/>
              </a:xfrm>
              <a:prstGeom prst="roundRect">
                <a:avLst>
                  <a:gd name="adj" fmla="val 9086"/>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Tesla's AC Induction Motor is one of the 10 greatest discoveries of all time">
                <a:extLst>
                  <a:ext uri="{FF2B5EF4-FFF2-40B4-BE49-F238E27FC236}">
                    <a16:creationId xmlns:a16="http://schemas.microsoft.com/office/drawing/2014/main" id="{AAC445AB-5C1B-D1EB-DF7D-9A1799143A65}"/>
                  </a:ext>
                </a:extLst>
              </p:cNvPr>
              <p:cNvPicPr>
                <a:picLocks noChangeAspect="1" noChangeArrowheads="1"/>
              </p:cNvPicPr>
              <p:nvPr/>
            </p:nvPicPr>
            <p:blipFill>
              <a:blip r:embed="rId2">
                <a:grayscl/>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628136" y="1807179"/>
                <a:ext cx="3113900" cy="2335425"/>
              </a:xfrm>
              <a:prstGeom prst="roundRect">
                <a:avLst>
                  <a:gd name="adj" fmla="val 10318"/>
                </a:avLst>
              </a:prstGeom>
              <a:noFill/>
              <a:ln w="31750">
                <a:solidFill>
                  <a:schemeClr val="accent1"/>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61374F7-6F7F-8020-56BE-374A3085642B}"/>
                  </a:ext>
                </a:extLst>
              </p:cNvPr>
              <p:cNvSpPr txBox="1"/>
              <p:nvPr/>
            </p:nvSpPr>
            <p:spPr>
              <a:xfrm>
                <a:off x="523103" y="4480037"/>
                <a:ext cx="3323967" cy="1215717"/>
              </a:xfrm>
              <a:prstGeom prst="rect">
                <a:avLst/>
              </a:prstGeom>
              <a:noFill/>
            </p:spPr>
            <p:txBody>
              <a:bodyPr wrap="square">
                <a:spAutoFit/>
              </a:bodyPr>
              <a:lstStyle/>
              <a:p>
                <a:pPr algn="ctr">
                  <a:spcAft>
                    <a:spcPts val="600"/>
                  </a:spcAft>
                </a:pPr>
                <a:r>
                  <a:rPr lang="en-US" b="1" i="0" dirty="0">
                    <a:solidFill>
                      <a:schemeClr val="tx1">
                        <a:lumMod val="75000"/>
                        <a:lumOff val="25000"/>
                      </a:schemeClr>
                    </a:solidFill>
                    <a:effectLst/>
                    <a:latin typeface="Montserrat" panose="00000500000000000000" pitchFamily="2" charset="0"/>
                  </a:rPr>
                  <a:t>Alternating Current (AC) System</a:t>
                </a:r>
                <a:endParaRPr lang="en-US" dirty="0">
                  <a:solidFill>
                    <a:schemeClr val="tx1">
                      <a:lumMod val="75000"/>
                      <a:lumOff val="25000"/>
                    </a:schemeClr>
                  </a:solidFill>
                  <a:latin typeface="Montserrat" panose="00000500000000000000" pitchFamily="2" charset="0"/>
                </a:endParaRPr>
              </a:p>
              <a:p>
                <a:pPr algn="ctr"/>
                <a:r>
                  <a:rPr lang="en-US" sz="1600" b="0" i="0" dirty="0">
                    <a:solidFill>
                      <a:schemeClr val="tx1">
                        <a:lumMod val="75000"/>
                        <a:lumOff val="25000"/>
                      </a:schemeClr>
                    </a:solidFill>
                    <a:effectLst/>
                    <a:latin typeface="Montserrat" panose="00000500000000000000" pitchFamily="2" charset="0"/>
                  </a:rPr>
                  <a:t>Efficient electrical power transmission and distribution.</a:t>
                </a:r>
                <a:endParaRPr lang="en-US" sz="1600" dirty="0">
                  <a:solidFill>
                    <a:schemeClr val="tx1">
                      <a:lumMod val="75000"/>
                      <a:lumOff val="25000"/>
                    </a:schemeClr>
                  </a:solidFill>
                  <a:latin typeface="Montserrat" panose="00000500000000000000" pitchFamily="2" charset="0"/>
                </a:endParaRPr>
              </a:p>
            </p:txBody>
          </p:sp>
        </p:grpSp>
        <p:grpSp>
          <p:nvGrpSpPr>
            <p:cNvPr id="22" name="Group 21">
              <a:extLst>
                <a:ext uri="{FF2B5EF4-FFF2-40B4-BE49-F238E27FC236}">
                  <a16:creationId xmlns:a16="http://schemas.microsoft.com/office/drawing/2014/main" id="{05D46CD2-EC8D-4EF0-FFE5-C94540C3B59C}"/>
                </a:ext>
              </a:extLst>
            </p:cNvPr>
            <p:cNvGrpSpPr/>
            <p:nvPr/>
          </p:nvGrpSpPr>
          <p:grpSpPr>
            <a:xfrm>
              <a:off x="4434016" y="1695966"/>
              <a:ext cx="3323967" cy="4337221"/>
              <a:chOff x="4434017" y="1695966"/>
              <a:chExt cx="3323967" cy="4337221"/>
            </a:xfrm>
          </p:grpSpPr>
          <p:grpSp>
            <p:nvGrpSpPr>
              <p:cNvPr id="7" name="Group 6">
                <a:extLst>
                  <a:ext uri="{FF2B5EF4-FFF2-40B4-BE49-F238E27FC236}">
                    <a16:creationId xmlns:a16="http://schemas.microsoft.com/office/drawing/2014/main" id="{6A0F42BD-AA5C-1AD3-8147-A12F5CC1E7CC}"/>
                  </a:ext>
                </a:extLst>
              </p:cNvPr>
              <p:cNvGrpSpPr/>
              <p:nvPr/>
            </p:nvGrpSpPr>
            <p:grpSpPr>
              <a:xfrm>
                <a:off x="4434017" y="1695966"/>
                <a:ext cx="3323967" cy="4337221"/>
                <a:chOff x="778476" y="1581665"/>
                <a:chExt cx="3323967" cy="4337221"/>
              </a:xfrm>
            </p:grpSpPr>
            <p:sp>
              <p:nvSpPr>
                <p:cNvPr id="8" name="Rectangle: Rounded Corners 7">
                  <a:extLst>
                    <a:ext uri="{FF2B5EF4-FFF2-40B4-BE49-F238E27FC236}">
                      <a16:creationId xmlns:a16="http://schemas.microsoft.com/office/drawing/2014/main" id="{203B586A-FFE7-66E4-1F1F-6720898C0943}"/>
                    </a:ext>
                  </a:extLst>
                </p:cNvPr>
                <p:cNvSpPr/>
                <p:nvPr/>
              </p:nvSpPr>
              <p:spPr>
                <a:xfrm>
                  <a:off x="778476" y="1581665"/>
                  <a:ext cx="3323967" cy="4337221"/>
                </a:xfrm>
                <a:prstGeom prst="roundRect">
                  <a:avLst>
                    <a:gd name="adj" fmla="val 9086"/>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0F552CB-2D61-EF6E-67BF-0CC371505CC2}"/>
                    </a:ext>
                  </a:extLst>
                </p:cNvPr>
                <p:cNvSpPr txBox="1"/>
                <p:nvPr/>
              </p:nvSpPr>
              <p:spPr>
                <a:xfrm>
                  <a:off x="778476" y="4365736"/>
                  <a:ext cx="3323967" cy="1184940"/>
                </a:xfrm>
                <a:prstGeom prst="rect">
                  <a:avLst/>
                </a:prstGeom>
                <a:noFill/>
              </p:spPr>
              <p:txBody>
                <a:bodyPr wrap="square">
                  <a:spAutoFit/>
                </a:bodyPr>
                <a:lstStyle/>
                <a:p>
                  <a:pPr algn="ctr">
                    <a:spcAft>
                      <a:spcPts val="600"/>
                    </a:spcAft>
                  </a:pPr>
                  <a:r>
                    <a:rPr lang="en-US" b="1" i="0" dirty="0">
                      <a:solidFill>
                        <a:schemeClr val="tx1">
                          <a:lumMod val="75000"/>
                          <a:lumOff val="25000"/>
                        </a:schemeClr>
                      </a:solidFill>
                      <a:effectLst/>
                      <a:latin typeface="Montserrat" panose="00000500000000000000" pitchFamily="2" charset="0"/>
                    </a:rPr>
                    <a:t>Tesla Coil</a:t>
                  </a:r>
                </a:p>
                <a:p>
                  <a:pPr algn="ctr">
                    <a:spcAft>
                      <a:spcPts val="600"/>
                    </a:spcAft>
                  </a:pPr>
                  <a:r>
                    <a:rPr lang="en-US" sz="1600" b="0" i="0" dirty="0">
                      <a:solidFill>
                        <a:schemeClr val="tx1">
                          <a:lumMod val="75000"/>
                          <a:lumOff val="25000"/>
                        </a:schemeClr>
                      </a:solidFill>
                      <a:effectLst/>
                      <a:latin typeface="Montserrat" panose="00000500000000000000" pitchFamily="2" charset="0"/>
                    </a:rPr>
                    <a:t>High-voltage transformer for wireless energy and radio experiments.</a:t>
                  </a:r>
                  <a:endParaRPr lang="en-US" sz="1600" dirty="0">
                    <a:solidFill>
                      <a:schemeClr val="tx1">
                        <a:lumMod val="75000"/>
                        <a:lumOff val="25000"/>
                      </a:schemeClr>
                    </a:solidFill>
                    <a:latin typeface="Montserrat" panose="00000500000000000000" pitchFamily="2" charset="0"/>
                  </a:endParaRPr>
                </a:p>
              </p:txBody>
            </p:sp>
          </p:grpSp>
          <p:pic>
            <p:nvPicPr>
              <p:cNvPr id="19" name="Picture 4" descr="Tesla coil - Wikipedia">
                <a:extLst>
                  <a:ext uri="{FF2B5EF4-FFF2-40B4-BE49-F238E27FC236}">
                    <a16:creationId xmlns:a16="http://schemas.microsoft.com/office/drawing/2014/main" id="{6F571065-5D89-6DEB-207E-F93EF585EC0E}"/>
                  </a:ext>
                </a:extLst>
              </p:cNvPr>
              <p:cNvPicPr>
                <a:picLocks noChangeAspect="1" noChangeArrowheads="1"/>
              </p:cNvPicPr>
              <p:nvPr/>
            </p:nvPicPr>
            <p:blipFill rotWithShape="1">
              <a:blip r:embed="rId4">
                <a:grayscl/>
                <a:extLst>
                  <a:ext uri="{28A0092B-C50C-407E-A947-70E740481C1C}">
                    <a14:useLocalDpi xmlns:a14="http://schemas.microsoft.com/office/drawing/2010/main" val="0"/>
                  </a:ext>
                </a:extLst>
              </a:blip>
              <a:srcRect t="12708" b="3108"/>
              <a:stretch/>
            </p:blipFill>
            <p:spPr bwMode="auto">
              <a:xfrm>
                <a:off x="4539050" y="1807179"/>
                <a:ext cx="3113900" cy="2335425"/>
              </a:xfrm>
              <a:prstGeom prst="roundRect">
                <a:avLst>
                  <a:gd name="adj" fmla="val 10318"/>
                </a:avLst>
              </a:prstGeom>
              <a:noFill/>
              <a:ln w="31750">
                <a:solidFill>
                  <a:schemeClr val="accent1"/>
                </a:solidFill>
              </a:ln>
              <a:extLst>
                <a:ext uri="{909E8E84-426E-40DD-AFC4-6F175D3DCCD1}">
                  <a14:hiddenFill xmlns:a14="http://schemas.microsoft.com/office/drawing/2010/main">
                    <a:solidFill>
                      <a:srgbClr val="FFFFFF"/>
                    </a:solidFill>
                  </a14:hiddenFill>
                </a:ext>
              </a:extLst>
            </p:spPr>
          </p:pic>
        </p:grpSp>
        <p:grpSp>
          <p:nvGrpSpPr>
            <p:cNvPr id="23" name="Group 22">
              <a:extLst>
                <a:ext uri="{FF2B5EF4-FFF2-40B4-BE49-F238E27FC236}">
                  <a16:creationId xmlns:a16="http://schemas.microsoft.com/office/drawing/2014/main" id="{2707D075-4DE7-16BD-A844-C1240EE6F2A6}"/>
                </a:ext>
              </a:extLst>
            </p:cNvPr>
            <p:cNvGrpSpPr/>
            <p:nvPr/>
          </p:nvGrpSpPr>
          <p:grpSpPr>
            <a:xfrm>
              <a:off x="8344930" y="1695966"/>
              <a:ext cx="3323967" cy="4337221"/>
              <a:chOff x="8344930" y="1695966"/>
              <a:chExt cx="3323967" cy="4337221"/>
            </a:xfrm>
          </p:grpSpPr>
          <p:grpSp>
            <p:nvGrpSpPr>
              <p:cNvPr id="11" name="Group 10">
                <a:extLst>
                  <a:ext uri="{FF2B5EF4-FFF2-40B4-BE49-F238E27FC236}">
                    <a16:creationId xmlns:a16="http://schemas.microsoft.com/office/drawing/2014/main" id="{BF46DF1E-B1A7-143A-DE41-FEDAEB5082FF}"/>
                  </a:ext>
                </a:extLst>
              </p:cNvPr>
              <p:cNvGrpSpPr/>
              <p:nvPr/>
            </p:nvGrpSpPr>
            <p:grpSpPr>
              <a:xfrm>
                <a:off x="8344930" y="1695966"/>
                <a:ext cx="3323967" cy="4337221"/>
                <a:chOff x="778476" y="1581665"/>
                <a:chExt cx="3323967" cy="4337221"/>
              </a:xfrm>
            </p:grpSpPr>
            <p:sp>
              <p:nvSpPr>
                <p:cNvPr id="12" name="Rectangle: Rounded Corners 11">
                  <a:extLst>
                    <a:ext uri="{FF2B5EF4-FFF2-40B4-BE49-F238E27FC236}">
                      <a16:creationId xmlns:a16="http://schemas.microsoft.com/office/drawing/2014/main" id="{61201E37-2552-13CE-C62B-0E314DDB1C2A}"/>
                    </a:ext>
                  </a:extLst>
                </p:cNvPr>
                <p:cNvSpPr/>
                <p:nvPr/>
              </p:nvSpPr>
              <p:spPr>
                <a:xfrm>
                  <a:off x="778476" y="1581665"/>
                  <a:ext cx="3323967" cy="4337221"/>
                </a:xfrm>
                <a:prstGeom prst="roundRect">
                  <a:avLst>
                    <a:gd name="adj" fmla="val 9086"/>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5E0FAE6-8914-E0DF-0679-E98A2C918DE0}"/>
                    </a:ext>
                  </a:extLst>
                </p:cNvPr>
                <p:cNvSpPr txBox="1"/>
                <p:nvPr/>
              </p:nvSpPr>
              <p:spPr>
                <a:xfrm>
                  <a:off x="778476" y="4365736"/>
                  <a:ext cx="3323967" cy="938719"/>
                </a:xfrm>
                <a:prstGeom prst="rect">
                  <a:avLst/>
                </a:prstGeom>
                <a:noFill/>
              </p:spPr>
              <p:txBody>
                <a:bodyPr wrap="square">
                  <a:spAutoFit/>
                </a:bodyPr>
                <a:lstStyle/>
                <a:p>
                  <a:pPr algn="ctr">
                    <a:spcAft>
                      <a:spcPts val="600"/>
                    </a:spcAft>
                  </a:pPr>
                  <a:r>
                    <a:rPr lang="en-US" b="1" i="0" dirty="0">
                      <a:solidFill>
                        <a:schemeClr val="tx1">
                          <a:lumMod val="75000"/>
                          <a:lumOff val="25000"/>
                        </a:schemeClr>
                      </a:solidFill>
                      <a:effectLst/>
                      <a:latin typeface="Montserrat" panose="00000500000000000000" pitchFamily="2" charset="0"/>
                    </a:rPr>
                    <a:t>Wireless Transmission</a:t>
                  </a:r>
                </a:p>
                <a:p>
                  <a:pPr algn="ctr">
                    <a:spcAft>
                      <a:spcPts val="600"/>
                    </a:spcAft>
                  </a:pPr>
                  <a:r>
                    <a:rPr lang="en-US" sz="1600" b="0" i="0" dirty="0">
                      <a:solidFill>
                        <a:schemeClr val="tx1">
                          <a:lumMod val="75000"/>
                          <a:lumOff val="25000"/>
                        </a:schemeClr>
                      </a:solidFill>
                      <a:effectLst/>
                      <a:latin typeface="Montserrat" panose="00000500000000000000" pitchFamily="2" charset="0"/>
                    </a:rPr>
                    <a:t>Visionary concept for electricity without wires.</a:t>
                  </a:r>
                  <a:endParaRPr lang="en-US" sz="1600" dirty="0">
                    <a:solidFill>
                      <a:schemeClr val="tx1">
                        <a:lumMod val="75000"/>
                        <a:lumOff val="25000"/>
                      </a:schemeClr>
                    </a:solidFill>
                    <a:latin typeface="Montserrat" panose="00000500000000000000" pitchFamily="2" charset="0"/>
                  </a:endParaRPr>
                </a:p>
              </p:txBody>
            </p:sp>
          </p:grpSp>
          <p:pic>
            <p:nvPicPr>
              <p:cNvPr id="20" name="Picture 6" descr="Wardenclyffe Tower - Wikipedia">
                <a:extLst>
                  <a:ext uri="{FF2B5EF4-FFF2-40B4-BE49-F238E27FC236}">
                    <a16:creationId xmlns:a16="http://schemas.microsoft.com/office/drawing/2014/main" id="{FF2CB611-83B3-3CAC-2899-25D67D042B1D}"/>
                  </a:ext>
                </a:extLst>
              </p:cNvPr>
              <p:cNvPicPr>
                <a:picLocks noChangeAspect="1" noChangeArrowheads="1"/>
              </p:cNvPicPr>
              <p:nvPr/>
            </p:nvPicPr>
            <p:blipFill rotWithShape="1">
              <a:blip r:embed="rId5">
                <a:grayscl/>
                <a:extLst>
                  <a:ext uri="{28A0092B-C50C-407E-A947-70E740481C1C}">
                    <a14:useLocalDpi xmlns:a14="http://schemas.microsoft.com/office/drawing/2010/main" val="0"/>
                  </a:ext>
                </a:extLst>
              </a:blip>
              <a:srcRect b="31450"/>
              <a:stretch/>
            </p:blipFill>
            <p:spPr bwMode="auto">
              <a:xfrm>
                <a:off x="8448932" y="1816388"/>
                <a:ext cx="3115962" cy="2317006"/>
              </a:xfrm>
              <a:prstGeom prst="roundRect">
                <a:avLst>
                  <a:gd name="adj" fmla="val 7542"/>
                </a:avLst>
              </a:prstGeom>
              <a:noFill/>
              <a:ln w="31750">
                <a:solidFill>
                  <a:schemeClr val="accent1"/>
                </a:solidFill>
              </a:ln>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2556492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07FBD0C9-FD30-14F7-DB53-8A283D9AD075}"/>
              </a:ext>
            </a:extLst>
          </p:cNvPr>
          <p:cNvSpPr/>
          <p:nvPr/>
        </p:nvSpPr>
        <p:spPr>
          <a:xfrm rot="16200000">
            <a:off x="-3280678" y="3278805"/>
            <a:ext cx="6858000" cy="300390"/>
          </a:xfrm>
          <a:custGeom>
            <a:avLst/>
            <a:gdLst>
              <a:gd name="connsiteX0" fmla="*/ 48600 w 2811428"/>
              <a:gd name="connsiteY0" fmla="*/ 4889 h 99500"/>
              <a:gd name="connsiteX1" fmla="*/ 13399 w 2811428"/>
              <a:gd name="connsiteY1" fmla="*/ 99501 h 99500"/>
              <a:gd name="connsiteX2" fmla="*/ 0 w 2811428"/>
              <a:gd name="connsiteY2" fmla="*/ 94611 h 99500"/>
              <a:gd name="connsiteX3" fmla="*/ 35201 w 2811428"/>
              <a:gd name="connsiteY3" fmla="*/ 0 h 99500"/>
              <a:gd name="connsiteX4" fmla="*/ 102775 w 2811428"/>
              <a:gd name="connsiteY4" fmla="*/ 4889 h 99500"/>
              <a:gd name="connsiteX5" fmla="*/ 67567 w 2811428"/>
              <a:gd name="connsiteY5" fmla="*/ 99501 h 99500"/>
              <a:gd name="connsiteX6" fmla="*/ 54171 w 2811428"/>
              <a:gd name="connsiteY6" fmla="*/ 94611 h 99500"/>
              <a:gd name="connsiteX7" fmla="*/ 89379 w 2811428"/>
              <a:gd name="connsiteY7" fmla="*/ 0 h 99500"/>
              <a:gd name="connsiteX8" fmla="*/ 156953 w 2811428"/>
              <a:gd name="connsiteY8" fmla="*/ 4889 h 99500"/>
              <a:gd name="connsiteX9" fmla="*/ 121738 w 2811428"/>
              <a:gd name="connsiteY9" fmla="*/ 99501 h 99500"/>
              <a:gd name="connsiteX10" fmla="*/ 108343 w 2811428"/>
              <a:gd name="connsiteY10" fmla="*/ 94611 h 99500"/>
              <a:gd name="connsiteX11" fmla="*/ 143551 w 2811428"/>
              <a:gd name="connsiteY11" fmla="*/ 0 h 99500"/>
              <a:gd name="connsiteX12" fmla="*/ 211125 w 2811428"/>
              <a:gd name="connsiteY12" fmla="*/ 4889 h 99500"/>
              <a:gd name="connsiteX13" fmla="*/ 175913 w 2811428"/>
              <a:gd name="connsiteY13" fmla="*/ 99501 h 99500"/>
              <a:gd name="connsiteX14" fmla="*/ 162514 w 2811428"/>
              <a:gd name="connsiteY14" fmla="*/ 94611 h 99500"/>
              <a:gd name="connsiteX15" fmla="*/ 197722 w 2811428"/>
              <a:gd name="connsiteY15" fmla="*/ 0 h 99500"/>
              <a:gd name="connsiteX16" fmla="*/ 265296 w 2811428"/>
              <a:gd name="connsiteY16" fmla="*/ 4889 h 99500"/>
              <a:gd name="connsiteX17" fmla="*/ 230088 w 2811428"/>
              <a:gd name="connsiteY17" fmla="*/ 99501 h 99500"/>
              <a:gd name="connsiteX18" fmla="*/ 216686 w 2811428"/>
              <a:gd name="connsiteY18" fmla="*/ 94611 h 99500"/>
              <a:gd name="connsiteX19" fmla="*/ 251890 w 2811428"/>
              <a:gd name="connsiteY19" fmla="*/ 0 h 99500"/>
              <a:gd name="connsiteX20" fmla="*/ 319464 w 2811428"/>
              <a:gd name="connsiteY20" fmla="*/ 4889 h 99500"/>
              <a:gd name="connsiteX21" fmla="*/ 284263 w 2811428"/>
              <a:gd name="connsiteY21" fmla="*/ 99501 h 99500"/>
              <a:gd name="connsiteX22" fmla="*/ 270857 w 2811428"/>
              <a:gd name="connsiteY22" fmla="*/ 94611 h 99500"/>
              <a:gd name="connsiteX23" fmla="*/ 306069 w 2811428"/>
              <a:gd name="connsiteY23" fmla="*/ 3 h 99500"/>
              <a:gd name="connsiteX24" fmla="*/ 373642 w 2811428"/>
              <a:gd name="connsiteY24" fmla="*/ 4893 h 99500"/>
              <a:gd name="connsiteX25" fmla="*/ 338438 w 2811428"/>
              <a:gd name="connsiteY25" fmla="*/ 99501 h 99500"/>
              <a:gd name="connsiteX26" fmla="*/ 325029 w 2811428"/>
              <a:gd name="connsiteY26" fmla="*/ 94611 h 99500"/>
              <a:gd name="connsiteX27" fmla="*/ 360237 w 2811428"/>
              <a:gd name="connsiteY27" fmla="*/ 0 h 99500"/>
              <a:gd name="connsiteX28" fmla="*/ 427803 w 2811428"/>
              <a:gd name="connsiteY28" fmla="*/ 4889 h 99500"/>
              <a:gd name="connsiteX29" fmla="*/ 392602 w 2811428"/>
              <a:gd name="connsiteY29" fmla="*/ 99501 h 99500"/>
              <a:gd name="connsiteX30" fmla="*/ 379200 w 2811428"/>
              <a:gd name="connsiteY30" fmla="*/ 94611 h 99500"/>
              <a:gd name="connsiteX31" fmla="*/ 414411 w 2811428"/>
              <a:gd name="connsiteY31" fmla="*/ 3 h 99500"/>
              <a:gd name="connsiteX32" fmla="*/ 481985 w 2811428"/>
              <a:gd name="connsiteY32" fmla="*/ 4893 h 99500"/>
              <a:gd name="connsiteX33" fmla="*/ 446777 w 2811428"/>
              <a:gd name="connsiteY33" fmla="*/ 99501 h 99500"/>
              <a:gd name="connsiteX34" fmla="*/ 433371 w 2811428"/>
              <a:gd name="connsiteY34" fmla="*/ 94611 h 99500"/>
              <a:gd name="connsiteX35" fmla="*/ 468579 w 2811428"/>
              <a:gd name="connsiteY35" fmla="*/ 0 h 99500"/>
              <a:gd name="connsiteX36" fmla="*/ 536160 w 2811428"/>
              <a:gd name="connsiteY36" fmla="*/ 4889 h 99500"/>
              <a:gd name="connsiteX37" fmla="*/ 500952 w 2811428"/>
              <a:gd name="connsiteY37" fmla="*/ 99501 h 99500"/>
              <a:gd name="connsiteX38" fmla="*/ 487543 w 2811428"/>
              <a:gd name="connsiteY38" fmla="*/ 94611 h 99500"/>
              <a:gd name="connsiteX39" fmla="*/ 522747 w 2811428"/>
              <a:gd name="connsiteY39" fmla="*/ 0 h 99500"/>
              <a:gd name="connsiteX40" fmla="*/ 590331 w 2811428"/>
              <a:gd name="connsiteY40" fmla="*/ 4889 h 99500"/>
              <a:gd name="connsiteX41" fmla="*/ 555127 w 2811428"/>
              <a:gd name="connsiteY41" fmla="*/ 99501 h 99500"/>
              <a:gd name="connsiteX42" fmla="*/ 541714 w 2811428"/>
              <a:gd name="connsiteY42" fmla="*/ 94611 h 99500"/>
              <a:gd name="connsiteX43" fmla="*/ 576922 w 2811428"/>
              <a:gd name="connsiteY43" fmla="*/ 0 h 99500"/>
              <a:gd name="connsiteX44" fmla="*/ 644496 w 2811428"/>
              <a:gd name="connsiteY44" fmla="*/ 4889 h 99500"/>
              <a:gd name="connsiteX45" fmla="*/ 609302 w 2811428"/>
              <a:gd name="connsiteY45" fmla="*/ 99501 h 99500"/>
              <a:gd name="connsiteX46" fmla="*/ 595886 w 2811428"/>
              <a:gd name="connsiteY46" fmla="*/ 94611 h 99500"/>
              <a:gd name="connsiteX47" fmla="*/ 631094 w 2811428"/>
              <a:gd name="connsiteY47" fmla="*/ 0 h 99500"/>
              <a:gd name="connsiteX48" fmla="*/ 698668 w 2811428"/>
              <a:gd name="connsiteY48" fmla="*/ 4889 h 99500"/>
              <a:gd name="connsiteX49" fmla="*/ 663473 w 2811428"/>
              <a:gd name="connsiteY49" fmla="*/ 99501 h 99500"/>
              <a:gd name="connsiteX50" fmla="*/ 650074 w 2811428"/>
              <a:gd name="connsiteY50" fmla="*/ 94611 h 99500"/>
              <a:gd name="connsiteX51" fmla="*/ 685282 w 2811428"/>
              <a:gd name="connsiteY51" fmla="*/ 0 h 99500"/>
              <a:gd name="connsiteX52" fmla="*/ 752856 w 2811428"/>
              <a:gd name="connsiteY52" fmla="*/ 4889 h 99500"/>
              <a:gd name="connsiteX53" fmla="*/ 717648 w 2811428"/>
              <a:gd name="connsiteY53" fmla="*/ 99501 h 99500"/>
              <a:gd name="connsiteX54" fmla="*/ 704249 w 2811428"/>
              <a:gd name="connsiteY54" fmla="*/ 94611 h 99500"/>
              <a:gd name="connsiteX55" fmla="*/ 739457 w 2811428"/>
              <a:gd name="connsiteY55" fmla="*/ 0 h 99500"/>
              <a:gd name="connsiteX56" fmla="*/ 807024 w 2811428"/>
              <a:gd name="connsiteY56" fmla="*/ 4889 h 99500"/>
              <a:gd name="connsiteX57" fmla="*/ 771816 w 2811428"/>
              <a:gd name="connsiteY57" fmla="*/ 99501 h 99500"/>
              <a:gd name="connsiteX58" fmla="*/ 758400 w 2811428"/>
              <a:gd name="connsiteY58" fmla="*/ 94611 h 99500"/>
              <a:gd name="connsiteX59" fmla="*/ 793608 w 2811428"/>
              <a:gd name="connsiteY59" fmla="*/ 0 h 99500"/>
              <a:gd name="connsiteX60" fmla="*/ 861182 w 2811428"/>
              <a:gd name="connsiteY60" fmla="*/ 4889 h 99500"/>
              <a:gd name="connsiteX61" fmla="*/ 825991 w 2811428"/>
              <a:gd name="connsiteY61" fmla="*/ 99501 h 99500"/>
              <a:gd name="connsiteX62" fmla="*/ 812589 w 2811428"/>
              <a:gd name="connsiteY62" fmla="*/ 94611 h 99500"/>
              <a:gd name="connsiteX63" fmla="*/ 847797 w 2811428"/>
              <a:gd name="connsiteY63" fmla="*/ 0 h 99500"/>
              <a:gd name="connsiteX64" fmla="*/ 915370 w 2811428"/>
              <a:gd name="connsiteY64" fmla="*/ 4889 h 99500"/>
              <a:gd name="connsiteX65" fmla="*/ 880166 w 2811428"/>
              <a:gd name="connsiteY65" fmla="*/ 99501 h 99500"/>
              <a:gd name="connsiteX66" fmla="*/ 866763 w 2811428"/>
              <a:gd name="connsiteY66" fmla="*/ 94611 h 99500"/>
              <a:gd name="connsiteX67" fmla="*/ 901968 w 2811428"/>
              <a:gd name="connsiteY67" fmla="*/ 0 h 99500"/>
              <a:gd name="connsiteX68" fmla="*/ 969545 w 2811428"/>
              <a:gd name="connsiteY68" fmla="*/ 4889 h 99500"/>
              <a:gd name="connsiteX69" fmla="*/ 934337 w 2811428"/>
              <a:gd name="connsiteY69" fmla="*/ 99501 h 99500"/>
              <a:gd name="connsiteX70" fmla="*/ 920938 w 2811428"/>
              <a:gd name="connsiteY70" fmla="*/ 94611 h 99500"/>
              <a:gd name="connsiteX71" fmla="*/ 956143 w 2811428"/>
              <a:gd name="connsiteY71" fmla="*/ 0 h 99500"/>
              <a:gd name="connsiteX72" fmla="*/ 1023720 w 2811428"/>
              <a:gd name="connsiteY72" fmla="*/ 4889 h 99500"/>
              <a:gd name="connsiteX73" fmla="*/ 988512 w 2811428"/>
              <a:gd name="connsiteY73" fmla="*/ 99501 h 99500"/>
              <a:gd name="connsiteX74" fmla="*/ 975110 w 2811428"/>
              <a:gd name="connsiteY74" fmla="*/ 94611 h 99500"/>
              <a:gd name="connsiteX75" fmla="*/ 1010318 w 2811428"/>
              <a:gd name="connsiteY75" fmla="*/ 0 h 99500"/>
              <a:gd name="connsiteX76" fmla="*/ 1077895 w 2811428"/>
              <a:gd name="connsiteY76" fmla="*/ 4889 h 99500"/>
              <a:gd name="connsiteX77" fmla="*/ 1042687 w 2811428"/>
              <a:gd name="connsiteY77" fmla="*/ 99501 h 99500"/>
              <a:gd name="connsiteX78" fmla="*/ 1029285 w 2811428"/>
              <a:gd name="connsiteY78" fmla="*/ 94611 h 99500"/>
              <a:gd name="connsiteX79" fmla="*/ 1064493 w 2811428"/>
              <a:gd name="connsiteY79" fmla="*/ 0 h 99500"/>
              <a:gd name="connsiteX80" fmla="*/ 1132059 w 2811428"/>
              <a:gd name="connsiteY80" fmla="*/ 4889 h 99500"/>
              <a:gd name="connsiteX81" fmla="*/ 1096862 w 2811428"/>
              <a:gd name="connsiteY81" fmla="*/ 99501 h 99500"/>
              <a:gd name="connsiteX82" fmla="*/ 1083460 w 2811428"/>
              <a:gd name="connsiteY82" fmla="*/ 94611 h 99500"/>
              <a:gd name="connsiteX83" fmla="*/ 1118661 w 2811428"/>
              <a:gd name="connsiteY83" fmla="*/ 0 h 99500"/>
              <a:gd name="connsiteX84" fmla="*/ 1186234 w 2811428"/>
              <a:gd name="connsiteY84" fmla="*/ 4889 h 99500"/>
              <a:gd name="connsiteX85" fmla="*/ 1151026 w 2811428"/>
              <a:gd name="connsiteY85" fmla="*/ 99501 h 99500"/>
              <a:gd name="connsiteX86" fmla="*/ 1137628 w 2811428"/>
              <a:gd name="connsiteY86" fmla="*/ 94611 h 99500"/>
              <a:gd name="connsiteX87" fmla="*/ 1172835 w 2811428"/>
              <a:gd name="connsiteY87" fmla="*/ 0 h 99500"/>
              <a:gd name="connsiteX88" fmla="*/ 1240409 w 2811428"/>
              <a:gd name="connsiteY88" fmla="*/ 4889 h 99500"/>
              <a:gd name="connsiteX89" fmla="*/ 1205201 w 2811428"/>
              <a:gd name="connsiteY89" fmla="*/ 99501 h 99500"/>
              <a:gd name="connsiteX90" fmla="*/ 1191802 w 2811428"/>
              <a:gd name="connsiteY90" fmla="*/ 94611 h 99500"/>
              <a:gd name="connsiteX91" fmla="*/ 1227007 w 2811428"/>
              <a:gd name="connsiteY91" fmla="*/ 0 h 99500"/>
              <a:gd name="connsiteX92" fmla="*/ 1294584 w 2811428"/>
              <a:gd name="connsiteY92" fmla="*/ 4889 h 99500"/>
              <a:gd name="connsiteX93" fmla="*/ 1259376 w 2811428"/>
              <a:gd name="connsiteY93" fmla="*/ 99501 h 99500"/>
              <a:gd name="connsiteX94" fmla="*/ 1245974 w 2811428"/>
              <a:gd name="connsiteY94" fmla="*/ 94611 h 99500"/>
              <a:gd name="connsiteX95" fmla="*/ 1281182 w 2811428"/>
              <a:gd name="connsiteY95" fmla="*/ 0 h 99500"/>
              <a:gd name="connsiteX96" fmla="*/ 1348755 w 2811428"/>
              <a:gd name="connsiteY96" fmla="*/ 4889 h 99500"/>
              <a:gd name="connsiteX97" fmla="*/ 1313551 w 2811428"/>
              <a:gd name="connsiteY97" fmla="*/ 99501 h 99500"/>
              <a:gd name="connsiteX98" fmla="*/ 1300149 w 2811428"/>
              <a:gd name="connsiteY98" fmla="*/ 94611 h 99500"/>
              <a:gd name="connsiteX99" fmla="*/ 1335357 w 2811428"/>
              <a:gd name="connsiteY99" fmla="*/ 0 h 99500"/>
              <a:gd name="connsiteX100" fmla="*/ 1402930 w 2811428"/>
              <a:gd name="connsiteY100" fmla="*/ 4889 h 99500"/>
              <a:gd name="connsiteX101" fmla="*/ 1367722 w 2811428"/>
              <a:gd name="connsiteY101" fmla="*/ 99501 h 99500"/>
              <a:gd name="connsiteX102" fmla="*/ 1354323 w 2811428"/>
              <a:gd name="connsiteY102" fmla="*/ 94611 h 99500"/>
              <a:gd name="connsiteX103" fmla="*/ 1389531 w 2811428"/>
              <a:gd name="connsiteY103" fmla="*/ 3 h 99500"/>
              <a:gd name="connsiteX104" fmla="*/ 1457105 w 2811428"/>
              <a:gd name="connsiteY104" fmla="*/ 4893 h 99500"/>
              <a:gd name="connsiteX105" fmla="*/ 1421897 w 2811428"/>
              <a:gd name="connsiteY105" fmla="*/ 99501 h 99500"/>
              <a:gd name="connsiteX106" fmla="*/ 1408498 w 2811428"/>
              <a:gd name="connsiteY106" fmla="*/ 94611 h 99500"/>
              <a:gd name="connsiteX107" fmla="*/ 1443706 w 2811428"/>
              <a:gd name="connsiteY107" fmla="*/ 0 h 99500"/>
              <a:gd name="connsiteX108" fmla="*/ 1511273 w 2811428"/>
              <a:gd name="connsiteY108" fmla="*/ 4889 h 99500"/>
              <a:gd name="connsiteX109" fmla="*/ 1476072 w 2811428"/>
              <a:gd name="connsiteY109" fmla="*/ 99501 h 99500"/>
              <a:gd name="connsiteX110" fmla="*/ 1462673 w 2811428"/>
              <a:gd name="connsiteY110" fmla="*/ 94611 h 99500"/>
              <a:gd name="connsiteX111" fmla="*/ 1497871 w 2811428"/>
              <a:gd name="connsiteY111" fmla="*/ 0 h 99500"/>
              <a:gd name="connsiteX112" fmla="*/ 1565448 w 2811428"/>
              <a:gd name="connsiteY112" fmla="*/ 4889 h 99500"/>
              <a:gd name="connsiteX113" fmla="*/ 1530240 w 2811428"/>
              <a:gd name="connsiteY113" fmla="*/ 99501 h 99500"/>
              <a:gd name="connsiteX114" fmla="*/ 1516838 w 2811428"/>
              <a:gd name="connsiteY114" fmla="*/ 94611 h 99500"/>
              <a:gd name="connsiteX115" fmla="*/ 1552046 w 2811428"/>
              <a:gd name="connsiteY115" fmla="*/ 3 h 99500"/>
              <a:gd name="connsiteX116" fmla="*/ 1619623 w 2811428"/>
              <a:gd name="connsiteY116" fmla="*/ 4893 h 99500"/>
              <a:gd name="connsiteX117" fmla="*/ 1584415 w 2811428"/>
              <a:gd name="connsiteY117" fmla="*/ 99501 h 99500"/>
              <a:gd name="connsiteX118" fmla="*/ 1571013 w 2811428"/>
              <a:gd name="connsiteY118" fmla="*/ 94611 h 99500"/>
              <a:gd name="connsiteX119" fmla="*/ 1606221 w 2811428"/>
              <a:gd name="connsiteY119" fmla="*/ 0 h 99500"/>
              <a:gd name="connsiteX120" fmla="*/ 1673794 w 2811428"/>
              <a:gd name="connsiteY120" fmla="*/ 4889 h 99500"/>
              <a:gd name="connsiteX121" fmla="*/ 1638586 w 2811428"/>
              <a:gd name="connsiteY121" fmla="*/ 99501 h 99500"/>
              <a:gd name="connsiteX122" fmla="*/ 1625187 w 2811428"/>
              <a:gd name="connsiteY122" fmla="*/ 94611 h 99500"/>
              <a:gd name="connsiteX123" fmla="*/ 1660395 w 2811428"/>
              <a:gd name="connsiteY123" fmla="*/ 0 h 99500"/>
              <a:gd name="connsiteX124" fmla="*/ 1727969 w 2811428"/>
              <a:gd name="connsiteY124" fmla="*/ 4889 h 99500"/>
              <a:gd name="connsiteX125" fmla="*/ 1692761 w 2811428"/>
              <a:gd name="connsiteY125" fmla="*/ 99501 h 99500"/>
              <a:gd name="connsiteX126" fmla="*/ 1679362 w 2811428"/>
              <a:gd name="connsiteY126" fmla="*/ 94611 h 99500"/>
              <a:gd name="connsiteX127" fmla="*/ 1714567 w 2811428"/>
              <a:gd name="connsiteY127" fmla="*/ 0 h 99500"/>
              <a:gd name="connsiteX128" fmla="*/ 1782144 w 2811428"/>
              <a:gd name="connsiteY128" fmla="*/ 4889 h 99500"/>
              <a:gd name="connsiteX129" fmla="*/ 1746936 w 2811428"/>
              <a:gd name="connsiteY129" fmla="*/ 99501 h 99500"/>
              <a:gd name="connsiteX130" fmla="*/ 1733537 w 2811428"/>
              <a:gd name="connsiteY130" fmla="*/ 94611 h 99500"/>
              <a:gd name="connsiteX131" fmla="*/ 1768742 w 2811428"/>
              <a:gd name="connsiteY131" fmla="*/ 0 h 99500"/>
              <a:gd name="connsiteX132" fmla="*/ 1836319 w 2811428"/>
              <a:gd name="connsiteY132" fmla="*/ 4889 h 99500"/>
              <a:gd name="connsiteX133" fmla="*/ 1801107 w 2811428"/>
              <a:gd name="connsiteY133" fmla="*/ 99501 h 99500"/>
              <a:gd name="connsiteX134" fmla="*/ 1787709 w 2811428"/>
              <a:gd name="connsiteY134" fmla="*/ 94611 h 99500"/>
              <a:gd name="connsiteX135" fmla="*/ 1822917 w 2811428"/>
              <a:gd name="connsiteY135" fmla="*/ 0 h 99500"/>
              <a:gd name="connsiteX136" fmla="*/ 1890483 w 2811428"/>
              <a:gd name="connsiteY136" fmla="*/ 4889 h 99500"/>
              <a:gd name="connsiteX137" fmla="*/ 1855282 w 2811428"/>
              <a:gd name="connsiteY137" fmla="*/ 99501 h 99500"/>
              <a:gd name="connsiteX138" fmla="*/ 1841884 w 2811428"/>
              <a:gd name="connsiteY138" fmla="*/ 94611 h 99500"/>
              <a:gd name="connsiteX139" fmla="*/ 1877085 w 2811428"/>
              <a:gd name="connsiteY139" fmla="*/ 0 h 99500"/>
              <a:gd name="connsiteX140" fmla="*/ 1944658 w 2811428"/>
              <a:gd name="connsiteY140" fmla="*/ 4889 h 99500"/>
              <a:gd name="connsiteX141" fmla="*/ 1909450 w 2811428"/>
              <a:gd name="connsiteY141" fmla="*/ 99501 h 99500"/>
              <a:gd name="connsiteX142" fmla="*/ 1896052 w 2811428"/>
              <a:gd name="connsiteY142" fmla="*/ 94611 h 99500"/>
              <a:gd name="connsiteX143" fmla="*/ 1931259 w 2811428"/>
              <a:gd name="connsiteY143" fmla="*/ 0 h 99500"/>
              <a:gd name="connsiteX144" fmla="*/ 1998833 w 2811428"/>
              <a:gd name="connsiteY144" fmla="*/ 4889 h 99500"/>
              <a:gd name="connsiteX145" fmla="*/ 1963625 w 2811428"/>
              <a:gd name="connsiteY145" fmla="*/ 99501 h 99500"/>
              <a:gd name="connsiteX146" fmla="*/ 1950223 w 2811428"/>
              <a:gd name="connsiteY146" fmla="*/ 94611 h 99500"/>
              <a:gd name="connsiteX147" fmla="*/ 1985431 w 2811428"/>
              <a:gd name="connsiteY147" fmla="*/ 0 h 99500"/>
              <a:gd name="connsiteX148" fmla="*/ 2053005 w 2811428"/>
              <a:gd name="connsiteY148" fmla="*/ 4889 h 99500"/>
              <a:gd name="connsiteX149" fmla="*/ 2017800 w 2811428"/>
              <a:gd name="connsiteY149" fmla="*/ 99501 h 99500"/>
              <a:gd name="connsiteX150" fmla="*/ 2004398 w 2811428"/>
              <a:gd name="connsiteY150" fmla="*/ 94611 h 99500"/>
              <a:gd name="connsiteX151" fmla="*/ 2039606 w 2811428"/>
              <a:gd name="connsiteY151" fmla="*/ 0 h 99500"/>
              <a:gd name="connsiteX152" fmla="*/ 2107180 w 2811428"/>
              <a:gd name="connsiteY152" fmla="*/ 4889 h 99500"/>
              <a:gd name="connsiteX153" fmla="*/ 2071972 w 2811428"/>
              <a:gd name="connsiteY153" fmla="*/ 99501 h 99500"/>
              <a:gd name="connsiteX154" fmla="*/ 2058573 w 2811428"/>
              <a:gd name="connsiteY154" fmla="*/ 94611 h 99500"/>
              <a:gd name="connsiteX155" fmla="*/ 2093781 w 2811428"/>
              <a:gd name="connsiteY155" fmla="*/ 0 h 99500"/>
              <a:gd name="connsiteX156" fmla="*/ 2161372 w 2811428"/>
              <a:gd name="connsiteY156" fmla="*/ 4889 h 99500"/>
              <a:gd name="connsiteX157" fmla="*/ 2126146 w 2811428"/>
              <a:gd name="connsiteY157" fmla="*/ 99501 h 99500"/>
              <a:gd name="connsiteX158" fmla="*/ 2112748 w 2811428"/>
              <a:gd name="connsiteY158" fmla="*/ 94611 h 99500"/>
              <a:gd name="connsiteX159" fmla="*/ 2147956 w 2811428"/>
              <a:gd name="connsiteY159" fmla="*/ 0 h 99500"/>
              <a:gd name="connsiteX160" fmla="*/ 2215543 w 2811428"/>
              <a:gd name="connsiteY160" fmla="*/ 4889 h 99500"/>
              <a:gd name="connsiteX161" fmla="*/ 2180321 w 2811428"/>
              <a:gd name="connsiteY161" fmla="*/ 99501 h 99500"/>
              <a:gd name="connsiteX162" fmla="*/ 2166922 w 2811428"/>
              <a:gd name="connsiteY162" fmla="*/ 94611 h 99500"/>
              <a:gd name="connsiteX163" fmla="*/ 2202127 w 2811428"/>
              <a:gd name="connsiteY163" fmla="*/ 0 h 99500"/>
              <a:gd name="connsiteX164" fmla="*/ 2269714 w 2811428"/>
              <a:gd name="connsiteY164" fmla="*/ 4889 h 99500"/>
              <a:gd name="connsiteX165" fmla="*/ 2234489 w 2811428"/>
              <a:gd name="connsiteY165" fmla="*/ 99501 h 99500"/>
              <a:gd name="connsiteX166" fmla="*/ 2221090 w 2811428"/>
              <a:gd name="connsiteY166" fmla="*/ 94611 h 99500"/>
              <a:gd name="connsiteX167" fmla="*/ 2256295 w 2811428"/>
              <a:gd name="connsiteY167" fmla="*/ 0 h 99500"/>
              <a:gd name="connsiteX168" fmla="*/ 2323886 w 2811428"/>
              <a:gd name="connsiteY168" fmla="*/ 4889 h 99500"/>
              <a:gd name="connsiteX169" fmla="*/ 2288664 w 2811428"/>
              <a:gd name="connsiteY169" fmla="*/ 99501 h 99500"/>
              <a:gd name="connsiteX170" fmla="*/ 2275262 w 2811428"/>
              <a:gd name="connsiteY170" fmla="*/ 94611 h 99500"/>
              <a:gd name="connsiteX171" fmla="*/ 2310470 w 2811428"/>
              <a:gd name="connsiteY171" fmla="*/ 0 h 99500"/>
              <a:gd name="connsiteX172" fmla="*/ 2378057 w 2811428"/>
              <a:gd name="connsiteY172" fmla="*/ 4889 h 99500"/>
              <a:gd name="connsiteX173" fmla="*/ 2342836 w 2811428"/>
              <a:gd name="connsiteY173" fmla="*/ 99501 h 99500"/>
              <a:gd name="connsiteX174" fmla="*/ 2329437 w 2811428"/>
              <a:gd name="connsiteY174" fmla="*/ 94611 h 99500"/>
              <a:gd name="connsiteX175" fmla="*/ 2364645 w 2811428"/>
              <a:gd name="connsiteY175" fmla="*/ 0 h 99500"/>
              <a:gd name="connsiteX176" fmla="*/ 2432229 w 2811428"/>
              <a:gd name="connsiteY176" fmla="*/ 4889 h 99500"/>
              <a:gd name="connsiteX177" fmla="*/ 2397010 w 2811428"/>
              <a:gd name="connsiteY177" fmla="*/ 99501 h 99500"/>
              <a:gd name="connsiteX178" fmla="*/ 2383611 w 2811428"/>
              <a:gd name="connsiteY178" fmla="*/ 94611 h 99500"/>
              <a:gd name="connsiteX179" fmla="*/ 2418820 w 2811428"/>
              <a:gd name="connsiteY179" fmla="*/ 0 h 99500"/>
              <a:gd name="connsiteX180" fmla="*/ 2486400 w 2811428"/>
              <a:gd name="connsiteY180" fmla="*/ 4889 h 99500"/>
              <a:gd name="connsiteX181" fmla="*/ 2451185 w 2811428"/>
              <a:gd name="connsiteY181" fmla="*/ 99501 h 99500"/>
              <a:gd name="connsiteX182" fmla="*/ 2437786 w 2811428"/>
              <a:gd name="connsiteY182" fmla="*/ 94611 h 99500"/>
              <a:gd name="connsiteX183" fmla="*/ 2472991 w 2811428"/>
              <a:gd name="connsiteY183" fmla="*/ 0 h 99500"/>
              <a:gd name="connsiteX184" fmla="*/ 2540572 w 2811428"/>
              <a:gd name="connsiteY184" fmla="*/ 4889 h 99500"/>
              <a:gd name="connsiteX185" fmla="*/ 2505360 w 2811428"/>
              <a:gd name="connsiteY185" fmla="*/ 99501 h 99500"/>
              <a:gd name="connsiteX186" fmla="*/ 2491961 w 2811428"/>
              <a:gd name="connsiteY186" fmla="*/ 94611 h 99500"/>
              <a:gd name="connsiteX187" fmla="*/ 2527166 w 2811428"/>
              <a:gd name="connsiteY187" fmla="*/ 3 h 99500"/>
              <a:gd name="connsiteX188" fmla="*/ 2594743 w 2811428"/>
              <a:gd name="connsiteY188" fmla="*/ 4889 h 99500"/>
              <a:gd name="connsiteX189" fmla="*/ 2559535 w 2811428"/>
              <a:gd name="connsiteY189" fmla="*/ 99501 h 99500"/>
              <a:gd name="connsiteX190" fmla="*/ 2546133 w 2811428"/>
              <a:gd name="connsiteY190" fmla="*/ 94611 h 99500"/>
              <a:gd name="connsiteX191" fmla="*/ 2581341 w 2811428"/>
              <a:gd name="connsiteY191" fmla="*/ 0 h 99500"/>
              <a:gd name="connsiteX192" fmla="*/ 2648914 w 2811428"/>
              <a:gd name="connsiteY192" fmla="*/ 4889 h 99500"/>
              <a:gd name="connsiteX193" fmla="*/ 2613699 w 2811428"/>
              <a:gd name="connsiteY193" fmla="*/ 99501 h 99500"/>
              <a:gd name="connsiteX194" fmla="*/ 2600301 w 2811428"/>
              <a:gd name="connsiteY194" fmla="*/ 94611 h 99500"/>
              <a:gd name="connsiteX195" fmla="*/ 2635509 w 2811428"/>
              <a:gd name="connsiteY195" fmla="*/ 3 h 99500"/>
              <a:gd name="connsiteX196" fmla="*/ 2703086 w 2811428"/>
              <a:gd name="connsiteY196" fmla="*/ 4889 h 99500"/>
              <a:gd name="connsiteX197" fmla="*/ 2667874 w 2811428"/>
              <a:gd name="connsiteY197" fmla="*/ 99501 h 99500"/>
              <a:gd name="connsiteX198" fmla="*/ 2654476 w 2811428"/>
              <a:gd name="connsiteY198" fmla="*/ 94611 h 99500"/>
              <a:gd name="connsiteX199" fmla="*/ 2689680 w 2811428"/>
              <a:gd name="connsiteY199" fmla="*/ 3 h 99500"/>
              <a:gd name="connsiteX200" fmla="*/ 2757257 w 2811428"/>
              <a:gd name="connsiteY200" fmla="*/ 4889 h 99500"/>
              <a:gd name="connsiteX201" fmla="*/ 2722049 w 2811428"/>
              <a:gd name="connsiteY201" fmla="*/ 99501 h 99500"/>
              <a:gd name="connsiteX202" fmla="*/ 2708647 w 2811428"/>
              <a:gd name="connsiteY202" fmla="*/ 94611 h 99500"/>
              <a:gd name="connsiteX203" fmla="*/ 2743855 w 2811428"/>
              <a:gd name="connsiteY203" fmla="*/ 0 h 99500"/>
              <a:gd name="connsiteX204" fmla="*/ 2811429 w 2811428"/>
              <a:gd name="connsiteY204" fmla="*/ 4889 h 99500"/>
              <a:gd name="connsiteX205" fmla="*/ 2776224 w 2811428"/>
              <a:gd name="connsiteY205" fmla="*/ 99501 h 99500"/>
              <a:gd name="connsiteX206" fmla="*/ 2762822 w 2811428"/>
              <a:gd name="connsiteY206" fmla="*/ 94611 h 99500"/>
              <a:gd name="connsiteX207" fmla="*/ 2798030 w 2811428"/>
              <a:gd name="connsiteY207" fmla="*/ 0 h 9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Lst>
            <a:rect l="l" t="t" r="r" b="b"/>
            <a:pathLst>
              <a:path w="2811428" h="99500">
                <a:moveTo>
                  <a:pt x="48600" y="4889"/>
                </a:moveTo>
                <a:lnTo>
                  <a:pt x="13399" y="99501"/>
                </a:lnTo>
                <a:lnTo>
                  <a:pt x="0" y="94611"/>
                </a:lnTo>
                <a:lnTo>
                  <a:pt x="35201" y="0"/>
                </a:lnTo>
                <a:moveTo>
                  <a:pt x="102775" y="4889"/>
                </a:moveTo>
                <a:lnTo>
                  <a:pt x="67567" y="99501"/>
                </a:lnTo>
                <a:lnTo>
                  <a:pt x="54171" y="94611"/>
                </a:lnTo>
                <a:lnTo>
                  <a:pt x="89379" y="0"/>
                </a:lnTo>
                <a:moveTo>
                  <a:pt x="156953" y="4889"/>
                </a:moveTo>
                <a:lnTo>
                  <a:pt x="121738" y="99501"/>
                </a:lnTo>
                <a:lnTo>
                  <a:pt x="108343" y="94611"/>
                </a:lnTo>
                <a:lnTo>
                  <a:pt x="143551" y="0"/>
                </a:lnTo>
                <a:moveTo>
                  <a:pt x="211125" y="4889"/>
                </a:moveTo>
                <a:lnTo>
                  <a:pt x="175913" y="99501"/>
                </a:lnTo>
                <a:lnTo>
                  <a:pt x="162514" y="94611"/>
                </a:lnTo>
                <a:lnTo>
                  <a:pt x="197722" y="0"/>
                </a:lnTo>
                <a:moveTo>
                  <a:pt x="265296" y="4889"/>
                </a:moveTo>
                <a:lnTo>
                  <a:pt x="230088" y="99501"/>
                </a:lnTo>
                <a:lnTo>
                  <a:pt x="216686" y="94611"/>
                </a:lnTo>
                <a:lnTo>
                  <a:pt x="251890" y="0"/>
                </a:lnTo>
                <a:moveTo>
                  <a:pt x="319464" y="4889"/>
                </a:moveTo>
                <a:lnTo>
                  <a:pt x="284263" y="99501"/>
                </a:lnTo>
                <a:lnTo>
                  <a:pt x="270857" y="94611"/>
                </a:lnTo>
                <a:lnTo>
                  <a:pt x="306069" y="3"/>
                </a:lnTo>
                <a:moveTo>
                  <a:pt x="373642" y="4893"/>
                </a:moveTo>
                <a:lnTo>
                  <a:pt x="338438" y="99501"/>
                </a:lnTo>
                <a:lnTo>
                  <a:pt x="325029" y="94611"/>
                </a:lnTo>
                <a:lnTo>
                  <a:pt x="360237" y="0"/>
                </a:lnTo>
                <a:moveTo>
                  <a:pt x="427803" y="4889"/>
                </a:moveTo>
                <a:lnTo>
                  <a:pt x="392602" y="99501"/>
                </a:lnTo>
                <a:lnTo>
                  <a:pt x="379200" y="94611"/>
                </a:lnTo>
                <a:lnTo>
                  <a:pt x="414411" y="3"/>
                </a:lnTo>
                <a:moveTo>
                  <a:pt x="481985" y="4893"/>
                </a:moveTo>
                <a:lnTo>
                  <a:pt x="446777" y="99501"/>
                </a:lnTo>
                <a:lnTo>
                  <a:pt x="433371" y="94611"/>
                </a:lnTo>
                <a:lnTo>
                  <a:pt x="468579" y="0"/>
                </a:lnTo>
                <a:moveTo>
                  <a:pt x="536160" y="4889"/>
                </a:moveTo>
                <a:lnTo>
                  <a:pt x="500952" y="99501"/>
                </a:lnTo>
                <a:lnTo>
                  <a:pt x="487543" y="94611"/>
                </a:lnTo>
                <a:lnTo>
                  <a:pt x="522747" y="0"/>
                </a:lnTo>
                <a:moveTo>
                  <a:pt x="590331" y="4889"/>
                </a:moveTo>
                <a:lnTo>
                  <a:pt x="555127" y="99501"/>
                </a:lnTo>
                <a:lnTo>
                  <a:pt x="541714" y="94611"/>
                </a:lnTo>
                <a:lnTo>
                  <a:pt x="576922" y="0"/>
                </a:lnTo>
                <a:moveTo>
                  <a:pt x="644496" y="4889"/>
                </a:moveTo>
                <a:lnTo>
                  <a:pt x="609302" y="99501"/>
                </a:lnTo>
                <a:lnTo>
                  <a:pt x="595886" y="94611"/>
                </a:lnTo>
                <a:lnTo>
                  <a:pt x="631094" y="0"/>
                </a:lnTo>
                <a:moveTo>
                  <a:pt x="698668" y="4889"/>
                </a:moveTo>
                <a:lnTo>
                  <a:pt x="663473" y="99501"/>
                </a:lnTo>
                <a:lnTo>
                  <a:pt x="650074" y="94611"/>
                </a:lnTo>
                <a:lnTo>
                  <a:pt x="685282" y="0"/>
                </a:lnTo>
                <a:moveTo>
                  <a:pt x="752856" y="4889"/>
                </a:moveTo>
                <a:lnTo>
                  <a:pt x="717648" y="99501"/>
                </a:lnTo>
                <a:lnTo>
                  <a:pt x="704249" y="94611"/>
                </a:lnTo>
                <a:lnTo>
                  <a:pt x="739457" y="0"/>
                </a:lnTo>
                <a:moveTo>
                  <a:pt x="807024" y="4889"/>
                </a:moveTo>
                <a:lnTo>
                  <a:pt x="771816" y="99501"/>
                </a:lnTo>
                <a:lnTo>
                  <a:pt x="758400" y="94611"/>
                </a:lnTo>
                <a:lnTo>
                  <a:pt x="793608" y="0"/>
                </a:lnTo>
                <a:moveTo>
                  <a:pt x="861182" y="4889"/>
                </a:moveTo>
                <a:lnTo>
                  <a:pt x="825991" y="99501"/>
                </a:lnTo>
                <a:lnTo>
                  <a:pt x="812589" y="94611"/>
                </a:lnTo>
                <a:lnTo>
                  <a:pt x="847797" y="0"/>
                </a:lnTo>
                <a:moveTo>
                  <a:pt x="915370" y="4889"/>
                </a:moveTo>
                <a:lnTo>
                  <a:pt x="880166" y="99501"/>
                </a:lnTo>
                <a:lnTo>
                  <a:pt x="866763" y="94611"/>
                </a:lnTo>
                <a:lnTo>
                  <a:pt x="901968" y="0"/>
                </a:lnTo>
                <a:moveTo>
                  <a:pt x="969545" y="4889"/>
                </a:moveTo>
                <a:lnTo>
                  <a:pt x="934337" y="99501"/>
                </a:lnTo>
                <a:lnTo>
                  <a:pt x="920938" y="94611"/>
                </a:lnTo>
                <a:lnTo>
                  <a:pt x="956143" y="0"/>
                </a:lnTo>
                <a:moveTo>
                  <a:pt x="1023720" y="4889"/>
                </a:moveTo>
                <a:lnTo>
                  <a:pt x="988512" y="99501"/>
                </a:lnTo>
                <a:lnTo>
                  <a:pt x="975110" y="94611"/>
                </a:lnTo>
                <a:lnTo>
                  <a:pt x="1010318" y="0"/>
                </a:lnTo>
                <a:moveTo>
                  <a:pt x="1077895" y="4889"/>
                </a:moveTo>
                <a:lnTo>
                  <a:pt x="1042687" y="99501"/>
                </a:lnTo>
                <a:lnTo>
                  <a:pt x="1029285" y="94611"/>
                </a:lnTo>
                <a:lnTo>
                  <a:pt x="1064493" y="0"/>
                </a:lnTo>
                <a:moveTo>
                  <a:pt x="1132059" y="4889"/>
                </a:moveTo>
                <a:lnTo>
                  <a:pt x="1096862" y="99501"/>
                </a:lnTo>
                <a:lnTo>
                  <a:pt x="1083460" y="94611"/>
                </a:lnTo>
                <a:lnTo>
                  <a:pt x="1118661" y="0"/>
                </a:lnTo>
                <a:moveTo>
                  <a:pt x="1186234" y="4889"/>
                </a:moveTo>
                <a:lnTo>
                  <a:pt x="1151026" y="99501"/>
                </a:lnTo>
                <a:lnTo>
                  <a:pt x="1137628" y="94611"/>
                </a:lnTo>
                <a:lnTo>
                  <a:pt x="1172835" y="0"/>
                </a:lnTo>
                <a:moveTo>
                  <a:pt x="1240409" y="4889"/>
                </a:moveTo>
                <a:lnTo>
                  <a:pt x="1205201" y="99501"/>
                </a:lnTo>
                <a:lnTo>
                  <a:pt x="1191802" y="94611"/>
                </a:lnTo>
                <a:lnTo>
                  <a:pt x="1227007" y="0"/>
                </a:lnTo>
                <a:moveTo>
                  <a:pt x="1294584" y="4889"/>
                </a:moveTo>
                <a:lnTo>
                  <a:pt x="1259376" y="99501"/>
                </a:lnTo>
                <a:lnTo>
                  <a:pt x="1245974" y="94611"/>
                </a:lnTo>
                <a:lnTo>
                  <a:pt x="1281182" y="0"/>
                </a:lnTo>
                <a:moveTo>
                  <a:pt x="1348755" y="4889"/>
                </a:moveTo>
                <a:lnTo>
                  <a:pt x="1313551" y="99501"/>
                </a:lnTo>
                <a:lnTo>
                  <a:pt x="1300149" y="94611"/>
                </a:lnTo>
                <a:lnTo>
                  <a:pt x="1335357" y="0"/>
                </a:lnTo>
                <a:moveTo>
                  <a:pt x="1402930" y="4889"/>
                </a:moveTo>
                <a:lnTo>
                  <a:pt x="1367722" y="99501"/>
                </a:lnTo>
                <a:lnTo>
                  <a:pt x="1354323" y="94611"/>
                </a:lnTo>
                <a:lnTo>
                  <a:pt x="1389531" y="3"/>
                </a:lnTo>
                <a:moveTo>
                  <a:pt x="1457105" y="4893"/>
                </a:moveTo>
                <a:lnTo>
                  <a:pt x="1421897" y="99501"/>
                </a:lnTo>
                <a:lnTo>
                  <a:pt x="1408498" y="94611"/>
                </a:lnTo>
                <a:lnTo>
                  <a:pt x="1443706" y="0"/>
                </a:lnTo>
                <a:moveTo>
                  <a:pt x="1511273" y="4889"/>
                </a:moveTo>
                <a:lnTo>
                  <a:pt x="1476072" y="99501"/>
                </a:lnTo>
                <a:lnTo>
                  <a:pt x="1462673" y="94611"/>
                </a:lnTo>
                <a:lnTo>
                  <a:pt x="1497871" y="0"/>
                </a:lnTo>
                <a:moveTo>
                  <a:pt x="1565448" y="4889"/>
                </a:moveTo>
                <a:lnTo>
                  <a:pt x="1530240" y="99501"/>
                </a:lnTo>
                <a:lnTo>
                  <a:pt x="1516838" y="94611"/>
                </a:lnTo>
                <a:lnTo>
                  <a:pt x="1552046" y="3"/>
                </a:lnTo>
                <a:moveTo>
                  <a:pt x="1619623" y="4893"/>
                </a:moveTo>
                <a:lnTo>
                  <a:pt x="1584415" y="99501"/>
                </a:lnTo>
                <a:lnTo>
                  <a:pt x="1571013" y="94611"/>
                </a:lnTo>
                <a:lnTo>
                  <a:pt x="1606221" y="0"/>
                </a:lnTo>
                <a:moveTo>
                  <a:pt x="1673794" y="4889"/>
                </a:moveTo>
                <a:lnTo>
                  <a:pt x="1638586" y="99501"/>
                </a:lnTo>
                <a:lnTo>
                  <a:pt x="1625187" y="94611"/>
                </a:lnTo>
                <a:lnTo>
                  <a:pt x="1660395" y="0"/>
                </a:lnTo>
                <a:moveTo>
                  <a:pt x="1727969" y="4889"/>
                </a:moveTo>
                <a:lnTo>
                  <a:pt x="1692761" y="99501"/>
                </a:lnTo>
                <a:lnTo>
                  <a:pt x="1679362" y="94611"/>
                </a:lnTo>
                <a:lnTo>
                  <a:pt x="1714567" y="0"/>
                </a:lnTo>
                <a:moveTo>
                  <a:pt x="1782144" y="4889"/>
                </a:moveTo>
                <a:lnTo>
                  <a:pt x="1746936" y="99501"/>
                </a:lnTo>
                <a:lnTo>
                  <a:pt x="1733537" y="94611"/>
                </a:lnTo>
                <a:lnTo>
                  <a:pt x="1768742" y="0"/>
                </a:lnTo>
                <a:moveTo>
                  <a:pt x="1836319" y="4889"/>
                </a:moveTo>
                <a:lnTo>
                  <a:pt x="1801107" y="99501"/>
                </a:lnTo>
                <a:lnTo>
                  <a:pt x="1787709" y="94611"/>
                </a:lnTo>
                <a:lnTo>
                  <a:pt x="1822917" y="0"/>
                </a:lnTo>
                <a:moveTo>
                  <a:pt x="1890483" y="4889"/>
                </a:moveTo>
                <a:lnTo>
                  <a:pt x="1855282" y="99501"/>
                </a:lnTo>
                <a:lnTo>
                  <a:pt x="1841884" y="94611"/>
                </a:lnTo>
                <a:lnTo>
                  <a:pt x="1877085" y="0"/>
                </a:lnTo>
                <a:moveTo>
                  <a:pt x="1944658" y="4889"/>
                </a:moveTo>
                <a:lnTo>
                  <a:pt x="1909450" y="99501"/>
                </a:lnTo>
                <a:lnTo>
                  <a:pt x="1896052" y="94611"/>
                </a:lnTo>
                <a:lnTo>
                  <a:pt x="1931259" y="0"/>
                </a:lnTo>
                <a:moveTo>
                  <a:pt x="1998833" y="4889"/>
                </a:moveTo>
                <a:lnTo>
                  <a:pt x="1963625" y="99501"/>
                </a:lnTo>
                <a:lnTo>
                  <a:pt x="1950223" y="94611"/>
                </a:lnTo>
                <a:lnTo>
                  <a:pt x="1985431" y="0"/>
                </a:lnTo>
                <a:moveTo>
                  <a:pt x="2053005" y="4889"/>
                </a:moveTo>
                <a:lnTo>
                  <a:pt x="2017800" y="99501"/>
                </a:lnTo>
                <a:lnTo>
                  <a:pt x="2004398" y="94611"/>
                </a:lnTo>
                <a:lnTo>
                  <a:pt x="2039606" y="0"/>
                </a:lnTo>
                <a:moveTo>
                  <a:pt x="2107180" y="4889"/>
                </a:moveTo>
                <a:lnTo>
                  <a:pt x="2071972" y="99501"/>
                </a:lnTo>
                <a:lnTo>
                  <a:pt x="2058573" y="94611"/>
                </a:lnTo>
                <a:lnTo>
                  <a:pt x="2093781" y="0"/>
                </a:lnTo>
                <a:moveTo>
                  <a:pt x="2161372" y="4889"/>
                </a:moveTo>
                <a:lnTo>
                  <a:pt x="2126146" y="99501"/>
                </a:lnTo>
                <a:lnTo>
                  <a:pt x="2112748" y="94611"/>
                </a:lnTo>
                <a:lnTo>
                  <a:pt x="2147956" y="0"/>
                </a:lnTo>
                <a:moveTo>
                  <a:pt x="2215543" y="4889"/>
                </a:moveTo>
                <a:lnTo>
                  <a:pt x="2180321" y="99501"/>
                </a:lnTo>
                <a:lnTo>
                  <a:pt x="2166922" y="94611"/>
                </a:lnTo>
                <a:lnTo>
                  <a:pt x="2202127" y="0"/>
                </a:lnTo>
                <a:moveTo>
                  <a:pt x="2269714" y="4889"/>
                </a:moveTo>
                <a:lnTo>
                  <a:pt x="2234489" y="99501"/>
                </a:lnTo>
                <a:lnTo>
                  <a:pt x="2221090" y="94611"/>
                </a:lnTo>
                <a:lnTo>
                  <a:pt x="2256295" y="0"/>
                </a:lnTo>
                <a:moveTo>
                  <a:pt x="2323886" y="4889"/>
                </a:moveTo>
                <a:lnTo>
                  <a:pt x="2288664" y="99501"/>
                </a:lnTo>
                <a:lnTo>
                  <a:pt x="2275262" y="94611"/>
                </a:lnTo>
                <a:lnTo>
                  <a:pt x="2310470" y="0"/>
                </a:lnTo>
                <a:moveTo>
                  <a:pt x="2378057" y="4889"/>
                </a:moveTo>
                <a:lnTo>
                  <a:pt x="2342836" y="99501"/>
                </a:lnTo>
                <a:lnTo>
                  <a:pt x="2329437" y="94611"/>
                </a:lnTo>
                <a:lnTo>
                  <a:pt x="2364645" y="0"/>
                </a:lnTo>
                <a:moveTo>
                  <a:pt x="2432229" y="4889"/>
                </a:moveTo>
                <a:lnTo>
                  <a:pt x="2397010" y="99501"/>
                </a:lnTo>
                <a:lnTo>
                  <a:pt x="2383611" y="94611"/>
                </a:lnTo>
                <a:lnTo>
                  <a:pt x="2418820" y="0"/>
                </a:lnTo>
                <a:moveTo>
                  <a:pt x="2486400" y="4889"/>
                </a:moveTo>
                <a:lnTo>
                  <a:pt x="2451185" y="99501"/>
                </a:lnTo>
                <a:lnTo>
                  <a:pt x="2437786" y="94611"/>
                </a:lnTo>
                <a:lnTo>
                  <a:pt x="2472991" y="0"/>
                </a:lnTo>
                <a:moveTo>
                  <a:pt x="2540572" y="4889"/>
                </a:moveTo>
                <a:lnTo>
                  <a:pt x="2505360" y="99501"/>
                </a:lnTo>
                <a:lnTo>
                  <a:pt x="2491961" y="94611"/>
                </a:lnTo>
                <a:lnTo>
                  <a:pt x="2527166" y="3"/>
                </a:lnTo>
                <a:moveTo>
                  <a:pt x="2594743" y="4889"/>
                </a:moveTo>
                <a:lnTo>
                  <a:pt x="2559535" y="99501"/>
                </a:lnTo>
                <a:lnTo>
                  <a:pt x="2546133" y="94611"/>
                </a:lnTo>
                <a:lnTo>
                  <a:pt x="2581341" y="0"/>
                </a:lnTo>
                <a:moveTo>
                  <a:pt x="2648914" y="4889"/>
                </a:moveTo>
                <a:lnTo>
                  <a:pt x="2613699" y="99501"/>
                </a:lnTo>
                <a:lnTo>
                  <a:pt x="2600301" y="94611"/>
                </a:lnTo>
                <a:lnTo>
                  <a:pt x="2635509" y="3"/>
                </a:lnTo>
                <a:moveTo>
                  <a:pt x="2703086" y="4889"/>
                </a:moveTo>
                <a:lnTo>
                  <a:pt x="2667874" y="99501"/>
                </a:lnTo>
                <a:lnTo>
                  <a:pt x="2654476" y="94611"/>
                </a:lnTo>
                <a:lnTo>
                  <a:pt x="2689680" y="3"/>
                </a:lnTo>
                <a:moveTo>
                  <a:pt x="2757257" y="4889"/>
                </a:moveTo>
                <a:lnTo>
                  <a:pt x="2722049" y="99501"/>
                </a:lnTo>
                <a:lnTo>
                  <a:pt x="2708647" y="94611"/>
                </a:lnTo>
                <a:lnTo>
                  <a:pt x="2743855" y="0"/>
                </a:lnTo>
                <a:moveTo>
                  <a:pt x="2811429" y="4889"/>
                </a:moveTo>
                <a:lnTo>
                  <a:pt x="2776224" y="99501"/>
                </a:lnTo>
                <a:lnTo>
                  <a:pt x="2762822" y="94611"/>
                </a:lnTo>
                <a:lnTo>
                  <a:pt x="2798030" y="0"/>
                </a:lnTo>
              </a:path>
            </a:pathLst>
          </a:custGeom>
          <a:solidFill>
            <a:schemeClr val="bg1">
              <a:lumMod val="95000"/>
              <a:alpha val="70000"/>
            </a:schemeClr>
          </a:solidFill>
          <a:ln w="3429" cap="flat">
            <a:noFill/>
            <a:prstDash val="solid"/>
            <a:miter/>
          </a:ln>
        </p:spPr>
        <p:txBody>
          <a:bodyPr rtlCol="0" anchor="ctr"/>
          <a:lstStyle/>
          <a:p>
            <a:endParaRPr lang="en-US"/>
          </a:p>
        </p:txBody>
      </p:sp>
      <p:grpSp>
        <p:nvGrpSpPr>
          <p:cNvPr id="10" name="Group 9">
            <a:extLst>
              <a:ext uri="{FF2B5EF4-FFF2-40B4-BE49-F238E27FC236}">
                <a16:creationId xmlns:a16="http://schemas.microsoft.com/office/drawing/2014/main" id="{81F91419-E713-083F-FDA9-950CB2853239}"/>
              </a:ext>
            </a:extLst>
          </p:cNvPr>
          <p:cNvGrpSpPr/>
          <p:nvPr/>
        </p:nvGrpSpPr>
        <p:grpSpPr>
          <a:xfrm>
            <a:off x="874609" y="2191342"/>
            <a:ext cx="3719383" cy="2475315"/>
            <a:chOff x="880031" y="1669929"/>
            <a:chExt cx="3719383" cy="2475315"/>
          </a:xfrm>
        </p:grpSpPr>
        <p:sp>
          <p:nvSpPr>
            <p:cNvPr id="6" name="TextBox 5">
              <a:extLst>
                <a:ext uri="{FF2B5EF4-FFF2-40B4-BE49-F238E27FC236}">
                  <a16:creationId xmlns:a16="http://schemas.microsoft.com/office/drawing/2014/main" id="{B3635787-F3AD-A2CB-F33D-602D9E98C088}"/>
                </a:ext>
              </a:extLst>
            </p:cNvPr>
            <p:cNvSpPr txBox="1"/>
            <p:nvPr/>
          </p:nvSpPr>
          <p:spPr>
            <a:xfrm>
              <a:off x="880031" y="1669929"/>
              <a:ext cx="3049029" cy="584775"/>
            </a:xfrm>
            <a:prstGeom prst="rect">
              <a:avLst/>
            </a:prstGeom>
            <a:noFill/>
          </p:spPr>
          <p:txBody>
            <a:bodyPr wrap="square">
              <a:spAutoFit/>
            </a:bodyPr>
            <a:lstStyle/>
            <a:p>
              <a:r>
                <a:rPr lang="en-US" sz="3200" b="1" i="0" dirty="0">
                  <a:solidFill>
                    <a:schemeClr val="bg1"/>
                  </a:solidFill>
                  <a:effectLst/>
                  <a:latin typeface="Montserrat" panose="00000500000000000000" pitchFamily="2" charset="0"/>
                </a:rPr>
                <a:t>AC vs. DC</a:t>
              </a:r>
              <a:endParaRPr lang="en-US" sz="3200" b="1" dirty="0">
                <a:solidFill>
                  <a:schemeClr val="bg1"/>
                </a:solidFill>
                <a:latin typeface="Montserrat" panose="00000500000000000000" pitchFamily="2" charset="0"/>
              </a:endParaRPr>
            </a:p>
          </p:txBody>
        </p:sp>
        <p:sp>
          <p:nvSpPr>
            <p:cNvPr id="9" name="TextBox 8">
              <a:extLst>
                <a:ext uri="{FF2B5EF4-FFF2-40B4-BE49-F238E27FC236}">
                  <a16:creationId xmlns:a16="http://schemas.microsoft.com/office/drawing/2014/main" id="{F9D2DAE9-F4A8-9D4B-3044-401F3A06BCF5}"/>
                </a:ext>
              </a:extLst>
            </p:cNvPr>
            <p:cNvSpPr txBox="1"/>
            <p:nvPr/>
          </p:nvSpPr>
          <p:spPr>
            <a:xfrm>
              <a:off x="880031" y="2437725"/>
              <a:ext cx="3719383" cy="1707519"/>
            </a:xfrm>
            <a:prstGeom prst="rect">
              <a:avLst/>
            </a:prstGeom>
            <a:noFill/>
          </p:spPr>
          <p:txBody>
            <a:bodyPr wrap="square">
              <a:spAutoFit/>
            </a:bodyPr>
            <a:lstStyle/>
            <a:p>
              <a:pPr>
                <a:lnSpc>
                  <a:spcPct val="150000"/>
                </a:lnSpc>
              </a:pPr>
              <a:r>
                <a:rPr lang="en-US" b="0" i="0" dirty="0">
                  <a:solidFill>
                    <a:schemeClr val="bg1"/>
                  </a:solidFill>
                  <a:effectLst/>
                  <a:latin typeface="Montserrat" panose="00000500000000000000" pitchFamily="2" charset="0"/>
                </a:rPr>
                <a:t>Tesla championed AC over DC in the late 19th-century "War of Currents," revolutionizing electrical power distribution.</a:t>
              </a:r>
              <a:endParaRPr lang="en-US" dirty="0">
                <a:solidFill>
                  <a:schemeClr val="bg1"/>
                </a:solidFill>
                <a:latin typeface="Montserrat" panose="00000500000000000000" pitchFamily="2" charset="0"/>
              </a:endParaRPr>
            </a:p>
          </p:txBody>
        </p:sp>
      </p:grpSp>
      <p:grpSp>
        <p:nvGrpSpPr>
          <p:cNvPr id="17" name="Group 16">
            <a:extLst>
              <a:ext uri="{FF2B5EF4-FFF2-40B4-BE49-F238E27FC236}">
                <a16:creationId xmlns:a16="http://schemas.microsoft.com/office/drawing/2014/main" id="{AB540678-E92F-6A29-90DA-7AE6F70903F2}"/>
              </a:ext>
            </a:extLst>
          </p:cNvPr>
          <p:cNvGrpSpPr/>
          <p:nvPr/>
        </p:nvGrpSpPr>
        <p:grpSpPr>
          <a:xfrm>
            <a:off x="5170084" y="940947"/>
            <a:ext cx="6705235" cy="4976106"/>
            <a:chOff x="4659627" y="940947"/>
            <a:chExt cx="6705235" cy="4976106"/>
          </a:xfrm>
        </p:grpSpPr>
        <p:grpSp>
          <p:nvGrpSpPr>
            <p:cNvPr id="15" name="Group 14">
              <a:extLst>
                <a:ext uri="{FF2B5EF4-FFF2-40B4-BE49-F238E27FC236}">
                  <a16:creationId xmlns:a16="http://schemas.microsoft.com/office/drawing/2014/main" id="{8833502E-970E-1AD9-AAD5-6AF16EB37BFC}"/>
                </a:ext>
              </a:extLst>
            </p:cNvPr>
            <p:cNvGrpSpPr/>
            <p:nvPr/>
          </p:nvGrpSpPr>
          <p:grpSpPr>
            <a:xfrm>
              <a:off x="4659627" y="940947"/>
              <a:ext cx="6705235" cy="2042741"/>
              <a:chOff x="4659627" y="940947"/>
              <a:chExt cx="6705235" cy="2042741"/>
            </a:xfrm>
          </p:grpSpPr>
          <p:grpSp>
            <p:nvGrpSpPr>
              <p:cNvPr id="3" name="Group 2">
                <a:extLst>
                  <a:ext uri="{FF2B5EF4-FFF2-40B4-BE49-F238E27FC236}">
                    <a16:creationId xmlns:a16="http://schemas.microsoft.com/office/drawing/2014/main" id="{AB05B4B3-679F-5C10-59D6-829F32B3BC7C}"/>
                  </a:ext>
                </a:extLst>
              </p:cNvPr>
              <p:cNvGrpSpPr/>
              <p:nvPr/>
            </p:nvGrpSpPr>
            <p:grpSpPr>
              <a:xfrm>
                <a:off x="4659627" y="940947"/>
                <a:ext cx="2410339" cy="2042741"/>
                <a:chOff x="1533009" y="1825639"/>
                <a:chExt cx="2410339" cy="2042741"/>
              </a:xfrm>
            </p:grpSpPr>
            <p:sp>
              <p:nvSpPr>
                <p:cNvPr id="2" name="Rectangle 1">
                  <a:extLst>
                    <a:ext uri="{FF2B5EF4-FFF2-40B4-BE49-F238E27FC236}">
                      <a16:creationId xmlns:a16="http://schemas.microsoft.com/office/drawing/2014/main" id="{C2683DAA-438F-77C7-67D5-D87536E8E9EB}"/>
                    </a:ext>
                  </a:extLst>
                </p:cNvPr>
                <p:cNvSpPr/>
                <p:nvPr/>
              </p:nvSpPr>
              <p:spPr>
                <a:xfrm>
                  <a:off x="1533009" y="1825639"/>
                  <a:ext cx="2410339" cy="204274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2" name="Picture 2" descr="What is Alternating Current (AC)? | Basic AC Theory | Electronics Textbook">
                  <a:extLst>
                    <a:ext uri="{FF2B5EF4-FFF2-40B4-BE49-F238E27FC236}">
                      <a16:creationId xmlns:a16="http://schemas.microsoft.com/office/drawing/2014/main" id="{FADBA063-62AA-0D54-D2AB-B1D534B2D29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6123"/>
                <a:stretch/>
              </p:blipFill>
              <p:spPr bwMode="auto">
                <a:xfrm>
                  <a:off x="1793659" y="1899272"/>
                  <a:ext cx="1889039" cy="1895475"/>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extBox 11">
                <a:extLst>
                  <a:ext uri="{FF2B5EF4-FFF2-40B4-BE49-F238E27FC236}">
                    <a16:creationId xmlns:a16="http://schemas.microsoft.com/office/drawing/2014/main" id="{F17632E1-5670-4E24-627E-EFCC0339708F}"/>
                  </a:ext>
                </a:extLst>
              </p:cNvPr>
              <p:cNvSpPr txBox="1"/>
              <p:nvPr/>
            </p:nvSpPr>
            <p:spPr>
              <a:xfrm>
                <a:off x="7370199" y="985127"/>
                <a:ext cx="3994663" cy="1954381"/>
              </a:xfrm>
              <a:prstGeom prst="rect">
                <a:avLst/>
              </a:prstGeom>
              <a:noFill/>
            </p:spPr>
            <p:txBody>
              <a:bodyPr wrap="square">
                <a:spAutoFit/>
              </a:bodyPr>
              <a:lstStyle/>
              <a:p>
                <a:pPr algn="l">
                  <a:spcAft>
                    <a:spcPts val="600"/>
                  </a:spcAft>
                </a:pPr>
                <a:r>
                  <a:rPr lang="en-US" b="1" i="0" dirty="0">
                    <a:solidFill>
                      <a:schemeClr val="bg1"/>
                    </a:solidFill>
                    <a:effectLst/>
                    <a:latin typeface="Montserrat" panose="00000500000000000000" pitchFamily="2" charset="0"/>
                  </a:rPr>
                  <a:t>AC (Alternating Current)</a:t>
                </a:r>
                <a:r>
                  <a:rPr lang="en-US" b="0" i="0" dirty="0">
                    <a:solidFill>
                      <a:schemeClr val="bg1"/>
                    </a:solidFill>
                    <a:effectLst/>
                    <a:latin typeface="Montserrat" panose="00000500000000000000" pitchFamily="2" charset="0"/>
                  </a:rPr>
                  <a:t>:</a:t>
                </a:r>
                <a:br>
                  <a:rPr lang="en-US" b="0" i="0" dirty="0">
                    <a:solidFill>
                      <a:schemeClr val="bg1"/>
                    </a:solidFill>
                    <a:effectLst/>
                    <a:latin typeface="Montserrat" panose="00000500000000000000" pitchFamily="2" charset="0"/>
                  </a:rPr>
                </a:br>
                <a:endParaRPr lang="en-US" b="0" i="0" dirty="0">
                  <a:solidFill>
                    <a:schemeClr val="bg1"/>
                  </a:solidFill>
                  <a:effectLst/>
                  <a:latin typeface="Montserrat" panose="00000500000000000000" pitchFamily="2" charset="0"/>
                </a:endParaRPr>
              </a:p>
              <a:p>
                <a:pPr marL="285750" indent="-285750" algn="l">
                  <a:buFont typeface="Arial" panose="020B0604020202020204" pitchFamily="34" charset="0"/>
                  <a:buChar char="•"/>
                </a:pPr>
                <a:r>
                  <a:rPr lang="en-US" sz="1600" b="0" i="0" dirty="0">
                    <a:solidFill>
                      <a:schemeClr val="bg1"/>
                    </a:solidFill>
                    <a:effectLst/>
                    <a:latin typeface="Montserrat" panose="00000500000000000000" pitchFamily="2" charset="0"/>
                  </a:rPr>
                  <a:t>Efficient long-distance power transmission.</a:t>
                </a:r>
                <a:br>
                  <a:rPr lang="en-US" sz="1600" b="0" i="0" dirty="0">
                    <a:solidFill>
                      <a:schemeClr val="bg1"/>
                    </a:solidFill>
                    <a:effectLst/>
                    <a:latin typeface="Montserrat" panose="00000500000000000000" pitchFamily="2" charset="0"/>
                  </a:rPr>
                </a:br>
                <a:endParaRPr lang="en-US" sz="1600" b="0" i="0" dirty="0">
                  <a:solidFill>
                    <a:schemeClr val="bg1"/>
                  </a:solidFill>
                  <a:effectLst/>
                  <a:latin typeface="Montserrat" panose="00000500000000000000" pitchFamily="2" charset="0"/>
                </a:endParaRPr>
              </a:p>
              <a:p>
                <a:pPr marL="285750" indent="-285750" algn="l">
                  <a:buFont typeface="Arial" panose="020B0604020202020204" pitchFamily="34" charset="0"/>
                  <a:buChar char="•"/>
                </a:pPr>
                <a:r>
                  <a:rPr lang="en-US" sz="1600" b="0" i="0" dirty="0">
                    <a:solidFill>
                      <a:schemeClr val="bg1"/>
                    </a:solidFill>
                    <a:effectLst/>
                    <a:latin typeface="Montserrat" panose="00000500000000000000" pitchFamily="2" charset="0"/>
                  </a:rPr>
                  <a:t>Tesla's preference; high-voltage, adaptable, practical.</a:t>
                </a:r>
                <a:endParaRPr lang="en-US" b="0" i="0" dirty="0">
                  <a:solidFill>
                    <a:schemeClr val="bg1"/>
                  </a:solidFill>
                  <a:effectLst/>
                  <a:latin typeface="Montserrat" panose="00000500000000000000" pitchFamily="2" charset="0"/>
                </a:endParaRPr>
              </a:p>
            </p:txBody>
          </p:sp>
        </p:grpSp>
        <p:grpSp>
          <p:nvGrpSpPr>
            <p:cNvPr id="16" name="Group 15">
              <a:extLst>
                <a:ext uri="{FF2B5EF4-FFF2-40B4-BE49-F238E27FC236}">
                  <a16:creationId xmlns:a16="http://schemas.microsoft.com/office/drawing/2014/main" id="{3BDFC4A8-839E-792D-A9F7-B063BD257BF2}"/>
                </a:ext>
              </a:extLst>
            </p:cNvPr>
            <p:cNvGrpSpPr/>
            <p:nvPr/>
          </p:nvGrpSpPr>
          <p:grpSpPr>
            <a:xfrm>
              <a:off x="4659627" y="3874313"/>
              <a:ext cx="6702927" cy="2042740"/>
              <a:chOff x="4659627" y="3874313"/>
              <a:chExt cx="6702927" cy="2042740"/>
            </a:xfrm>
          </p:grpSpPr>
          <p:pic>
            <p:nvPicPr>
              <p:cNvPr id="5124" name="Picture 4" descr="What is Alternating Current (AC)? | Basic AC Theory | Electronics Textbook">
                <a:extLst>
                  <a:ext uri="{FF2B5EF4-FFF2-40B4-BE49-F238E27FC236}">
                    <a16:creationId xmlns:a16="http://schemas.microsoft.com/office/drawing/2014/main" id="{71C02817-DC2E-53D8-888D-3B3DFAA3C04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348" r="2703"/>
              <a:stretch/>
            </p:blipFill>
            <p:spPr bwMode="auto">
              <a:xfrm>
                <a:off x="4659627" y="3874313"/>
                <a:ext cx="2410339" cy="204274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2E0035FE-B2FA-B5BA-9FF9-D028435E0CE8}"/>
                  </a:ext>
                </a:extLst>
              </p:cNvPr>
              <p:cNvSpPr txBox="1"/>
              <p:nvPr/>
            </p:nvSpPr>
            <p:spPr>
              <a:xfrm>
                <a:off x="7330616" y="4080075"/>
                <a:ext cx="4031938" cy="1631216"/>
              </a:xfrm>
              <a:prstGeom prst="rect">
                <a:avLst/>
              </a:prstGeom>
              <a:noFill/>
            </p:spPr>
            <p:txBody>
              <a:bodyPr wrap="square">
                <a:spAutoFit/>
              </a:bodyPr>
              <a:lstStyle/>
              <a:p>
                <a:pPr algn="l"/>
                <a:r>
                  <a:rPr lang="en-US" b="1" i="0" dirty="0">
                    <a:solidFill>
                      <a:schemeClr val="bg1"/>
                    </a:solidFill>
                    <a:effectLst/>
                    <a:latin typeface="Montserrat" panose="00000500000000000000" pitchFamily="2" charset="0"/>
                  </a:rPr>
                  <a:t>DC (Direct Current)</a:t>
                </a:r>
                <a:r>
                  <a:rPr lang="en-US" b="0" i="0" dirty="0">
                    <a:solidFill>
                      <a:schemeClr val="bg1"/>
                    </a:solidFill>
                    <a:effectLst/>
                    <a:latin typeface="Montserrat" panose="00000500000000000000" pitchFamily="2" charset="0"/>
                  </a:rPr>
                  <a:t>:</a:t>
                </a:r>
                <a:br>
                  <a:rPr lang="en-US" b="0" i="0" dirty="0">
                    <a:solidFill>
                      <a:schemeClr val="bg1"/>
                    </a:solidFill>
                    <a:effectLst/>
                    <a:latin typeface="Montserrat" panose="00000500000000000000" pitchFamily="2" charset="0"/>
                  </a:rPr>
                </a:br>
                <a:endParaRPr lang="en-US" b="0" i="0" dirty="0">
                  <a:solidFill>
                    <a:schemeClr val="bg1"/>
                  </a:solidFill>
                  <a:effectLst/>
                  <a:latin typeface="Montserrat" panose="00000500000000000000" pitchFamily="2" charset="0"/>
                </a:endParaRPr>
              </a:p>
              <a:p>
                <a:pPr marL="285750" indent="-285750" algn="l">
                  <a:buFont typeface="Arial" panose="020B0604020202020204" pitchFamily="34" charset="0"/>
                  <a:buChar char="•"/>
                </a:pPr>
                <a:r>
                  <a:rPr lang="en-US" sz="1600" b="0" i="0" dirty="0">
                    <a:solidFill>
                      <a:schemeClr val="bg1"/>
                    </a:solidFill>
                    <a:effectLst/>
                    <a:latin typeface="Montserrat" panose="00000500000000000000" pitchFamily="2" charset="0"/>
                  </a:rPr>
                  <a:t>Limited voltage transformation.</a:t>
                </a:r>
                <a:br>
                  <a:rPr lang="en-US" sz="1600" b="0" i="0" dirty="0">
                    <a:solidFill>
                      <a:schemeClr val="bg1"/>
                    </a:solidFill>
                    <a:effectLst/>
                    <a:latin typeface="Montserrat" panose="00000500000000000000" pitchFamily="2" charset="0"/>
                  </a:rPr>
                </a:br>
                <a:endParaRPr lang="en-US" sz="1600" b="0" i="0" dirty="0">
                  <a:solidFill>
                    <a:schemeClr val="bg1"/>
                  </a:solidFill>
                  <a:effectLst/>
                  <a:latin typeface="Montserrat" panose="00000500000000000000" pitchFamily="2" charset="0"/>
                </a:endParaRPr>
              </a:p>
              <a:p>
                <a:pPr marL="285750" indent="-285750" algn="l">
                  <a:buFont typeface="Arial" panose="020B0604020202020204" pitchFamily="34" charset="0"/>
                  <a:buChar char="•"/>
                </a:pPr>
                <a:r>
                  <a:rPr lang="en-US" sz="1600" b="0" i="0" dirty="0">
                    <a:solidFill>
                      <a:schemeClr val="bg1"/>
                    </a:solidFill>
                    <a:effectLst/>
                    <a:latin typeface="Montserrat" panose="00000500000000000000" pitchFamily="2" charset="0"/>
                  </a:rPr>
                  <a:t>Edison's choice; stable, but less efficient for distance.</a:t>
                </a:r>
              </a:p>
            </p:txBody>
          </p:sp>
        </p:grpSp>
      </p:grpSp>
    </p:spTree>
    <p:extLst>
      <p:ext uri="{BB962C8B-B14F-4D97-AF65-F5344CB8AC3E}">
        <p14:creationId xmlns:p14="http://schemas.microsoft.com/office/powerpoint/2010/main" val="3240656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F3304BA-FAE9-FB29-5FB0-A7D00E931557}"/>
              </a:ext>
            </a:extLst>
          </p:cNvPr>
          <p:cNvSpPr/>
          <p:nvPr/>
        </p:nvSpPr>
        <p:spPr>
          <a:xfrm>
            <a:off x="0" y="0"/>
            <a:ext cx="3212757" cy="68580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146" name="Picture 2" descr="The Nikola Tesla inventions that should have made the inventor famous | CNN">
            <a:extLst>
              <a:ext uri="{FF2B5EF4-FFF2-40B4-BE49-F238E27FC236}">
                <a16:creationId xmlns:a16="http://schemas.microsoft.com/office/drawing/2014/main" id="{95DDE866-2719-0E14-7937-28BB306CC534}"/>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l="6026" t="222" r="22857" b="-222"/>
          <a:stretch/>
        </p:blipFill>
        <p:spPr bwMode="auto">
          <a:xfrm>
            <a:off x="605481" y="654907"/>
            <a:ext cx="5046009" cy="5572897"/>
          </a:xfrm>
          <a:prstGeom prst="roundRect">
            <a:avLst>
              <a:gd name="adj" fmla="val 2779"/>
            </a:avLst>
          </a:prstGeom>
          <a:noFill/>
          <a:ln w="31750">
            <a:solidFill>
              <a:schemeClr val="accent1"/>
            </a:solidFill>
          </a:ln>
          <a:extLst>
            <a:ext uri="{909E8E84-426E-40DD-AFC4-6F175D3DCCD1}">
              <a14:hiddenFill xmlns:a14="http://schemas.microsoft.com/office/drawing/2010/main">
                <a:solidFill>
                  <a:srgbClr val="FFFFFF"/>
                </a:solidFill>
              </a14:hiddenFill>
            </a:ext>
          </a:extLst>
        </p:spPr>
      </p:pic>
      <p:sp>
        <p:nvSpPr>
          <p:cNvPr id="2" name="Freeform: Shape 1">
            <a:extLst>
              <a:ext uri="{FF2B5EF4-FFF2-40B4-BE49-F238E27FC236}">
                <a16:creationId xmlns:a16="http://schemas.microsoft.com/office/drawing/2014/main" id="{90E84710-2DA2-ECF2-EF3E-911D6DBDB3DE}"/>
              </a:ext>
            </a:extLst>
          </p:cNvPr>
          <p:cNvSpPr/>
          <p:nvPr/>
        </p:nvSpPr>
        <p:spPr>
          <a:xfrm rot="16200000">
            <a:off x="8612805" y="3278805"/>
            <a:ext cx="6858000" cy="300390"/>
          </a:xfrm>
          <a:custGeom>
            <a:avLst/>
            <a:gdLst>
              <a:gd name="connsiteX0" fmla="*/ 48600 w 2811428"/>
              <a:gd name="connsiteY0" fmla="*/ 4889 h 99500"/>
              <a:gd name="connsiteX1" fmla="*/ 13399 w 2811428"/>
              <a:gd name="connsiteY1" fmla="*/ 99501 h 99500"/>
              <a:gd name="connsiteX2" fmla="*/ 0 w 2811428"/>
              <a:gd name="connsiteY2" fmla="*/ 94611 h 99500"/>
              <a:gd name="connsiteX3" fmla="*/ 35201 w 2811428"/>
              <a:gd name="connsiteY3" fmla="*/ 0 h 99500"/>
              <a:gd name="connsiteX4" fmla="*/ 102775 w 2811428"/>
              <a:gd name="connsiteY4" fmla="*/ 4889 h 99500"/>
              <a:gd name="connsiteX5" fmla="*/ 67567 w 2811428"/>
              <a:gd name="connsiteY5" fmla="*/ 99501 h 99500"/>
              <a:gd name="connsiteX6" fmla="*/ 54171 w 2811428"/>
              <a:gd name="connsiteY6" fmla="*/ 94611 h 99500"/>
              <a:gd name="connsiteX7" fmla="*/ 89379 w 2811428"/>
              <a:gd name="connsiteY7" fmla="*/ 0 h 99500"/>
              <a:gd name="connsiteX8" fmla="*/ 156953 w 2811428"/>
              <a:gd name="connsiteY8" fmla="*/ 4889 h 99500"/>
              <a:gd name="connsiteX9" fmla="*/ 121738 w 2811428"/>
              <a:gd name="connsiteY9" fmla="*/ 99501 h 99500"/>
              <a:gd name="connsiteX10" fmla="*/ 108343 w 2811428"/>
              <a:gd name="connsiteY10" fmla="*/ 94611 h 99500"/>
              <a:gd name="connsiteX11" fmla="*/ 143551 w 2811428"/>
              <a:gd name="connsiteY11" fmla="*/ 0 h 99500"/>
              <a:gd name="connsiteX12" fmla="*/ 211125 w 2811428"/>
              <a:gd name="connsiteY12" fmla="*/ 4889 h 99500"/>
              <a:gd name="connsiteX13" fmla="*/ 175913 w 2811428"/>
              <a:gd name="connsiteY13" fmla="*/ 99501 h 99500"/>
              <a:gd name="connsiteX14" fmla="*/ 162514 w 2811428"/>
              <a:gd name="connsiteY14" fmla="*/ 94611 h 99500"/>
              <a:gd name="connsiteX15" fmla="*/ 197722 w 2811428"/>
              <a:gd name="connsiteY15" fmla="*/ 0 h 99500"/>
              <a:gd name="connsiteX16" fmla="*/ 265296 w 2811428"/>
              <a:gd name="connsiteY16" fmla="*/ 4889 h 99500"/>
              <a:gd name="connsiteX17" fmla="*/ 230088 w 2811428"/>
              <a:gd name="connsiteY17" fmla="*/ 99501 h 99500"/>
              <a:gd name="connsiteX18" fmla="*/ 216686 w 2811428"/>
              <a:gd name="connsiteY18" fmla="*/ 94611 h 99500"/>
              <a:gd name="connsiteX19" fmla="*/ 251890 w 2811428"/>
              <a:gd name="connsiteY19" fmla="*/ 0 h 99500"/>
              <a:gd name="connsiteX20" fmla="*/ 319464 w 2811428"/>
              <a:gd name="connsiteY20" fmla="*/ 4889 h 99500"/>
              <a:gd name="connsiteX21" fmla="*/ 284263 w 2811428"/>
              <a:gd name="connsiteY21" fmla="*/ 99501 h 99500"/>
              <a:gd name="connsiteX22" fmla="*/ 270857 w 2811428"/>
              <a:gd name="connsiteY22" fmla="*/ 94611 h 99500"/>
              <a:gd name="connsiteX23" fmla="*/ 306069 w 2811428"/>
              <a:gd name="connsiteY23" fmla="*/ 3 h 99500"/>
              <a:gd name="connsiteX24" fmla="*/ 373642 w 2811428"/>
              <a:gd name="connsiteY24" fmla="*/ 4893 h 99500"/>
              <a:gd name="connsiteX25" fmla="*/ 338438 w 2811428"/>
              <a:gd name="connsiteY25" fmla="*/ 99501 h 99500"/>
              <a:gd name="connsiteX26" fmla="*/ 325029 w 2811428"/>
              <a:gd name="connsiteY26" fmla="*/ 94611 h 99500"/>
              <a:gd name="connsiteX27" fmla="*/ 360237 w 2811428"/>
              <a:gd name="connsiteY27" fmla="*/ 0 h 99500"/>
              <a:gd name="connsiteX28" fmla="*/ 427803 w 2811428"/>
              <a:gd name="connsiteY28" fmla="*/ 4889 h 99500"/>
              <a:gd name="connsiteX29" fmla="*/ 392602 w 2811428"/>
              <a:gd name="connsiteY29" fmla="*/ 99501 h 99500"/>
              <a:gd name="connsiteX30" fmla="*/ 379200 w 2811428"/>
              <a:gd name="connsiteY30" fmla="*/ 94611 h 99500"/>
              <a:gd name="connsiteX31" fmla="*/ 414411 w 2811428"/>
              <a:gd name="connsiteY31" fmla="*/ 3 h 99500"/>
              <a:gd name="connsiteX32" fmla="*/ 481985 w 2811428"/>
              <a:gd name="connsiteY32" fmla="*/ 4893 h 99500"/>
              <a:gd name="connsiteX33" fmla="*/ 446777 w 2811428"/>
              <a:gd name="connsiteY33" fmla="*/ 99501 h 99500"/>
              <a:gd name="connsiteX34" fmla="*/ 433371 w 2811428"/>
              <a:gd name="connsiteY34" fmla="*/ 94611 h 99500"/>
              <a:gd name="connsiteX35" fmla="*/ 468579 w 2811428"/>
              <a:gd name="connsiteY35" fmla="*/ 0 h 99500"/>
              <a:gd name="connsiteX36" fmla="*/ 536160 w 2811428"/>
              <a:gd name="connsiteY36" fmla="*/ 4889 h 99500"/>
              <a:gd name="connsiteX37" fmla="*/ 500952 w 2811428"/>
              <a:gd name="connsiteY37" fmla="*/ 99501 h 99500"/>
              <a:gd name="connsiteX38" fmla="*/ 487543 w 2811428"/>
              <a:gd name="connsiteY38" fmla="*/ 94611 h 99500"/>
              <a:gd name="connsiteX39" fmla="*/ 522747 w 2811428"/>
              <a:gd name="connsiteY39" fmla="*/ 0 h 99500"/>
              <a:gd name="connsiteX40" fmla="*/ 590331 w 2811428"/>
              <a:gd name="connsiteY40" fmla="*/ 4889 h 99500"/>
              <a:gd name="connsiteX41" fmla="*/ 555127 w 2811428"/>
              <a:gd name="connsiteY41" fmla="*/ 99501 h 99500"/>
              <a:gd name="connsiteX42" fmla="*/ 541714 w 2811428"/>
              <a:gd name="connsiteY42" fmla="*/ 94611 h 99500"/>
              <a:gd name="connsiteX43" fmla="*/ 576922 w 2811428"/>
              <a:gd name="connsiteY43" fmla="*/ 0 h 99500"/>
              <a:gd name="connsiteX44" fmla="*/ 644496 w 2811428"/>
              <a:gd name="connsiteY44" fmla="*/ 4889 h 99500"/>
              <a:gd name="connsiteX45" fmla="*/ 609302 w 2811428"/>
              <a:gd name="connsiteY45" fmla="*/ 99501 h 99500"/>
              <a:gd name="connsiteX46" fmla="*/ 595886 w 2811428"/>
              <a:gd name="connsiteY46" fmla="*/ 94611 h 99500"/>
              <a:gd name="connsiteX47" fmla="*/ 631094 w 2811428"/>
              <a:gd name="connsiteY47" fmla="*/ 0 h 99500"/>
              <a:gd name="connsiteX48" fmla="*/ 698668 w 2811428"/>
              <a:gd name="connsiteY48" fmla="*/ 4889 h 99500"/>
              <a:gd name="connsiteX49" fmla="*/ 663473 w 2811428"/>
              <a:gd name="connsiteY49" fmla="*/ 99501 h 99500"/>
              <a:gd name="connsiteX50" fmla="*/ 650074 w 2811428"/>
              <a:gd name="connsiteY50" fmla="*/ 94611 h 99500"/>
              <a:gd name="connsiteX51" fmla="*/ 685282 w 2811428"/>
              <a:gd name="connsiteY51" fmla="*/ 0 h 99500"/>
              <a:gd name="connsiteX52" fmla="*/ 752856 w 2811428"/>
              <a:gd name="connsiteY52" fmla="*/ 4889 h 99500"/>
              <a:gd name="connsiteX53" fmla="*/ 717648 w 2811428"/>
              <a:gd name="connsiteY53" fmla="*/ 99501 h 99500"/>
              <a:gd name="connsiteX54" fmla="*/ 704249 w 2811428"/>
              <a:gd name="connsiteY54" fmla="*/ 94611 h 99500"/>
              <a:gd name="connsiteX55" fmla="*/ 739457 w 2811428"/>
              <a:gd name="connsiteY55" fmla="*/ 0 h 99500"/>
              <a:gd name="connsiteX56" fmla="*/ 807024 w 2811428"/>
              <a:gd name="connsiteY56" fmla="*/ 4889 h 99500"/>
              <a:gd name="connsiteX57" fmla="*/ 771816 w 2811428"/>
              <a:gd name="connsiteY57" fmla="*/ 99501 h 99500"/>
              <a:gd name="connsiteX58" fmla="*/ 758400 w 2811428"/>
              <a:gd name="connsiteY58" fmla="*/ 94611 h 99500"/>
              <a:gd name="connsiteX59" fmla="*/ 793608 w 2811428"/>
              <a:gd name="connsiteY59" fmla="*/ 0 h 99500"/>
              <a:gd name="connsiteX60" fmla="*/ 861182 w 2811428"/>
              <a:gd name="connsiteY60" fmla="*/ 4889 h 99500"/>
              <a:gd name="connsiteX61" fmla="*/ 825991 w 2811428"/>
              <a:gd name="connsiteY61" fmla="*/ 99501 h 99500"/>
              <a:gd name="connsiteX62" fmla="*/ 812589 w 2811428"/>
              <a:gd name="connsiteY62" fmla="*/ 94611 h 99500"/>
              <a:gd name="connsiteX63" fmla="*/ 847797 w 2811428"/>
              <a:gd name="connsiteY63" fmla="*/ 0 h 99500"/>
              <a:gd name="connsiteX64" fmla="*/ 915370 w 2811428"/>
              <a:gd name="connsiteY64" fmla="*/ 4889 h 99500"/>
              <a:gd name="connsiteX65" fmla="*/ 880166 w 2811428"/>
              <a:gd name="connsiteY65" fmla="*/ 99501 h 99500"/>
              <a:gd name="connsiteX66" fmla="*/ 866763 w 2811428"/>
              <a:gd name="connsiteY66" fmla="*/ 94611 h 99500"/>
              <a:gd name="connsiteX67" fmla="*/ 901968 w 2811428"/>
              <a:gd name="connsiteY67" fmla="*/ 0 h 99500"/>
              <a:gd name="connsiteX68" fmla="*/ 969545 w 2811428"/>
              <a:gd name="connsiteY68" fmla="*/ 4889 h 99500"/>
              <a:gd name="connsiteX69" fmla="*/ 934337 w 2811428"/>
              <a:gd name="connsiteY69" fmla="*/ 99501 h 99500"/>
              <a:gd name="connsiteX70" fmla="*/ 920938 w 2811428"/>
              <a:gd name="connsiteY70" fmla="*/ 94611 h 99500"/>
              <a:gd name="connsiteX71" fmla="*/ 956143 w 2811428"/>
              <a:gd name="connsiteY71" fmla="*/ 0 h 99500"/>
              <a:gd name="connsiteX72" fmla="*/ 1023720 w 2811428"/>
              <a:gd name="connsiteY72" fmla="*/ 4889 h 99500"/>
              <a:gd name="connsiteX73" fmla="*/ 988512 w 2811428"/>
              <a:gd name="connsiteY73" fmla="*/ 99501 h 99500"/>
              <a:gd name="connsiteX74" fmla="*/ 975110 w 2811428"/>
              <a:gd name="connsiteY74" fmla="*/ 94611 h 99500"/>
              <a:gd name="connsiteX75" fmla="*/ 1010318 w 2811428"/>
              <a:gd name="connsiteY75" fmla="*/ 0 h 99500"/>
              <a:gd name="connsiteX76" fmla="*/ 1077895 w 2811428"/>
              <a:gd name="connsiteY76" fmla="*/ 4889 h 99500"/>
              <a:gd name="connsiteX77" fmla="*/ 1042687 w 2811428"/>
              <a:gd name="connsiteY77" fmla="*/ 99501 h 99500"/>
              <a:gd name="connsiteX78" fmla="*/ 1029285 w 2811428"/>
              <a:gd name="connsiteY78" fmla="*/ 94611 h 99500"/>
              <a:gd name="connsiteX79" fmla="*/ 1064493 w 2811428"/>
              <a:gd name="connsiteY79" fmla="*/ 0 h 99500"/>
              <a:gd name="connsiteX80" fmla="*/ 1132059 w 2811428"/>
              <a:gd name="connsiteY80" fmla="*/ 4889 h 99500"/>
              <a:gd name="connsiteX81" fmla="*/ 1096862 w 2811428"/>
              <a:gd name="connsiteY81" fmla="*/ 99501 h 99500"/>
              <a:gd name="connsiteX82" fmla="*/ 1083460 w 2811428"/>
              <a:gd name="connsiteY82" fmla="*/ 94611 h 99500"/>
              <a:gd name="connsiteX83" fmla="*/ 1118661 w 2811428"/>
              <a:gd name="connsiteY83" fmla="*/ 0 h 99500"/>
              <a:gd name="connsiteX84" fmla="*/ 1186234 w 2811428"/>
              <a:gd name="connsiteY84" fmla="*/ 4889 h 99500"/>
              <a:gd name="connsiteX85" fmla="*/ 1151026 w 2811428"/>
              <a:gd name="connsiteY85" fmla="*/ 99501 h 99500"/>
              <a:gd name="connsiteX86" fmla="*/ 1137628 w 2811428"/>
              <a:gd name="connsiteY86" fmla="*/ 94611 h 99500"/>
              <a:gd name="connsiteX87" fmla="*/ 1172835 w 2811428"/>
              <a:gd name="connsiteY87" fmla="*/ 0 h 99500"/>
              <a:gd name="connsiteX88" fmla="*/ 1240409 w 2811428"/>
              <a:gd name="connsiteY88" fmla="*/ 4889 h 99500"/>
              <a:gd name="connsiteX89" fmla="*/ 1205201 w 2811428"/>
              <a:gd name="connsiteY89" fmla="*/ 99501 h 99500"/>
              <a:gd name="connsiteX90" fmla="*/ 1191802 w 2811428"/>
              <a:gd name="connsiteY90" fmla="*/ 94611 h 99500"/>
              <a:gd name="connsiteX91" fmla="*/ 1227007 w 2811428"/>
              <a:gd name="connsiteY91" fmla="*/ 0 h 99500"/>
              <a:gd name="connsiteX92" fmla="*/ 1294584 w 2811428"/>
              <a:gd name="connsiteY92" fmla="*/ 4889 h 99500"/>
              <a:gd name="connsiteX93" fmla="*/ 1259376 w 2811428"/>
              <a:gd name="connsiteY93" fmla="*/ 99501 h 99500"/>
              <a:gd name="connsiteX94" fmla="*/ 1245974 w 2811428"/>
              <a:gd name="connsiteY94" fmla="*/ 94611 h 99500"/>
              <a:gd name="connsiteX95" fmla="*/ 1281182 w 2811428"/>
              <a:gd name="connsiteY95" fmla="*/ 0 h 99500"/>
              <a:gd name="connsiteX96" fmla="*/ 1348755 w 2811428"/>
              <a:gd name="connsiteY96" fmla="*/ 4889 h 99500"/>
              <a:gd name="connsiteX97" fmla="*/ 1313551 w 2811428"/>
              <a:gd name="connsiteY97" fmla="*/ 99501 h 99500"/>
              <a:gd name="connsiteX98" fmla="*/ 1300149 w 2811428"/>
              <a:gd name="connsiteY98" fmla="*/ 94611 h 99500"/>
              <a:gd name="connsiteX99" fmla="*/ 1335357 w 2811428"/>
              <a:gd name="connsiteY99" fmla="*/ 0 h 99500"/>
              <a:gd name="connsiteX100" fmla="*/ 1402930 w 2811428"/>
              <a:gd name="connsiteY100" fmla="*/ 4889 h 99500"/>
              <a:gd name="connsiteX101" fmla="*/ 1367722 w 2811428"/>
              <a:gd name="connsiteY101" fmla="*/ 99501 h 99500"/>
              <a:gd name="connsiteX102" fmla="*/ 1354323 w 2811428"/>
              <a:gd name="connsiteY102" fmla="*/ 94611 h 99500"/>
              <a:gd name="connsiteX103" fmla="*/ 1389531 w 2811428"/>
              <a:gd name="connsiteY103" fmla="*/ 3 h 99500"/>
              <a:gd name="connsiteX104" fmla="*/ 1457105 w 2811428"/>
              <a:gd name="connsiteY104" fmla="*/ 4893 h 99500"/>
              <a:gd name="connsiteX105" fmla="*/ 1421897 w 2811428"/>
              <a:gd name="connsiteY105" fmla="*/ 99501 h 99500"/>
              <a:gd name="connsiteX106" fmla="*/ 1408498 w 2811428"/>
              <a:gd name="connsiteY106" fmla="*/ 94611 h 99500"/>
              <a:gd name="connsiteX107" fmla="*/ 1443706 w 2811428"/>
              <a:gd name="connsiteY107" fmla="*/ 0 h 99500"/>
              <a:gd name="connsiteX108" fmla="*/ 1511273 w 2811428"/>
              <a:gd name="connsiteY108" fmla="*/ 4889 h 99500"/>
              <a:gd name="connsiteX109" fmla="*/ 1476072 w 2811428"/>
              <a:gd name="connsiteY109" fmla="*/ 99501 h 99500"/>
              <a:gd name="connsiteX110" fmla="*/ 1462673 w 2811428"/>
              <a:gd name="connsiteY110" fmla="*/ 94611 h 99500"/>
              <a:gd name="connsiteX111" fmla="*/ 1497871 w 2811428"/>
              <a:gd name="connsiteY111" fmla="*/ 0 h 99500"/>
              <a:gd name="connsiteX112" fmla="*/ 1565448 w 2811428"/>
              <a:gd name="connsiteY112" fmla="*/ 4889 h 99500"/>
              <a:gd name="connsiteX113" fmla="*/ 1530240 w 2811428"/>
              <a:gd name="connsiteY113" fmla="*/ 99501 h 99500"/>
              <a:gd name="connsiteX114" fmla="*/ 1516838 w 2811428"/>
              <a:gd name="connsiteY114" fmla="*/ 94611 h 99500"/>
              <a:gd name="connsiteX115" fmla="*/ 1552046 w 2811428"/>
              <a:gd name="connsiteY115" fmla="*/ 3 h 99500"/>
              <a:gd name="connsiteX116" fmla="*/ 1619623 w 2811428"/>
              <a:gd name="connsiteY116" fmla="*/ 4893 h 99500"/>
              <a:gd name="connsiteX117" fmla="*/ 1584415 w 2811428"/>
              <a:gd name="connsiteY117" fmla="*/ 99501 h 99500"/>
              <a:gd name="connsiteX118" fmla="*/ 1571013 w 2811428"/>
              <a:gd name="connsiteY118" fmla="*/ 94611 h 99500"/>
              <a:gd name="connsiteX119" fmla="*/ 1606221 w 2811428"/>
              <a:gd name="connsiteY119" fmla="*/ 0 h 99500"/>
              <a:gd name="connsiteX120" fmla="*/ 1673794 w 2811428"/>
              <a:gd name="connsiteY120" fmla="*/ 4889 h 99500"/>
              <a:gd name="connsiteX121" fmla="*/ 1638586 w 2811428"/>
              <a:gd name="connsiteY121" fmla="*/ 99501 h 99500"/>
              <a:gd name="connsiteX122" fmla="*/ 1625187 w 2811428"/>
              <a:gd name="connsiteY122" fmla="*/ 94611 h 99500"/>
              <a:gd name="connsiteX123" fmla="*/ 1660395 w 2811428"/>
              <a:gd name="connsiteY123" fmla="*/ 0 h 99500"/>
              <a:gd name="connsiteX124" fmla="*/ 1727969 w 2811428"/>
              <a:gd name="connsiteY124" fmla="*/ 4889 h 99500"/>
              <a:gd name="connsiteX125" fmla="*/ 1692761 w 2811428"/>
              <a:gd name="connsiteY125" fmla="*/ 99501 h 99500"/>
              <a:gd name="connsiteX126" fmla="*/ 1679362 w 2811428"/>
              <a:gd name="connsiteY126" fmla="*/ 94611 h 99500"/>
              <a:gd name="connsiteX127" fmla="*/ 1714567 w 2811428"/>
              <a:gd name="connsiteY127" fmla="*/ 0 h 99500"/>
              <a:gd name="connsiteX128" fmla="*/ 1782144 w 2811428"/>
              <a:gd name="connsiteY128" fmla="*/ 4889 h 99500"/>
              <a:gd name="connsiteX129" fmla="*/ 1746936 w 2811428"/>
              <a:gd name="connsiteY129" fmla="*/ 99501 h 99500"/>
              <a:gd name="connsiteX130" fmla="*/ 1733537 w 2811428"/>
              <a:gd name="connsiteY130" fmla="*/ 94611 h 99500"/>
              <a:gd name="connsiteX131" fmla="*/ 1768742 w 2811428"/>
              <a:gd name="connsiteY131" fmla="*/ 0 h 99500"/>
              <a:gd name="connsiteX132" fmla="*/ 1836319 w 2811428"/>
              <a:gd name="connsiteY132" fmla="*/ 4889 h 99500"/>
              <a:gd name="connsiteX133" fmla="*/ 1801107 w 2811428"/>
              <a:gd name="connsiteY133" fmla="*/ 99501 h 99500"/>
              <a:gd name="connsiteX134" fmla="*/ 1787709 w 2811428"/>
              <a:gd name="connsiteY134" fmla="*/ 94611 h 99500"/>
              <a:gd name="connsiteX135" fmla="*/ 1822917 w 2811428"/>
              <a:gd name="connsiteY135" fmla="*/ 0 h 99500"/>
              <a:gd name="connsiteX136" fmla="*/ 1890483 w 2811428"/>
              <a:gd name="connsiteY136" fmla="*/ 4889 h 99500"/>
              <a:gd name="connsiteX137" fmla="*/ 1855282 w 2811428"/>
              <a:gd name="connsiteY137" fmla="*/ 99501 h 99500"/>
              <a:gd name="connsiteX138" fmla="*/ 1841884 w 2811428"/>
              <a:gd name="connsiteY138" fmla="*/ 94611 h 99500"/>
              <a:gd name="connsiteX139" fmla="*/ 1877085 w 2811428"/>
              <a:gd name="connsiteY139" fmla="*/ 0 h 99500"/>
              <a:gd name="connsiteX140" fmla="*/ 1944658 w 2811428"/>
              <a:gd name="connsiteY140" fmla="*/ 4889 h 99500"/>
              <a:gd name="connsiteX141" fmla="*/ 1909450 w 2811428"/>
              <a:gd name="connsiteY141" fmla="*/ 99501 h 99500"/>
              <a:gd name="connsiteX142" fmla="*/ 1896052 w 2811428"/>
              <a:gd name="connsiteY142" fmla="*/ 94611 h 99500"/>
              <a:gd name="connsiteX143" fmla="*/ 1931259 w 2811428"/>
              <a:gd name="connsiteY143" fmla="*/ 0 h 99500"/>
              <a:gd name="connsiteX144" fmla="*/ 1998833 w 2811428"/>
              <a:gd name="connsiteY144" fmla="*/ 4889 h 99500"/>
              <a:gd name="connsiteX145" fmla="*/ 1963625 w 2811428"/>
              <a:gd name="connsiteY145" fmla="*/ 99501 h 99500"/>
              <a:gd name="connsiteX146" fmla="*/ 1950223 w 2811428"/>
              <a:gd name="connsiteY146" fmla="*/ 94611 h 99500"/>
              <a:gd name="connsiteX147" fmla="*/ 1985431 w 2811428"/>
              <a:gd name="connsiteY147" fmla="*/ 0 h 99500"/>
              <a:gd name="connsiteX148" fmla="*/ 2053005 w 2811428"/>
              <a:gd name="connsiteY148" fmla="*/ 4889 h 99500"/>
              <a:gd name="connsiteX149" fmla="*/ 2017800 w 2811428"/>
              <a:gd name="connsiteY149" fmla="*/ 99501 h 99500"/>
              <a:gd name="connsiteX150" fmla="*/ 2004398 w 2811428"/>
              <a:gd name="connsiteY150" fmla="*/ 94611 h 99500"/>
              <a:gd name="connsiteX151" fmla="*/ 2039606 w 2811428"/>
              <a:gd name="connsiteY151" fmla="*/ 0 h 99500"/>
              <a:gd name="connsiteX152" fmla="*/ 2107180 w 2811428"/>
              <a:gd name="connsiteY152" fmla="*/ 4889 h 99500"/>
              <a:gd name="connsiteX153" fmla="*/ 2071972 w 2811428"/>
              <a:gd name="connsiteY153" fmla="*/ 99501 h 99500"/>
              <a:gd name="connsiteX154" fmla="*/ 2058573 w 2811428"/>
              <a:gd name="connsiteY154" fmla="*/ 94611 h 99500"/>
              <a:gd name="connsiteX155" fmla="*/ 2093781 w 2811428"/>
              <a:gd name="connsiteY155" fmla="*/ 0 h 99500"/>
              <a:gd name="connsiteX156" fmla="*/ 2161372 w 2811428"/>
              <a:gd name="connsiteY156" fmla="*/ 4889 h 99500"/>
              <a:gd name="connsiteX157" fmla="*/ 2126146 w 2811428"/>
              <a:gd name="connsiteY157" fmla="*/ 99501 h 99500"/>
              <a:gd name="connsiteX158" fmla="*/ 2112748 w 2811428"/>
              <a:gd name="connsiteY158" fmla="*/ 94611 h 99500"/>
              <a:gd name="connsiteX159" fmla="*/ 2147956 w 2811428"/>
              <a:gd name="connsiteY159" fmla="*/ 0 h 99500"/>
              <a:gd name="connsiteX160" fmla="*/ 2215543 w 2811428"/>
              <a:gd name="connsiteY160" fmla="*/ 4889 h 99500"/>
              <a:gd name="connsiteX161" fmla="*/ 2180321 w 2811428"/>
              <a:gd name="connsiteY161" fmla="*/ 99501 h 99500"/>
              <a:gd name="connsiteX162" fmla="*/ 2166922 w 2811428"/>
              <a:gd name="connsiteY162" fmla="*/ 94611 h 99500"/>
              <a:gd name="connsiteX163" fmla="*/ 2202127 w 2811428"/>
              <a:gd name="connsiteY163" fmla="*/ 0 h 99500"/>
              <a:gd name="connsiteX164" fmla="*/ 2269714 w 2811428"/>
              <a:gd name="connsiteY164" fmla="*/ 4889 h 99500"/>
              <a:gd name="connsiteX165" fmla="*/ 2234489 w 2811428"/>
              <a:gd name="connsiteY165" fmla="*/ 99501 h 99500"/>
              <a:gd name="connsiteX166" fmla="*/ 2221090 w 2811428"/>
              <a:gd name="connsiteY166" fmla="*/ 94611 h 99500"/>
              <a:gd name="connsiteX167" fmla="*/ 2256295 w 2811428"/>
              <a:gd name="connsiteY167" fmla="*/ 0 h 99500"/>
              <a:gd name="connsiteX168" fmla="*/ 2323886 w 2811428"/>
              <a:gd name="connsiteY168" fmla="*/ 4889 h 99500"/>
              <a:gd name="connsiteX169" fmla="*/ 2288664 w 2811428"/>
              <a:gd name="connsiteY169" fmla="*/ 99501 h 99500"/>
              <a:gd name="connsiteX170" fmla="*/ 2275262 w 2811428"/>
              <a:gd name="connsiteY170" fmla="*/ 94611 h 99500"/>
              <a:gd name="connsiteX171" fmla="*/ 2310470 w 2811428"/>
              <a:gd name="connsiteY171" fmla="*/ 0 h 99500"/>
              <a:gd name="connsiteX172" fmla="*/ 2378057 w 2811428"/>
              <a:gd name="connsiteY172" fmla="*/ 4889 h 99500"/>
              <a:gd name="connsiteX173" fmla="*/ 2342836 w 2811428"/>
              <a:gd name="connsiteY173" fmla="*/ 99501 h 99500"/>
              <a:gd name="connsiteX174" fmla="*/ 2329437 w 2811428"/>
              <a:gd name="connsiteY174" fmla="*/ 94611 h 99500"/>
              <a:gd name="connsiteX175" fmla="*/ 2364645 w 2811428"/>
              <a:gd name="connsiteY175" fmla="*/ 0 h 99500"/>
              <a:gd name="connsiteX176" fmla="*/ 2432229 w 2811428"/>
              <a:gd name="connsiteY176" fmla="*/ 4889 h 99500"/>
              <a:gd name="connsiteX177" fmla="*/ 2397010 w 2811428"/>
              <a:gd name="connsiteY177" fmla="*/ 99501 h 99500"/>
              <a:gd name="connsiteX178" fmla="*/ 2383611 w 2811428"/>
              <a:gd name="connsiteY178" fmla="*/ 94611 h 99500"/>
              <a:gd name="connsiteX179" fmla="*/ 2418820 w 2811428"/>
              <a:gd name="connsiteY179" fmla="*/ 0 h 99500"/>
              <a:gd name="connsiteX180" fmla="*/ 2486400 w 2811428"/>
              <a:gd name="connsiteY180" fmla="*/ 4889 h 99500"/>
              <a:gd name="connsiteX181" fmla="*/ 2451185 w 2811428"/>
              <a:gd name="connsiteY181" fmla="*/ 99501 h 99500"/>
              <a:gd name="connsiteX182" fmla="*/ 2437786 w 2811428"/>
              <a:gd name="connsiteY182" fmla="*/ 94611 h 99500"/>
              <a:gd name="connsiteX183" fmla="*/ 2472991 w 2811428"/>
              <a:gd name="connsiteY183" fmla="*/ 0 h 99500"/>
              <a:gd name="connsiteX184" fmla="*/ 2540572 w 2811428"/>
              <a:gd name="connsiteY184" fmla="*/ 4889 h 99500"/>
              <a:gd name="connsiteX185" fmla="*/ 2505360 w 2811428"/>
              <a:gd name="connsiteY185" fmla="*/ 99501 h 99500"/>
              <a:gd name="connsiteX186" fmla="*/ 2491961 w 2811428"/>
              <a:gd name="connsiteY186" fmla="*/ 94611 h 99500"/>
              <a:gd name="connsiteX187" fmla="*/ 2527166 w 2811428"/>
              <a:gd name="connsiteY187" fmla="*/ 3 h 99500"/>
              <a:gd name="connsiteX188" fmla="*/ 2594743 w 2811428"/>
              <a:gd name="connsiteY188" fmla="*/ 4889 h 99500"/>
              <a:gd name="connsiteX189" fmla="*/ 2559535 w 2811428"/>
              <a:gd name="connsiteY189" fmla="*/ 99501 h 99500"/>
              <a:gd name="connsiteX190" fmla="*/ 2546133 w 2811428"/>
              <a:gd name="connsiteY190" fmla="*/ 94611 h 99500"/>
              <a:gd name="connsiteX191" fmla="*/ 2581341 w 2811428"/>
              <a:gd name="connsiteY191" fmla="*/ 0 h 99500"/>
              <a:gd name="connsiteX192" fmla="*/ 2648914 w 2811428"/>
              <a:gd name="connsiteY192" fmla="*/ 4889 h 99500"/>
              <a:gd name="connsiteX193" fmla="*/ 2613699 w 2811428"/>
              <a:gd name="connsiteY193" fmla="*/ 99501 h 99500"/>
              <a:gd name="connsiteX194" fmla="*/ 2600301 w 2811428"/>
              <a:gd name="connsiteY194" fmla="*/ 94611 h 99500"/>
              <a:gd name="connsiteX195" fmla="*/ 2635509 w 2811428"/>
              <a:gd name="connsiteY195" fmla="*/ 3 h 99500"/>
              <a:gd name="connsiteX196" fmla="*/ 2703086 w 2811428"/>
              <a:gd name="connsiteY196" fmla="*/ 4889 h 99500"/>
              <a:gd name="connsiteX197" fmla="*/ 2667874 w 2811428"/>
              <a:gd name="connsiteY197" fmla="*/ 99501 h 99500"/>
              <a:gd name="connsiteX198" fmla="*/ 2654476 w 2811428"/>
              <a:gd name="connsiteY198" fmla="*/ 94611 h 99500"/>
              <a:gd name="connsiteX199" fmla="*/ 2689680 w 2811428"/>
              <a:gd name="connsiteY199" fmla="*/ 3 h 99500"/>
              <a:gd name="connsiteX200" fmla="*/ 2757257 w 2811428"/>
              <a:gd name="connsiteY200" fmla="*/ 4889 h 99500"/>
              <a:gd name="connsiteX201" fmla="*/ 2722049 w 2811428"/>
              <a:gd name="connsiteY201" fmla="*/ 99501 h 99500"/>
              <a:gd name="connsiteX202" fmla="*/ 2708647 w 2811428"/>
              <a:gd name="connsiteY202" fmla="*/ 94611 h 99500"/>
              <a:gd name="connsiteX203" fmla="*/ 2743855 w 2811428"/>
              <a:gd name="connsiteY203" fmla="*/ 0 h 99500"/>
              <a:gd name="connsiteX204" fmla="*/ 2811429 w 2811428"/>
              <a:gd name="connsiteY204" fmla="*/ 4889 h 99500"/>
              <a:gd name="connsiteX205" fmla="*/ 2776224 w 2811428"/>
              <a:gd name="connsiteY205" fmla="*/ 99501 h 99500"/>
              <a:gd name="connsiteX206" fmla="*/ 2762822 w 2811428"/>
              <a:gd name="connsiteY206" fmla="*/ 94611 h 99500"/>
              <a:gd name="connsiteX207" fmla="*/ 2798030 w 2811428"/>
              <a:gd name="connsiteY207" fmla="*/ 0 h 9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Lst>
            <a:rect l="l" t="t" r="r" b="b"/>
            <a:pathLst>
              <a:path w="2811428" h="99500">
                <a:moveTo>
                  <a:pt x="48600" y="4889"/>
                </a:moveTo>
                <a:lnTo>
                  <a:pt x="13399" y="99501"/>
                </a:lnTo>
                <a:lnTo>
                  <a:pt x="0" y="94611"/>
                </a:lnTo>
                <a:lnTo>
                  <a:pt x="35201" y="0"/>
                </a:lnTo>
                <a:moveTo>
                  <a:pt x="102775" y="4889"/>
                </a:moveTo>
                <a:lnTo>
                  <a:pt x="67567" y="99501"/>
                </a:lnTo>
                <a:lnTo>
                  <a:pt x="54171" y="94611"/>
                </a:lnTo>
                <a:lnTo>
                  <a:pt x="89379" y="0"/>
                </a:lnTo>
                <a:moveTo>
                  <a:pt x="156953" y="4889"/>
                </a:moveTo>
                <a:lnTo>
                  <a:pt x="121738" y="99501"/>
                </a:lnTo>
                <a:lnTo>
                  <a:pt x="108343" y="94611"/>
                </a:lnTo>
                <a:lnTo>
                  <a:pt x="143551" y="0"/>
                </a:lnTo>
                <a:moveTo>
                  <a:pt x="211125" y="4889"/>
                </a:moveTo>
                <a:lnTo>
                  <a:pt x="175913" y="99501"/>
                </a:lnTo>
                <a:lnTo>
                  <a:pt x="162514" y="94611"/>
                </a:lnTo>
                <a:lnTo>
                  <a:pt x="197722" y="0"/>
                </a:lnTo>
                <a:moveTo>
                  <a:pt x="265296" y="4889"/>
                </a:moveTo>
                <a:lnTo>
                  <a:pt x="230088" y="99501"/>
                </a:lnTo>
                <a:lnTo>
                  <a:pt x="216686" y="94611"/>
                </a:lnTo>
                <a:lnTo>
                  <a:pt x="251890" y="0"/>
                </a:lnTo>
                <a:moveTo>
                  <a:pt x="319464" y="4889"/>
                </a:moveTo>
                <a:lnTo>
                  <a:pt x="284263" y="99501"/>
                </a:lnTo>
                <a:lnTo>
                  <a:pt x="270857" y="94611"/>
                </a:lnTo>
                <a:lnTo>
                  <a:pt x="306069" y="3"/>
                </a:lnTo>
                <a:moveTo>
                  <a:pt x="373642" y="4893"/>
                </a:moveTo>
                <a:lnTo>
                  <a:pt x="338438" y="99501"/>
                </a:lnTo>
                <a:lnTo>
                  <a:pt x="325029" y="94611"/>
                </a:lnTo>
                <a:lnTo>
                  <a:pt x="360237" y="0"/>
                </a:lnTo>
                <a:moveTo>
                  <a:pt x="427803" y="4889"/>
                </a:moveTo>
                <a:lnTo>
                  <a:pt x="392602" y="99501"/>
                </a:lnTo>
                <a:lnTo>
                  <a:pt x="379200" y="94611"/>
                </a:lnTo>
                <a:lnTo>
                  <a:pt x="414411" y="3"/>
                </a:lnTo>
                <a:moveTo>
                  <a:pt x="481985" y="4893"/>
                </a:moveTo>
                <a:lnTo>
                  <a:pt x="446777" y="99501"/>
                </a:lnTo>
                <a:lnTo>
                  <a:pt x="433371" y="94611"/>
                </a:lnTo>
                <a:lnTo>
                  <a:pt x="468579" y="0"/>
                </a:lnTo>
                <a:moveTo>
                  <a:pt x="536160" y="4889"/>
                </a:moveTo>
                <a:lnTo>
                  <a:pt x="500952" y="99501"/>
                </a:lnTo>
                <a:lnTo>
                  <a:pt x="487543" y="94611"/>
                </a:lnTo>
                <a:lnTo>
                  <a:pt x="522747" y="0"/>
                </a:lnTo>
                <a:moveTo>
                  <a:pt x="590331" y="4889"/>
                </a:moveTo>
                <a:lnTo>
                  <a:pt x="555127" y="99501"/>
                </a:lnTo>
                <a:lnTo>
                  <a:pt x="541714" y="94611"/>
                </a:lnTo>
                <a:lnTo>
                  <a:pt x="576922" y="0"/>
                </a:lnTo>
                <a:moveTo>
                  <a:pt x="644496" y="4889"/>
                </a:moveTo>
                <a:lnTo>
                  <a:pt x="609302" y="99501"/>
                </a:lnTo>
                <a:lnTo>
                  <a:pt x="595886" y="94611"/>
                </a:lnTo>
                <a:lnTo>
                  <a:pt x="631094" y="0"/>
                </a:lnTo>
                <a:moveTo>
                  <a:pt x="698668" y="4889"/>
                </a:moveTo>
                <a:lnTo>
                  <a:pt x="663473" y="99501"/>
                </a:lnTo>
                <a:lnTo>
                  <a:pt x="650074" y="94611"/>
                </a:lnTo>
                <a:lnTo>
                  <a:pt x="685282" y="0"/>
                </a:lnTo>
                <a:moveTo>
                  <a:pt x="752856" y="4889"/>
                </a:moveTo>
                <a:lnTo>
                  <a:pt x="717648" y="99501"/>
                </a:lnTo>
                <a:lnTo>
                  <a:pt x="704249" y="94611"/>
                </a:lnTo>
                <a:lnTo>
                  <a:pt x="739457" y="0"/>
                </a:lnTo>
                <a:moveTo>
                  <a:pt x="807024" y="4889"/>
                </a:moveTo>
                <a:lnTo>
                  <a:pt x="771816" y="99501"/>
                </a:lnTo>
                <a:lnTo>
                  <a:pt x="758400" y="94611"/>
                </a:lnTo>
                <a:lnTo>
                  <a:pt x="793608" y="0"/>
                </a:lnTo>
                <a:moveTo>
                  <a:pt x="861182" y="4889"/>
                </a:moveTo>
                <a:lnTo>
                  <a:pt x="825991" y="99501"/>
                </a:lnTo>
                <a:lnTo>
                  <a:pt x="812589" y="94611"/>
                </a:lnTo>
                <a:lnTo>
                  <a:pt x="847797" y="0"/>
                </a:lnTo>
                <a:moveTo>
                  <a:pt x="915370" y="4889"/>
                </a:moveTo>
                <a:lnTo>
                  <a:pt x="880166" y="99501"/>
                </a:lnTo>
                <a:lnTo>
                  <a:pt x="866763" y="94611"/>
                </a:lnTo>
                <a:lnTo>
                  <a:pt x="901968" y="0"/>
                </a:lnTo>
                <a:moveTo>
                  <a:pt x="969545" y="4889"/>
                </a:moveTo>
                <a:lnTo>
                  <a:pt x="934337" y="99501"/>
                </a:lnTo>
                <a:lnTo>
                  <a:pt x="920938" y="94611"/>
                </a:lnTo>
                <a:lnTo>
                  <a:pt x="956143" y="0"/>
                </a:lnTo>
                <a:moveTo>
                  <a:pt x="1023720" y="4889"/>
                </a:moveTo>
                <a:lnTo>
                  <a:pt x="988512" y="99501"/>
                </a:lnTo>
                <a:lnTo>
                  <a:pt x="975110" y="94611"/>
                </a:lnTo>
                <a:lnTo>
                  <a:pt x="1010318" y="0"/>
                </a:lnTo>
                <a:moveTo>
                  <a:pt x="1077895" y="4889"/>
                </a:moveTo>
                <a:lnTo>
                  <a:pt x="1042687" y="99501"/>
                </a:lnTo>
                <a:lnTo>
                  <a:pt x="1029285" y="94611"/>
                </a:lnTo>
                <a:lnTo>
                  <a:pt x="1064493" y="0"/>
                </a:lnTo>
                <a:moveTo>
                  <a:pt x="1132059" y="4889"/>
                </a:moveTo>
                <a:lnTo>
                  <a:pt x="1096862" y="99501"/>
                </a:lnTo>
                <a:lnTo>
                  <a:pt x="1083460" y="94611"/>
                </a:lnTo>
                <a:lnTo>
                  <a:pt x="1118661" y="0"/>
                </a:lnTo>
                <a:moveTo>
                  <a:pt x="1186234" y="4889"/>
                </a:moveTo>
                <a:lnTo>
                  <a:pt x="1151026" y="99501"/>
                </a:lnTo>
                <a:lnTo>
                  <a:pt x="1137628" y="94611"/>
                </a:lnTo>
                <a:lnTo>
                  <a:pt x="1172835" y="0"/>
                </a:lnTo>
                <a:moveTo>
                  <a:pt x="1240409" y="4889"/>
                </a:moveTo>
                <a:lnTo>
                  <a:pt x="1205201" y="99501"/>
                </a:lnTo>
                <a:lnTo>
                  <a:pt x="1191802" y="94611"/>
                </a:lnTo>
                <a:lnTo>
                  <a:pt x="1227007" y="0"/>
                </a:lnTo>
                <a:moveTo>
                  <a:pt x="1294584" y="4889"/>
                </a:moveTo>
                <a:lnTo>
                  <a:pt x="1259376" y="99501"/>
                </a:lnTo>
                <a:lnTo>
                  <a:pt x="1245974" y="94611"/>
                </a:lnTo>
                <a:lnTo>
                  <a:pt x="1281182" y="0"/>
                </a:lnTo>
                <a:moveTo>
                  <a:pt x="1348755" y="4889"/>
                </a:moveTo>
                <a:lnTo>
                  <a:pt x="1313551" y="99501"/>
                </a:lnTo>
                <a:lnTo>
                  <a:pt x="1300149" y="94611"/>
                </a:lnTo>
                <a:lnTo>
                  <a:pt x="1335357" y="0"/>
                </a:lnTo>
                <a:moveTo>
                  <a:pt x="1402930" y="4889"/>
                </a:moveTo>
                <a:lnTo>
                  <a:pt x="1367722" y="99501"/>
                </a:lnTo>
                <a:lnTo>
                  <a:pt x="1354323" y="94611"/>
                </a:lnTo>
                <a:lnTo>
                  <a:pt x="1389531" y="3"/>
                </a:lnTo>
                <a:moveTo>
                  <a:pt x="1457105" y="4893"/>
                </a:moveTo>
                <a:lnTo>
                  <a:pt x="1421897" y="99501"/>
                </a:lnTo>
                <a:lnTo>
                  <a:pt x="1408498" y="94611"/>
                </a:lnTo>
                <a:lnTo>
                  <a:pt x="1443706" y="0"/>
                </a:lnTo>
                <a:moveTo>
                  <a:pt x="1511273" y="4889"/>
                </a:moveTo>
                <a:lnTo>
                  <a:pt x="1476072" y="99501"/>
                </a:lnTo>
                <a:lnTo>
                  <a:pt x="1462673" y="94611"/>
                </a:lnTo>
                <a:lnTo>
                  <a:pt x="1497871" y="0"/>
                </a:lnTo>
                <a:moveTo>
                  <a:pt x="1565448" y="4889"/>
                </a:moveTo>
                <a:lnTo>
                  <a:pt x="1530240" y="99501"/>
                </a:lnTo>
                <a:lnTo>
                  <a:pt x="1516838" y="94611"/>
                </a:lnTo>
                <a:lnTo>
                  <a:pt x="1552046" y="3"/>
                </a:lnTo>
                <a:moveTo>
                  <a:pt x="1619623" y="4893"/>
                </a:moveTo>
                <a:lnTo>
                  <a:pt x="1584415" y="99501"/>
                </a:lnTo>
                <a:lnTo>
                  <a:pt x="1571013" y="94611"/>
                </a:lnTo>
                <a:lnTo>
                  <a:pt x="1606221" y="0"/>
                </a:lnTo>
                <a:moveTo>
                  <a:pt x="1673794" y="4889"/>
                </a:moveTo>
                <a:lnTo>
                  <a:pt x="1638586" y="99501"/>
                </a:lnTo>
                <a:lnTo>
                  <a:pt x="1625187" y="94611"/>
                </a:lnTo>
                <a:lnTo>
                  <a:pt x="1660395" y="0"/>
                </a:lnTo>
                <a:moveTo>
                  <a:pt x="1727969" y="4889"/>
                </a:moveTo>
                <a:lnTo>
                  <a:pt x="1692761" y="99501"/>
                </a:lnTo>
                <a:lnTo>
                  <a:pt x="1679362" y="94611"/>
                </a:lnTo>
                <a:lnTo>
                  <a:pt x="1714567" y="0"/>
                </a:lnTo>
                <a:moveTo>
                  <a:pt x="1782144" y="4889"/>
                </a:moveTo>
                <a:lnTo>
                  <a:pt x="1746936" y="99501"/>
                </a:lnTo>
                <a:lnTo>
                  <a:pt x="1733537" y="94611"/>
                </a:lnTo>
                <a:lnTo>
                  <a:pt x="1768742" y="0"/>
                </a:lnTo>
                <a:moveTo>
                  <a:pt x="1836319" y="4889"/>
                </a:moveTo>
                <a:lnTo>
                  <a:pt x="1801107" y="99501"/>
                </a:lnTo>
                <a:lnTo>
                  <a:pt x="1787709" y="94611"/>
                </a:lnTo>
                <a:lnTo>
                  <a:pt x="1822917" y="0"/>
                </a:lnTo>
                <a:moveTo>
                  <a:pt x="1890483" y="4889"/>
                </a:moveTo>
                <a:lnTo>
                  <a:pt x="1855282" y="99501"/>
                </a:lnTo>
                <a:lnTo>
                  <a:pt x="1841884" y="94611"/>
                </a:lnTo>
                <a:lnTo>
                  <a:pt x="1877085" y="0"/>
                </a:lnTo>
                <a:moveTo>
                  <a:pt x="1944658" y="4889"/>
                </a:moveTo>
                <a:lnTo>
                  <a:pt x="1909450" y="99501"/>
                </a:lnTo>
                <a:lnTo>
                  <a:pt x="1896052" y="94611"/>
                </a:lnTo>
                <a:lnTo>
                  <a:pt x="1931259" y="0"/>
                </a:lnTo>
                <a:moveTo>
                  <a:pt x="1998833" y="4889"/>
                </a:moveTo>
                <a:lnTo>
                  <a:pt x="1963625" y="99501"/>
                </a:lnTo>
                <a:lnTo>
                  <a:pt x="1950223" y="94611"/>
                </a:lnTo>
                <a:lnTo>
                  <a:pt x="1985431" y="0"/>
                </a:lnTo>
                <a:moveTo>
                  <a:pt x="2053005" y="4889"/>
                </a:moveTo>
                <a:lnTo>
                  <a:pt x="2017800" y="99501"/>
                </a:lnTo>
                <a:lnTo>
                  <a:pt x="2004398" y="94611"/>
                </a:lnTo>
                <a:lnTo>
                  <a:pt x="2039606" y="0"/>
                </a:lnTo>
                <a:moveTo>
                  <a:pt x="2107180" y="4889"/>
                </a:moveTo>
                <a:lnTo>
                  <a:pt x="2071972" y="99501"/>
                </a:lnTo>
                <a:lnTo>
                  <a:pt x="2058573" y="94611"/>
                </a:lnTo>
                <a:lnTo>
                  <a:pt x="2093781" y="0"/>
                </a:lnTo>
                <a:moveTo>
                  <a:pt x="2161372" y="4889"/>
                </a:moveTo>
                <a:lnTo>
                  <a:pt x="2126146" y="99501"/>
                </a:lnTo>
                <a:lnTo>
                  <a:pt x="2112748" y="94611"/>
                </a:lnTo>
                <a:lnTo>
                  <a:pt x="2147956" y="0"/>
                </a:lnTo>
                <a:moveTo>
                  <a:pt x="2215543" y="4889"/>
                </a:moveTo>
                <a:lnTo>
                  <a:pt x="2180321" y="99501"/>
                </a:lnTo>
                <a:lnTo>
                  <a:pt x="2166922" y="94611"/>
                </a:lnTo>
                <a:lnTo>
                  <a:pt x="2202127" y="0"/>
                </a:lnTo>
                <a:moveTo>
                  <a:pt x="2269714" y="4889"/>
                </a:moveTo>
                <a:lnTo>
                  <a:pt x="2234489" y="99501"/>
                </a:lnTo>
                <a:lnTo>
                  <a:pt x="2221090" y="94611"/>
                </a:lnTo>
                <a:lnTo>
                  <a:pt x="2256295" y="0"/>
                </a:lnTo>
                <a:moveTo>
                  <a:pt x="2323886" y="4889"/>
                </a:moveTo>
                <a:lnTo>
                  <a:pt x="2288664" y="99501"/>
                </a:lnTo>
                <a:lnTo>
                  <a:pt x="2275262" y="94611"/>
                </a:lnTo>
                <a:lnTo>
                  <a:pt x="2310470" y="0"/>
                </a:lnTo>
                <a:moveTo>
                  <a:pt x="2378057" y="4889"/>
                </a:moveTo>
                <a:lnTo>
                  <a:pt x="2342836" y="99501"/>
                </a:lnTo>
                <a:lnTo>
                  <a:pt x="2329437" y="94611"/>
                </a:lnTo>
                <a:lnTo>
                  <a:pt x="2364645" y="0"/>
                </a:lnTo>
                <a:moveTo>
                  <a:pt x="2432229" y="4889"/>
                </a:moveTo>
                <a:lnTo>
                  <a:pt x="2397010" y="99501"/>
                </a:lnTo>
                <a:lnTo>
                  <a:pt x="2383611" y="94611"/>
                </a:lnTo>
                <a:lnTo>
                  <a:pt x="2418820" y="0"/>
                </a:lnTo>
                <a:moveTo>
                  <a:pt x="2486400" y="4889"/>
                </a:moveTo>
                <a:lnTo>
                  <a:pt x="2451185" y="99501"/>
                </a:lnTo>
                <a:lnTo>
                  <a:pt x="2437786" y="94611"/>
                </a:lnTo>
                <a:lnTo>
                  <a:pt x="2472991" y="0"/>
                </a:lnTo>
                <a:moveTo>
                  <a:pt x="2540572" y="4889"/>
                </a:moveTo>
                <a:lnTo>
                  <a:pt x="2505360" y="99501"/>
                </a:lnTo>
                <a:lnTo>
                  <a:pt x="2491961" y="94611"/>
                </a:lnTo>
                <a:lnTo>
                  <a:pt x="2527166" y="3"/>
                </a:lnTo>
                <a:moveTo>
                  <a:pt x="2594743" y="4889"/>
                </a:moveTo>
                <a:lnTo>
                  <a:pt x="2559535" y="99501"/>
                </a:lnTo>
                <a:lnTo>
                  <a:pt x="2546133" y="94611"/>
                </a:lnTo>
                <a:lnTo>
                  <a:pt x="2581341" y="0"/>
                </a:lnTo>
                <a:moveTo>
                  <a:pt x="2648914" y="4889"/>
                </a:moveTo>
                <a:lnTo>
                  <a:pt x="2613699" y="99501"/>
                </a:lnTo>
                <a:lnTo>
                  <a:pt x="2600301" y="94611"/>
                </a:lnTo>
                <a:lnTo>
                  <a:pt x="2635509" y="3"/>
                </a:lnTo>
                <a:moveTo>
                  <a:pt x="2703086" y="4889"/>
                </a:moveTo>
                <a:lnTo>
                  <a:pt x="2667874" y="99501"/>
                </a:lnTo>
                <a:lnTo>
                  <a:pt x="2654476" y="94611"/>
                </a:lnTo>
                <a:lnTo>
                  <a:pt x="2689680" y="3"/>
                </a:lnTo>
                <a:moveTo>
                  <a:pt x="2757257" y="4889"/>
                </a:moveTo>
                <a:lnTo>
                  <a:pt x="2722049" y="99501"/>
                </a:lnTo>
                <a:lnTo>
                  <a:pt x="2708647" y="94611"/>
                </a:lnTo>
                <a:lnTo>
                  <a:pt x="2743855" y="0"/>
                </a:lnTo>
                <a:moveTo>
                  <a:pt x="2811429" y="4889"/>
                </a:moveTo>
                <a:lnTo>
                  <a:pt x="2776224" y="99501"/>
                </a:lnTo>
                <a:lnTo>
                  <a:pt x="2762822" y="94611"/>
                </a:lnTo>
                <a:lnTo>
                  <a:pt x="2798030" y="0"/>
                </a:lnTo>
              </a:path>
            </a:pathLst>
          </a:custGeom>
          <a:solidFill>
            <a:schemeClr val="bg1">
              <a:lumMod val="95000"/>
              <a:alpha val="70000"/>
            </a:schemeClr>
          </a:solidFill>
          <a:ln w="3429" cap="flat">
            <a:noFill/>
            <a:prstDash val="solid"/>
            <a:miter/>
          </a:ln>
        </p:spPr>
        <p:txBody>
          <a:bodyPr rtlCol="0" anchor="ctr"/>
          <a:lstStyle/>
          <a:p>
            <a:endParaRPr lang="en-US"/>
          </a:p>
        </p:txBody>
      </p:sp>
      <p:grpSp>
        <p:nvGrpSpPr>
          <p:cNvPr id="4" name="Group 3">
            <a:extLst>
              <a:ext uri="{FF2B5EF4-FFF2-40B4-BE49-F238E27FC236}">
                <a16:creationId xmlns:a16="http://schemas.microsoft.com/office/drawing/2014/main" id="{8A9B5929-7AA6-8374-EA0C-1719CC6876BA}"/>
              </a:ext>
            </a:extLst>
          </p:cNvPr>
          <p:cNvGrpSpPr/>
          <p:nvPr/>
        </p:nvGrpSpPr>
        <p:grpSpPr>
          <a:xfrm>
            <a:off x="6256971" y="1789267"/>
            <a:ext cx="5329548" cy="3279465"/>
            <a:chOff x="1001314" y="2071157"/>
            <a:chExt cx="5329548" cy="3279465"/>
          </a:xfrm>
        </p:grpSpPr>
        <p:sp>
          <p:nvSpPr>
            <p:cNvPr id="5" name="TextBox 4">
              <a:extLst>
                <a:ext uri="{FF2B5EF4-FFF2-40B4-BE49-F238E27FC236}">
                  <a16:creationId xmlns:a16="http://schemas.microsoft.com/office/drawing/2014/main" id="{38BDA92A-C1E8-1FFD-9028-3BBD538ED9E1}"/>
                </a:ext>
              </a:extLst>
            </p:cNvPr>
            <p:cNvSpPr txBox="1"/>
            <p:nvPr/>
          </p:nvSpPr>
          <p:spPr>
            <a:xfrm>
              <a:off x="1001314" y="2812107"/>
              <a:ext cx="5329548" cy="2538515"/>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Montserrat" panose="00000500000000000000" pitchFamily="2" charset="0"/>
                </a:rPr>
                <a:t>Nikola Tesla's contributions to radio include pioneering high-frequency electrical currents, understanding electromagnetic waves, and wireless power transmission, laying the groundwork for modern radio communication.</a:t>
              </a:r>
            </a:p>
          </p:txBody>
        </p:sp>
        <p:sp>
          <p:nvSpPr>
            <p:cNvPr id="6" name="TextBox 5">
              <a:extLst>
                <a:ext uri="{FF2B5EF4-FFF2-40B4-BE49-F238E27FC236}">
                  <a16:creationId xmlns:a16="http://schemas.microsoft.com/office/drawing/2014/main" id="{A67C8E0F-E724-F9CC-D268-9EB70DF714E9}"/>
                </a:ext>
              </a:extLst>
            </p:cNvPr>
            <p:cNvSpPr txBox="1"/>
            <p:nvPr/>
          </p:nvSpPr>
          <p:spPr>
            <a:xfrm>
              <a:off x="1001314" y="2071157"/>
              <a:ext cx="5046008" cy="584775"/>
            </a:xfrm>
            <a:prstGeom prst="rect">
              <a:avLst/>
            </a:prstGeom>
            <a:noFill/>
          </p:spPr>
          <p:txBody>
            <a:bodyPr wrap="square">
              <a:spAutoFit/>
            </a:bodyPr>
            <a:lstStyle/>
            <a:p>
              <a:r>
                <a:rPr lang="en-US" sz="3200" b="1" i="0" dirty="0">
                  <a:solidFill>
                    <a:schemeClr val="bg1"/>
                  </a:solidFill>
                  <a:effectLst/>
                  <a:latin typeface="Montserrat" panose="00000500000000000000" pitchFamily="2" charset="0"/>
                </a:rPr>
                <a:t>Contributions to Radio </a:t>
              </a:r>
              <a:endParaRPr lang="en-US" sz="3200" b="1" dirty="0">
                <a:solidFill>
                  <a:schemeClr val="bg1"/>
                </a:solidFill>
                <a:latin typeface="Montserrat" panose="00000500000000000000" pitchFamily="2" charset="0"/>
              </a:endParaRPr>
            </a:p>
          </p:txBody>
        </p:sp>
      </p:grpSp>
    </p:spTree>
    <p:extLst>
      <p:ext uri="{BB962C8B-B14F-4D97-AF65-F5344CB8AC3E}">
        <p14:creationId xmlns:p14="http://schemas.microsoft.com/office/powerpoint/2010/main" val="1183855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399E2933-E18C-04CC-C8EF-7EBE85E6601F}"/>
              </a:ext>
            </a:extLst>
          </p:cNvPr>
          <p:cNvSpPr/>
          <p:nvPr/>
        </p:nvSpPr>
        <p:spPr>
          <a:xfrm rot="16200000">
            <a:off x="-3280678" y="3278805"/>
            <a:ext cx="6858000" cy="300390"/>
          </a:xfrm>
          <a:custGeom>
            <a:avLst/>
            <a:gdLst>
              <a:gd name="connsiteX0" fmla="*/ 48600 w 2811428"/>
              <a:gd name="connsiteY0" fmla="*/ 4889 h 99500"/>
              <a:gd name="connsiteX1" fmla="*/ 13399 w 2811428"/>
              <a:gd name="connsiteY1" fmla="*/ 99501 h 99500"/>
              <a:gd name="connsiteX2" fmla="*/ 0 w 2811428"/>
              <a:gd name="connsiteY2" fmla="*/ 94611 h 99500"/>
              <a:gd name="connsiteX3" fmla="*/ 35201 w 2811428"/>
              <a:gd name="connsiteY3" fmla="*/ 0 h 99500"/>
              <a:gd name="connsiteX4" fmla="*/ 102775 w 2811428"/>
              <a:gd name="connsiteY4" fmla="*/ 4889 h 99500"/>
              <a:gd name="connsiteX5" fmla="*/ 67567 w 2811428"/>
              <a:gd name="connsiteY5" fmla="*/ 99501 h 99500"/>
              <a:gd name="connsiteX6" fmla="*/ 54171 w 2811428"/>
              <a:gd name="connsiteY6" fmla="*/ 94611 h 99500"/>
              <a:gd name="connsiteX7" fmla="*/ 89379 w 2811428"/>
              <a:gd name="connsiteY7" fmla="*/ 0 h 99500"/>
              <a:gd name="connsiteX8" fmla="*/ 156953 w 2811428"/>
              <a:gd name="connsiteY8" fmla="*/ 4889 h 99500"/>
              <a:gd name="connsiteX9" fmla="*/ 121738 w 2811428"/>
              <a:gd name="connsiteY9" fmla="*/ 99501 h 99500"/>
              <a:gd name="connsiteX10" fmla="*/ 108343 w 2811428"/>
              <a:gd name="connsiteY10" fmla="*/ 94611 h 99500"/>
              <a:gd name="connsiteX11" fmla="*/ 143551 w 2811428"/>
              <a:gd name="connsiteY11" fmla="*/ 0 h 99500"/>
              <a:gd name="connsiteX12" fmla="*/ 211125 w 2811428"/>
              <a:gd name="connsiteY12" fmla="*/ 4889 h 99500"/>
              <a:gd name="connsiteX13" fmla="*/ 175913 w 2811428"/>
              <a:gd name="connsiteY13" fmla="*/ 99501 h 99500"/>
              <a:gd name="connsiteX14" fmla="*/ 162514 w 2811428"/>
              <a:gd name="connsiteY14" fmla="*/ 94611 h 99500"/>
              <a:gd name="connsiteX15" fmla="*/ 197722 w 2811428"/>
              <a:gd name="connsiteY15" fmla="*/ 0 h 99500"/>
              <a:gd name="connsiteX16" fmla="*/ 265296 w 2811428"/>
              <a:gd name="connsiteY16" fmla="*/ 4889 h 99500"/>
              <a:gd name="connsiteX17" fmla="*/ 230088 w 2811428"/>
              <a:gd name="connsiteY17" fmla="*/ 99501 h 99500"/>
              <a:gd name="connsiteX18" fmla="*/ 216686 w 2811428"/>
              <a:gd name="connsiteY18" fmla="*/ 94611 h 99500"/>
              <a:gd name="connsiteX19" fmla="*/ 251890 w 2811428"/>
              <a:gd name="connsiteY19" fmla="*/ 0 h 99500"/>
              <a:gd name="connsiteX20" fmla="*/ 319464 w 2811428"/>
              <a:gd name="connsiteY20" fmla="*/ 4889 h 99500"/>
              <a:gd name="connsiteX21" fmla="*/ 284263 w 2811428"/>
              <a:gd name="connsiteY21" fmla="*/ 99501 h 99500"/>
              <a:gd name="connsiteX22" fmla="*/ 270857 w 2811428"/>
              <a:gd name="connsiteY22" fmla="*/ 94611 h 99500"/>
              <a:gd name="connsiteX23" fmla="*/ 306069 w 2811428"/>
              <a:gd name="connsiteY23" fmla="*/ 3 h 99500"/>
              <a:gd name="connsiteX24" fmla="*/ 373642 w 2811428"/>
              <a:gd name="connsiteY24" fmla="*/ 4893 h 99500"/>
              <a:gd name="connsiteX25" fmla="*/ 338438 w 2811428"/>
              <a:gd name="connsiteY25" fmla="*/ 99501 h 99500"/>
              <a:gd name="connsiteX26" fmla="*/ 325029 w 2811428"/>
              <a:gd name="connsiteY26" fmla="*/ 94611 h 99500"/>
              <a:gd name="connsiteX27" fmla="*/ 360237 w 2811428"/>
              <a:gd name="connsiteY27" fmla="*/ 0 h 99500"/>
              <a:gd name="connsiteX28" fmla="*/ 427803 w 2811428"/>
              <a:gd name="connsiteY28" fmla="*/ 4889 h 99500"/>
              <a:gd name="connsiteX29" fmla="*/ 392602 w 2811428"/>
              <a:gd name="connsiteY29" fmla="*/ 99501 h 99500"/>
              <a:gd name="connsiteX30" fmla="*/ 379200 w 2811428"/>
              <a:gd name="connsiteY30" fmla="*/ 94611 h 99500"/>
              <a:gd name="connsiteX31" fmla="*/ 414411 w 2811428"/>
              <a:gd name="connsiteY31" fmla="*/ 3 h 99500"/>
              <a:gd name="connsiteX32" fmla="*/ 481985 w 2811428"/>
              <a:gd name="connsiteY32" fmla="*/ 4893 h 99500"/>
              <a:gd name="connsiteX33" fmla="*/ 446777 w 2811428"/>
              <a:gd name="connsiteY33" fmla="*/ 99501 h 99500"/>
              <a:gd name="connsiteX34" fmla="*/ 433371 w 2811428"/>
              <a:gd name="connsiteY34" fmla="*/ 94611 h 99500"/>
              <a:gd name="connsiteX35" fmla="*/ 468579 w 2811428"/>
              <a:gd name="connsiteY35" fmla="*/ 0 h 99500"/>
              <a:gd name="connsiteX36" fmla="*/ 536160 w 2811428"/>
              <a:gd name="connsiteY36" fmla="*/ 4889 h 99500"/>
              <a:gd name="connsiteX37" fmla="*/ 500952 w 2811428"/>
              <a:gd name="connsiteY37" fmla="*/ 99501 h 99500"/>
              <a:gd name="connsiteX38" fmla="*/ 487543 w 2811428"/>
              <a:gd name="connsiteY38" fmla="*/ 94611 h 99500"/>
              <a:gd name="connsiteX39" fmla="*/ 522747 w 2811428"/>
              <a:gd name="connsiteY39" fmla="*/ 0 h 99500"/>
              <a:gd name="connsiteX40" fmla="*/ 590331 w 2811428"/>
              <a:gd name="connsiteY40" fmla="*/ 4889 h 99500"/>
              <a:gd name="connsiteX41" fmla="*/ 555127 w 2811428"/>
              <a:gd name="connsiteY41" fmla="*/ 99501 h 99500"/>
              <a:gd name="connsiteX42" fmla="*/ 541714 w 2811428"/>
              <a:gd name="connsiteY42" fmla="*/ 94611 h 99500"/>
              <a:gd name="connsiteX43" fmla="*/ 576922 w 2811428"/>
              <a:gd name="connsiteY43" fmla="*/ 0 h 99500"/>
              <a:gd name="connsiteX44" fmla="*/ 644496 w 2811428"/>
              <a:gd name="connsiteY44" fmla="*/ 4889 h 99500"/>
              <a:gd name="connsiteX45" fmla="*/ 609302 w 2811428"/>
              <a:gd name="connsiteY45" fmla="*/ 99501 h 99500"/>
              <a:gd name="connsiteX46" fmla="*/ 595886 w 2811428"/>
              <a:gd name="connsiteY46" fmla="*/ 94611 h 99500"/>
              <a:gd name="connsiteX47" fmla="*/ 631094 w 2811428"/>
              <a:gd name="connsiteY47" fmla="*/ 0 h 99500"/>
              <a:gd name="connsiteX48" fmla="*/ 698668 w 2811428"/>
              <a:gd name="connsiteY48" fmla="*/ 4889 h 99500"/>
              <a:gd name="connsiteX49" fmla="*/ 663473 w 2811428"/>
              <a:gd name="connsiteY49" fmla="*/ 99501 h 99500"/>
              <a:gd name="connsiteX50" fmla="*/ 650074 w 2811428"/>
              <a:gd name="connsiteY50" fmla="*/ 94611 h 99500"/>
              <a:gd name="connsiteX51" fmla="*/ 685282 w 2811428"/>
              <a:gd name="connsiteY51" fmla="*/ 0 h 99500"/>
              <a:gd name="connsiteX52" fmla="*/ 752856 w 2811428"/>
              <a:gd name="connsiteY52" fmla="*/ 4889 h 99500"/>
              <a:gd name="connsiteX53" fmla="*/ 717648 w 2811428"/>
              <a:gd name="connsiteY53" fmla="*/ 99501 h 99500"/>
              <a:gd name="connsiteX54" fmla="*/ 704249 w 2811428"/>
              <a:gd name="connsiteY54" fmla="*/ 94611 h 99500"/>
              <a:gd name="connsiteX55" fmla="*/ 739457 w 2811428"/>
              <a:gd name="connsiteY55" fmla="*/ 0 h 99500"/>
              <a:gd name="connsiteX56" fmla="*/ 807024 w 2811428"/>
              <a:gd name="connsiteY56" fmla="*/ 4889 h 99500"/>
              <a:gd name="connsiteX57" fmla="*/ 771816 w 2811428"/>
              <a:gd name="connsiteY57" fmla="*/ 99501 h 99500"/>
              <a:gd name="connsiteX58" fmla="*/ 758400 w 2811428"/>
              <a:gd name="connsiteY58" fmla="*/ 94611 h 99500"/>
              <a:gd name="connsiteX59" fmla="*/ 793608 w 2811428"/>
              <a:gd name="connsiteY59" fmla="*/ 0 h 99500"/>
              <a:gd name="connsiteX60" fmla="*/ 861182 w 2811428"/>
              <a:gd name="connsiteY60" fmla="*/ 4889 h 99500"/>
              <a:gd name="connsiteX61" fmla="*/ 825991 w 2811428"/>
              <a:gd name="connsiteY61" fmla="*/ 99501 h 99500"/>
              <a:gd name="connsiteX62" fmla="*/ 812589 w 2811428"/>
              <a:gd name="connsiteY62" fmla="*/ 94611 h 99500"/>
              <a:gd name="connsiteX63" fmla="*/ 847797 w 2811428"/>
              <a:gd name="connsiteY63" fmla="*/ 0 h 99500"/>
              <a:gd name="connsiteX64" fmla="*/ 915370 w 2811428"/>
              <a:gd name="connsiteY64" fmla="*/ 4889 h 99500"/>
              <a:gd name="connsiteX65" fmla="*/ 880166 w 2811428"/>
              <a:gd name="connsiteY65" fmla="*/ 99501 h 99500"/>
              <a:gd name="connsiteX66" fmla="*/ 866763 w 2811428"/>
              <a:gd name="connsiteY66" fmla="*/ 94611 h 99500"/>
              <a:gd name="connsiteX67" fmla="*/ 901968 w 2811428"/>
              <a:gd name="connsiteY67" fmla="*/ 0 h 99500"/>
              <a:gd name="connsiteX68" fmla="*/ 969545 w 2811428"/>
              <a:gd name="connsiteY68" fmla="*/ 4889 h 99500"/>
              <a:gd name="connsiteX69" fmla="*/ 934337 w 2811428"/>
              <a:gd name="connsiteY69" fmla="*/ 99501 h 99500"/>
              <a:gd name="connsiteX70" fmla="*/ 920938 w 2811428"/>
              <a:gd name="connsiteY70" fmla="*/ 94611 h 99500"/>
              <a:gd name="connsiteX71" fmla="*/ 956143 w 2811428"/>
              <a:gd name="connsiteY71" fmla="*/ 0 h 99500"/>
              <a:gd name="connsiteX72" fmla="*/ 1023720 w 2811428"/>
              <a:gd name="connsiteY72" fmla="*/ 4889 h 99500"/>
              <a:gd name="connsiteX73" fmla="*/ 988512 w 2811428"/>
              <a:gd name="connsiteY73" fmla="*/ 99501 h 99500"/>
              <a:gd name="connsiteX74" fmla="*/ 975110 w 2811428"/>
              <a:gd name="connsiteY74" fmla="*/ 94611 h 99500"/>
              <a:gd name="connsiteX75" fmla="*/ 1010318 w 2811428"/>
              <a:gd name="connsiteY75" fmla="*/ 0 h 99500"/>
              <a:gd name="connsiteX76" fmla="*/ 1077895 w 2811428"/>
              <a:gd name="connsiteY76" fmla="*/ 4889 h 99500"/>
              <a:gd name="connsiteX77" fmla="*/ 1042687 w 2811428"/>
              <a:gd name="connsiteY77" fmla="*/ 99501 h 99500"/>
              <a:gd name="connsiteX78" fmla="*/ 1029285 w 2811428"/>
              <a:gd name="connsiteY78" fmla="*/ 94611 h 99500"/>
              <a:gd name="connsiteX79" fmla="*/ 1064493 w 2811428"/>
              <a:gd name="connsiteY79" fmla="*/ 0 h 99500"/>
              <a:gd name="connsiteX80" fmla="*/ 1132059 w 2811428"/>
              <a:gd name="connsiteY80" fmla="*/ 4889 h 99500"/>
              <a:gd name="connsiteX81" fmla="*/ 1096862 w 2811428"/>
              <a:gd name="connsiteY81" fmla="*/ 99501 h 99500"/>
              <a:gd name="connsiteX82" fmla="*/ 1083460 w 2811428"/>
              <a:gd name="connsiteY82" fmla="*/ 94611 h 99500"/>
              <a:gd name="connsiteX83" fmla="*/ 1118661 w 2811428"/>
              <a:gd name="connsiteY83" fmla="*/ 0 h 99500"/>
              <a:gd name="connsiteX84" fmla="*/ 1186234 w 2811428"/>
              <a:gd name="connsiteY84" fmla="*/ 4889 h 99500"/>
              <a:gd name="connsiteX85" fmla="*/ 1151026 w 2811428"/>
              <a:gd name="connsiteY85" fmla="*/ 99501 h 99500"/>
              <a:gd name="connsiteX86" fmla="*/ 1137628 w 2811428"/>
              <a:gd name="connsiteY86" fmla="*/ 94611 h 99500"/>
              <a:gd name="connsiteX87" fmla="*/ 1172835 w 2811428"/>
              <a:gd name="connsiteY87" fmla="*/ 0 h 99500"/>
              <a:gd name="connsiteX88" fmla="*/ 1240409 w 2811428"/>
              <a:gd name="connsiteY88" fmla="*/ 4889 h 99500"/>
              <a:gd name="connsiteX89" fmla="*/ 1205201 w 2811428"/>
              <a:gd name="connsiteY89" fmla="*/ 99501 h 99500"/>
              <a:gd name="connsiteX90" fmla="*/ 1191802 w 2811428"/>
              <a:gd name="connsiteY90" fmla="*/ 94611 h 99500"/>
              <a:gd name="connsiteX91" fmla="*/ 1227007 w 2811428"/>
              <a:gd name="connsiteY91" fmla="*/ 0 h 99500"/>
              <a:gd name="connsiteX92" fmla="*/ 1294584 w 2811428"/>
              <a:gd name="connsiteY92" fmla="*/ 4889 h 99500"/>
              <a:gd name="connsiteX93" fmla="*/ 1259376 w 2811428"/>
              <a:gd name="connsiteY93" fmla="*/ 99501 h 99500"/>
              <a:gd name="connsiteX94" fmla="*/ 1245974 w 2811428"/>
              <a:gd name="connsiteY94" fmla="*/ 94611 h 99500"/>
              <a:gd name="connsiteX95" fmla="*/ 1281182 w 2811428"/>
              <a:gd name="connsiteY95" fmla="*/ 0 h 99500"/>
              <a:gd name="connsiteX96" fmla="*/ 1348755 w 2811428"/>
              <a:gd name="connsiteY96" fmla="*/ 4889 h 99500"/>
              <a:gd name="connsiteX97" fmla="*/ 1313551 w 2811428"/>
              <a:gd name="connsiteY97" fmla="*/ 99501 h 99500"/>
              <a:gd name="connsiteX98" fmla="*/ 1300149 w 2811428"/>
              <a:gd name="connsiteY98" fmla="*/ 94611 h 99500"/>
              <a:gd name="connsiteX99" fmla="*/ 1335357 w 2811428"/>
              <a:gd name="connsiteY99" fmla="*/ 0 h 99500"/>
              <a:gd name="connsiteX100" fmla="*/ 1402930 w 2811428"/>
              <a:gd name="connsiteY100" fmla="*/ 4889 h 99500"/>
              <a:gd name="connsiteX101" fmla="*/ 1367722 w 2811428"/>
              <a:gd name="connsiteY101" fmla="*/ 99501 h 99500"/>
              <a:gd name="connsiteX102" fmla="*/ 1354323 w 2811428"/>
              <a:gd name="connsiteY102" fmla="*/ 94611 h 99500"/>
              <a:gd name="connsiteX103" fmla="*/ 1389531 w 2811428"/>
              <a:gd name="connsiteY103" fmla="*/ 3 h 99500"/>
              <a:gd name="connsiteX104" fmla="*/ 1457105 w 2811428"/>
              <a:gd name="connsiteY104" fmla="*/ 4893 h 99500"/>
              <a:gd name="connsiteX105" fmla="*/ 1421897 w 2811428"/>
              <a:gd name="connsiteY105" fmla="*/ 99501 h 99500"/>
              <a:gd name="connsiteX106" fmla="*/ 1408498 w 2811428"/>
              <a:gd name="connsiteY106" fmla="*/ 94611 h 99500"/>
              <a:gd name="connsiteX107" fmla="*/ 1443706 w 2811428"/>
              <a:gd name="connsiteY107" fmla="*/ 0 h 99500"/>
              <a:gd name="connsiteX108" fmla="*/ 1511273 w 2811428"/>
              <a:gd name="connsiteY108" fmla="*/ 4889 h 99500"/>
              <a:gd name="connsiteX109" fmla="*/ 1476072 w 2811428"/>
              <a:gd name="connsiteY109" fmla="*/ 99501 h 99500"/>
              <a:gd name="connsiteX110" fmla="*/ 1462673 w 2811428"/>
              <a:gd name="connsiteY110" fmla="*/ 94611 h 99500"/>
              <a:gd name="connsiteX111" fmla="*/ 1497871 w 2811428"/>
              <a:gd name="connsiteY111" fmla="*/ 0 h 99500"/>
              <a:gd name="connsiteX112" fmla="*/ 1565448 w 2811428"/>
              <a:gd name="connsiteY112" fmla="*/ 4889 h 99500"/>
              <a:gd name="connsiteX113" fmla="*/ 1530240 w 2811428"/>
              <a:gd name="connsiteY113" fmla="*/ 99501 h 99500"/>
              <a:gd name="connsiteX114" fmla="*/ 1516838 w 2811428"/>
              <a:gd name="connsiteY114" fmla="*/ 94611 h 99500"/>
              <a:gd name="connsiteX115" fmla="*/ 1552046 w 2811428"/>
              <a:gd name="connsiteY115" fmla="*/ 3 h 99500"/>
              <a:gd name="connsiteX116" fmla="*/ 1619623 w 2811428"/>
              <a:gd name="connsiteY116" fmla="*/ 4893 h 99500"/>
              <a:gd name="connsiteX117" fmla="*/ 1584415 w 2811428"/>
              <a:gd name="connsiteY117" fmla="*/ 99501 h 99500"/>
              <a:gd name="connsiteX118" fmla="*/ 1571013 w 2811428"/>
              <a:gd name="connsiteY118" fmla="*/ 94611 h 99500"/>
              <a:gd name="connsiteX119" fmla="*/ 1606221 w 2811428"/>
              <a:gd name="connsiteY119" fmla="*/ 0 h 99500"/>
              <a:gd name="connsiteX120" fmla="*/ 1673794 w 2811428"/>
              <a:gd name="connsiteY120" fmla="*/ 4889 h 99500"/>
              <a:gd name="connsiteX121" fmla="*/ 1638586 w 2811428"/>
              <a:gd name="connsiteY121" fmla="*/ 99501 h 99500"/>
              <a:gd name="connsiteX122" fmla="*/ 1625187 w 2811428"/>
              <a:gd name="connsiteY122" fmla="*/ 94611 h 99500"/>
              <a:gd name="connsiteX123" fmla="*/ 1660395 w 2811428"/>
              <a:gd name="connsiteY123" fmla="*/ 0 h 99500"/>
              <a:gd name="connsiteX124" fmla="*/ 1727969 w 2811428"/>
              <a:gd name="connsiteY124" fmla="*/ 4889 h 99500"/>
              <a:gd name="connsiteX125" fmla="*/ 1692761 w 2811428"/>
              <a:gd name="connsiteY125" fmla="*/ 99501 h 99500"/>
              <a:gd name="connsiteX126" fmla="*/ 1679362 w 2811428"/>
              <a:gd name="connsiteY126" fmla="*/ 94611 h 99500"/>
              <a:gd name="connsiteX127" fmla="*/ 1714567 w 2811428"/>
              <a:gd name="connsiteY127" fmla="*/ 0 h 99500"/>
              <a:gd name="connsiteX128" fmla="*/ 1782144 w 2811428"/>
              <a:gd name="connsiteY128" fmla="*/ 4889 h 99500"/>
              <a:gd name="connsiteX129" fmla="*/ 1746936 w 2811428"/>
              <a:gd name="connsiteY129" fmla="*/ 99501 h 99500"/>
              <a:gd name="connsiteX130" fmla="*/ 1733537 w 2811428"/>
              <a:gd name="connsiteY130" fmla="*/ 94611 h 99500"/>
              <a:gd name="connsiteX131" fmla="*/ 1768742 w 2811428"/>
              <a:gd name="connsiteY131" fmla="*/ 0 h 99500"/>
              <a:gd name="connsiteX132" fmla="*/ 1836319 w 2811428"/>
              <a:gd name="connsiteY132" fmla="*/ 4889 h 99500"/>
              <a:gd name="connsiteX133" fmla="*/ 1801107 w 2811428"/>
              <a:gd name="connsiteY133" fmla="*/ 99501 h 99500"/>
              <a:gd name="connsiteX134" fmla="*/ 1787709 w 2811428"/>
              <a:gd name="connsiteY134" fmla="*/ 94611 h 99500"/>
              <a:gd name="connsiteX135" fmla="*/ 1822917 w 2811428"/>
              <a:gd name="connsiteY135" fmla="*/ 0 h 99500"/>
              <a:gd name="connsiteX136" fmla="*/ 1890483 w 2811428"/>
              <a:gd name="connsiteY136" fmla="*/ 4889 h 99500"/>
              <a:gd name="connsiteX137" fmla="*/ 1855282 w 2811428"/>
              <a:gd name="connsiteY137" fmla="*/ 99501 h 99500"/>
              <a:gd name="connsiteX138" fmla="*/ 1841884 w 2811428"/>
              <a:gd name="connsiteY138" fmla="*/ 94611 h 99500"/>
              <a:gd name="connsiteX139" fmla="*/ 1877085 w 2811428"/>
              <a:gd name="connsiteY139" fmla="*/ 0 h 99500"/>
              <a:gd name="connsiteX140" fmla="*/ 1944658 w 2811428"/>
              <a:gd name="connsiteY140" fmla="*/ 4889 h 99500"/>
              <a:gd name="connsiteX141" fmla="*/ 1909450 w 2811428"/>
              <a:gd name="connsiteY141" fmla="*/ 99501 h 99500"/>
              <a:gd name="connsiteX142" fmla="*/ 1896052 w 2811428"/>
              <a:gd name="connsiteY142" fmla="*/ 94611 h 99500"/>
              <a:gd name="connsiteX143" fmla="*/ 1931259 w 2811428"/>
              <a:gd name="connsiteY143" fmla="*/ 0 h 99500"/>
              <a:gd name="connsiteX144" fmla="*/ 1998833 w 2811428"/>
              <a:gd name="connsiteY144" fmla="*/ 4889 h 99500"/>
              <a:gd name="connsiteX145" fmla="*/ 1963625 w 2811428"/>
              <a:gd name="connsiteY145" fmla="*/ 99501 h 99500"/>
              <a:gd name="connsiteX146" fmla="*/ 1950223 w 2811428"/>
              <a:gd name="connsiteY146" fmla="*/ 94611 h 99500"/>
              <a:gd name="connsiteX147" fmla="*/ 1985431 w 2811428"/>
              <a:gd name="connsiteY147" fmla="*/ 0 h 99500"/>
              <a:gd name="connsiteX148" fmla="*/ 2053005 w 2811428"/>
              <a:gd name="connsiteY148" fmla="*/ 4889 h 99500"/>
              <a:gd name="connsiteX149" fmla="*/ 2017800 w 2811428"/>
              <a:gd name="connsiteY149" fmla="*/ 99501 h 99500"/>
              <a:gd name="connsiteX150" fmla="*/ 2004398 w 2811428"/>
              <a:gd name="connsiteY150" fmla="*/ 94611 h 99500"/>
              <a:gd name="connsiteX151" fmla="*/ 2039606 w 2811428"/>
              <a:gd name="connsiteY151" fmla="*/ 0 h 99500"/>
              <a:gd name="connsiteX152" fmla="*/ 2107180 w 2811428"/>
              <a:gd name="connsiteY152" fmla="*/ 4889 h 99500"/>
              <a:gd name="connsiteX153" fmla="*/ 2071972 w 2811428"/>
              <a:gd name="connsiteY153" fmla="*/ 99501 h 99500"/>
              <a:gd name="connsiteX154" fmla="*/ 2058573 w 2811428"/>
              <a:gd name="connsiteY154" fmla="*/ 94611 h 99500"/>
              <a:gd name="connsiteX155" fmla="*/ 2093781 w 2811428"/>
              <a:gd name="connsiteY155" fmla="*/ 0 h 99500"/>
              <a:gd name="connsiteX156" fmla="*/ 2161372 w 2811428"/>
              <a:gd name="connsiteY156" fmla="*/ 4889 h 99500"/>
              <a:gd name="connsiteX157" fmla="*/ 2126146 w 2811428"/>
              <a:gd name="connsiteY157" fmla="*/ 99501 h 99500"/>
              <a:gd name="connsiteX158" fmla="*/ 2112748 w 2811428"/>
              <a:gd name="connsiteY158" fmla="*/ 94611 h 99500"/>
              <a:gd name="connsiteX159" fmla="*/ 2147956 w 2811428"/>
              <a:gd name="connsiteY159" fmla="*/ 0 h 99500"/>
              <a:gd name="connsiteX160" fmla="*/ 2215543 w 2811428"/>
              <a:gd name="connsiteY160" fmla="*/ 4889 h 99500"/>
              <a:gd name="connsiteX161" fmla="*/ 2180321 w 2811428"/>
              <a:gd name="connsiteY161" fmla="*/ 99501 h 99500"/>
              <a:gd name="connsiteX162" fmla="*/ 2166922 w 2811428"/>
              <a:gd name="connsiteY162" fmla="*/ 94611 h 99500"/>
              <a:gd name="connsiteX163" fmla="*/ 2202127 w 2811428"/>
              <a:gd name="connsiteY163" fmla="*/ 0 h 99500"/>
              <a:gd name="connsiteX164" fmla="*/ 2269714 w 2811428"/>
              <a:gd name="connsiteY164" fmla="*/ 4889 h 99500"/>
              <a:gd name="connsiteX165" fmla="*/ 2234489 w 2811428"/>
              <a:gd name="connsiteY165" fmla="*/ 99501 h 99500"/>
              <a:gd name="connsiteX166" fmla="*/ 2221090 w 2811428"/>
              <a:gd name="connsiteY166" fmla="*/ 94611 h 99500"/>
              <a:gd name="connsiteX167" fmla="*/ 2256295 w 2811428"/>
              <a:gd name="connsiteY167" fmla="*/ 0 h 99500"/>
              <a:gd name="connsiteX168" fmla="*/ 2323886 w 2811428"/>
              <a:gd name="connsiteY168" fmla="*/ 4889 h 99500"/>
              <a:gd name="connsiteX169" fmla="*/ 2288664 w 2811428"/>
              <a:gd name="connsiteY169" fmla="*/ 99501 h 99500"/>
              <a:gd name="connsiteX170" fmla="*/ 2275262 w 2811428"/>
              <a:gd name="connsiteY170" fmla="*/ 94611 h 99500"/>
              <a:gd name="connsiteX171" fmla="*/ 2310470 w 2811428"/>
              <a:gd name="connsiteY171" fmla="*/ 0 h 99500"/>
              <a:gd name="connsiteX172" fmla="*/ 2378057 w 2811428"/>
              <a:gd name="connsiteY172" fmla="*/ 4889 h 99500"/>
              <a:gd name="connsiteX173" fmla="*/ 2342836 w 2811428"/>
              <a:gd name="connsiteY173" fmla="*/ 99501 h 99500"/>
              <a:gd name="connsiteX174" fmla="*/ 2329437 w 2811428"/>
              <a:gd name="connsiteY174" fmla="*/ 94611 h 99500"/>
              <a:gd name="connsiteX175" fmla="*/ 2364645 w 2811428"/>
              <a:gd name="connsiteY175" fmla="*/ 0 h 99500"/>
              <a:gd name="connsiteX176" fmla="*/ 2432229 w 2811428"/>
              <a:gd name="connsiteY176" fmla="*/ 4889 h 99500"/>
              <a:gd name="connsiteX177" fmla="*/ 2397010 w 2811428"/>
              <a:gd name="connsiteY177" fmla="*/ 99501 h 99500"/>
              <a:gd name="connsiteX178" fmla="*/ 2383611 w 2811428"/>
              <a:gd name="connsiteY178" fmla="*/ 94611 h 99500"/>
              <a:gd name="connsiteX179" fmla="*/ 2418820 w 2811428"/>
              <a:gd name="connsiteY179" fmla="*/ 0 h 99500"/>
              <a:gd name="connsiteX180" fmla="*/ 2486400 w 2811428"/>
              <a:gd name="connsiteY180" fmla="*/ 4889 h 99500"/>
              <a:gd name="connsiteX181" fmla="*/ 2451185 w 2811428"/>
              <a:gd name="connsiteY181" fmla="*/ 99501 h 99500"/>
              <a:gd name="connsiteX182" fmla="*/ 2437786 w 2811428"/>
              <a:gd name="connsiteY182" fmla="*/ 94611 h 99500"/>
              <a:gd name="connsiteX183" fmla="*/ 2472991 w 2811428"/>
              <a:gd name="connsiteY183" fmla="*/ 0 h 99500"/>
              <a:gd name="connsiteX184" fmla="*/ 2540572 w 2811428"/>
              <a:gd name="connsiteY184" fmla="*/ 4889 h 99500"/>
              <a:gd name="connsiteX185" fmla="*/ 2505360 w 2811428"/>
              <a:gd name="connsiteY185" fmla="*/ 99501 h 99500"/>
              <a:gd name="connsiteX186" fmla="*/ 2491961 w 2811428"/>
              <a:gd name="connsiteY186" fmla="*/ 94611 h 99500"/>
              <a:gd name="connsiteX187" fmla="*/ 2527166 w 2811428"/>
              <a:gd name="connsiteY187" fmla="*/ 3 h 99500"/>
              <a:gd name="connsiteX188" fmla="*/ 2594743 w 2811428"/>
              <a:gd name="connsiteY188" fmla="*/ 4889 h 99500"/>
              <a:gd name="connsiteX189" fmla="*/ 2559535 w 2811428"/>
              <a:gd name="connsiteY189" fmla="*/ 99501 h 99500"/>
              <a:gd name="connsiteX190" fmla="*/ 2546133 w 2811428"/>
              <a:gd name="connsiteY190" fmla="*/ 94611 h 99500"/>
              <a:gd name="connsiteX191" fmla="*/ 2581341 w 2811428"/>
              <a:gd name="connsiteY191" fmla="*/ 0 h 99500"/>
              <a:gd name="connsiteX192" fmla="*/ 2648914 w 2811428"/>
              <a:gd name="connsiteY192" fmla="*/ 4889 h 99500"/>
              <a:gd name="connsiteX193" fmla="*/ 2613699 w 2811428"/>
              <a:gd name="connsiteY193" fmla="*/ 99501 h 99500"/>
              <a:gd name="connsiteX194" fmla="*/ 2600301 w 2811428"/>
              <a:gd name="connsiteY194" fmla="*/ 94611 h 99500"/>
              <a:gd name="connsiteX195" fmla="*/ 2635509 w 2811428"/>
              <a:gd name="connsiteY195" fmla="*/ 3 h 99500"/>
              <a:gd name="connsiteX196" fmla="*/ 2703086 w 2811428"/>
              <a:gd name="connsiteY196" fmla="*/ 4889 h 99500"/>
              <a:gd name="connsiteX197" fmla="*/ 2667874 w 2811428"/>
              <a:gd name="connsiteY197" fmla="*/ 99501 h 99500"/>
              <a:gd name="connsiteX198" fmla="*/ 2654476 w 2811428"/>
              <a:gd name="connsiteY198" fmla="*/ 94611 h 99500"/>
              <a:gd name="connsiteX199" fmla="*/ 2689680 w 2811428"/>
              <a:gd name="connsiteY199" fmla="*/ 3 h 99500"/>
              <a:gd name="connsiteX200" fmla="*/ 2757257 w 2811428"/>
              <a:gd name="connsiteY200" fmla="*/ 4889 h 99500"/>
              <a:gd name="connsiteX201" fmla="*/ 2722049 w 2811428"/>
              <a:gd name="connsiteY201" fmla="*/ 99501 h 99500"/>
              <a:gd name="connsiteX202" fmla="*/ 2708647 w 2811428"/>
              <a:gd name="connsiteY202" fmla="*/ 94611 h 99500"/>
              <a:gd name="connsiteX203" fmla="*/ 2743855 w 2811428"/>
              <a:gd name="connsiteY203" fmla="*/ 0 h 99500"/>
              <a:gd name="connsiteX204" fmla="*/ 2811429 w 2811428"/>
              <a:gd name="connsiteY204" fmla="*/ 4889 h 99500"/>
              <a:gd name="connsiteX205" fmla="*/ 2776224 w 2811428"/>
              <a:gd name="connsiteY205" fmla="*/ 99501 h 99500"/>
              <a:gd name="connsiteX206" fmla="*/ 2762822 w 2811428"/>
              <a:gd name="connsiteY206" fmla="*/ 94611 h 99500"/>
              <a:gd name="connsiteX207" fmla="*/ 2798030 w 2811428"/>
              <a:gd name="connsiteY207" fmla="*/ 0 h 9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Lst>
            <a:rect l="l" t="t" r="r" b="b"/>
            <a:pathLst>
              <a:path w="2811428" h="99500">
                <a:moveTo>
                  <a:pt x="48600" y="4889"/>
                </a:moveTo>
                <a:lnTo>
                  <a:pt x="13399" y="99501"/>
                </a:lnTo>
                <a:lnTo>
                  <a:pt x="0" y="94611"/>
                </a:lnTo>
                <a:lnTo>
                  <a:pt x="35201" y="0"/>
                </a:lnTo>
                <a:moveTo>
                  <a:pt x="102775" y="4889"/>
                </a:moveTo>
                <a:lnTo>
                  <a:pt x="67567" y="99501"/>
                </a:lnTo>
                <a:lnTo>
                  <a:pt x="54171" y="94611"/>
                </a:lnTo>
                <a:lnTo>
                  <a:pt x="89379" y="0"/>
                </a:lnTo>
                <a:moveTo>
                  <a:pt x="156953" y="4889"/>
                </a:moveTo>
                <a:lnTo>
                  <a:pt x="121738" y="99501"/>
                </a:lnTo>
                <a:lnTo>
                  <a:pt x="108343" y="94611"/>
                </a:lnTo>
                <a:lnTo>
                  <a:pt x="143551" y="0"/>
                </a:lnTo>
                <a:moveTo>
                  <a:pt x="211125" y="4889"/>
                </a:moveTo>
                <a:lnTo>
                  <a:pt x="175913" y="99501"/>
                </a:lnTo>
                <a:lnTo>
                  <a:pt x="162514" y="94611"/>
                </a:lnTo>
                <a:lnTo>
                  <a:pt x="197722" y="0"/>
                </a:lnTo>
                <a:moveTo>
                  <a:pt x="265296" y="4889"/>
                </a:moveTo>
                <a:lnTo>
                  <a:pt x="230088" y="99501"/>
                </a:lnTo>
                <a:lnTo>
                  <a:pt x="216686" y="94611"/>
                </a:lnTo>
                <a:lnTo>
                  <a:pt x="251890" y="0"/>
                </a:lnTo>
                <a:moveTo>
                  <a:pt x="319464" y="4889"/>
                </a:moveTo>
                <a:lnTo>
                  <a:pt x="284263" y="99501"/>
                </a:lnTo>
                <a:lnTo>
                  <a:pt x="270857" y="94611"/>
                </a:lnTo>
                <a:lnTo>
                  <a:pt x="306069" y="3"/>
                </a:lnTo>
                <a:moveTo>
                  <a:pt x="373642" y="4893"/>
                </a:moveTo>
                <a:lnTo>
                  <a:pt x="338438" y="99501"/>
                </a:lnTo>
                <a:lnTo>
                  <a:pt x="325029" y="94611"/>
                </a:lnTo>
                <a:lnTo>
                  <a:pt x="360237" y="0"/>
                </a:lnTo>
                <a:moveTo>
                  <a:pt x="427803" y="4889"/>
                </a:moveTo>
                <a:lnTo>
                  <a:pt x="392602" y="99501"/>
                </a:lnTo>
                <a:lnTo>
                  <a:pt x="379200" y="94611"/>
                </a:lnTo>
                <a:lnTo>
                  <a:pt x="414411" y="3"/>
                </a:lnTo>
                <a:moveTo>
                  <a:pt x="481985" y="4893"/>
                </a:moveTo>
                <a:lnTo>
                  <a:pt x="446777" y="99501"/>
                </a:lnTo>
                <a:lnTo>
                  <a:pt x="433371" y="94611"/>
                </a:lnTo>
                <a:lnTo>
                  <a:pt x="468579" y="0"/>
                </a:lnTo>
                <a:moveTo>
                  <a:pt x="536160" y="4889"/>
                </a:moveTo>
                <a:lnTo>
                  <a:pt x="500952" y="99501"/>
                </a:lnTo>
                <a:lnTo>
                  <a:pt x="487543" y="94611"/>
                </a:lnTo>
                <a:lnTo>
                  <a:pt x="522747" y="0"/>
                </a:lnTo>
                <a:moveTo>
                  <a:pt x="590331" y="4889"/>
                </a:moveTo>
                <a:lnTo>
                  <a:pt x="555127" y="99501"/>
                </a:lnTo>
                <a:lnTo>
                  <a:pt x="541714" y="94611"/>
                </a:lnTo>
                <a:lnTo>
                  <a:pt x="576922" y="0"/>
                </a:lnTo>
                <a:moveTo>
                  <a:pt x="644496" y="4889"/>
                </a:moveTo>
                <a:lnTo>
                  <a:pt x="609302" y="99501"/>
                </a:lnTo>
                <a:lnTo>
                  <a:pt x="595886" y="94611"/>
                </a:lnTo>
                <a:lnTo>
                  <a:pt x="631094" y="0"/>
                </a:lnTo>
                <a:moveTo>
                  <a:pt x="698668" y="4889"/>
                </a:moveTo>
                <a:lnTo>
                  <a:pt x="663473" y="99501"/>
                </a:lnTo>
                <a:lnTo>
                  <a:pt x="650074" y="94611"/>
                </a:lnTo>
                <a:lnTo>
                  <a:pt x="685282" y="0"/>
                </a:lnTo>
                <a:moveTo>
                  <a:pt x="752856" y="4889"/>
                </a:moveTo>
                <a:lnTo>
                  <a:pt x="717648" y="99501"/>
                </a:lnTo>
                <a:lnTo>
                  <a:pt x="704249" y="94611"/>
                </a:lnTo>
                <a:lnTo>
                  <a:pt x="739457" y="0"/>
                </a:lnTo>
                <a:moveTo>
                  <a:pt x="807024" y="4889"/>
                </a:moveTo>
                <a:lnTo>
                  <a:pt x="771816" y="99501"/>
                </a:lnTo>
                <a:lnTo>
                  <a:pt x="758400" y="94611"/>
                </a:lnTo>
                <a:lnTo>
                  <a:pt x="793608" y="0"/>
                </a:lnTo>
                <a:moveTo>
                  <a:pt x="861182" y="4889"/>
                </a:moveTo>
                <a:lnTo>
                  <a:pt x="825991" y="99501"/>
                </a:lnTo>
                <a:lnTo>
                  <a:pt x="812589" y="94611"/>
                </a:lnTo>
                <a:lnTo>
                  <a:pt x="847797" y="0"/>
                </a:lnTo>
                <a:moveTo>
                  <a:pt x="915370" y="4889"/>
                </a:moveTo>
                <a:lnTo>
                  <a:pt x="880166" y="99501"/>
                </a:lnTo>
                <a:lnTo>
                  <a:pt x="866763" y="94611"/>
                </a:lnTo>
                <a:lnTo>
                  <a:pt x="901968" y="0"/>
                </a:lnTo>
                <a:moveTo>
                  <a:pt x="969545" y="4889"/>
                </a:moveTo>
                <a:lnTo>
                  <a:pt x="934337" y="99501"/>
                </a:lnTo>
                <a:lnTo>
                  <a:pt x="920938" y="94611"/>
                </a:lnTo>
                <a:lnTo>
                  <a:pt x="956143" y="0"/>
                </a:lnTo>
                <a:moveTo>
                  <a:pt x="1023720" y="4889"/>
                </a:moveTo>
                <a:lnTo>
                  <a:pt x="988512" y="99501"/>
                </a:lnTo>
                <a:lnTo>
                  <a:pt x="975110" y="94611"/>
                </a:lnTo>
                <a:lnTo>
                  <a:pt x="1010318" y="0"/>
                </a:lnTo>
                <a:moveTo>
                  <a:pt x="1077895" y="4889"/>
                </a:moveTo>
                <a:lnTo>
                  <a:pt x="1042687" y="99501"/>
                </a:lnTo>
                <a:lnTo>
                  <a:pt x="1029285" y="94611"/>
                </a:lnTo>
                <a:lnTo>
                  <a:pt x="1064493" y="0"/>
                </a:lnTo>
                <a:moveTo>
                  <a:pt x="1132059" y="4889"/>
                </a:moveTo>
                <a:lnTo>
                  <a:pt x="1096862" y="99501"/>
                </a:lnTo>
                <a:lnTo>
                  <a:pt x="1083460" y="94611"/>
                </a:lnTo>
                <a:lnTo>
                  <a:pt x="1118661" y="0"/>
                </a:lnTo>
                <a:moveTo>
                  <a:pt x="1186234" y="4889"/>
                </a:moveTo>
                <a:lnTo>
                  <a:pt x="1151026" y="99501"/>
                </a:lnTo>
                <a:lnTo>
                  <a:pt x="1137628" y="94611"/>
                </a:lnTo>
                <a:lnTo>
                  <a:pt x="1172835" y="0"/>
                </a:lnTo>
                <a:moveTo>
                  <a:pt x="1240409" y="4889"/>
                </a:moveTo>
                <a:lnTo>
                  <a:pt x="1205201" y="99501"/>
                </a:lnTo>
                <a:lnTo>
                  <a:pt x="1191802" y="94611"/>
                </a:lnTo>
                <a:lnTo>
                  <a:pt x="1227007" y="0"/>
                </a:lnTo>
                <a:moveTo>
                  <a:pt x="1294584" y="4889"/>
                </a:moveTo>
                <a:lnTo>
                  <a:pt x="1259376" y="99501"/>
                </a:lnTo>
                <a:lnTo>
                  <a:pt x="1245974" y="94611"/>
                </a:lnTo>
                <a:lnTo>
                  <a:pt x="1281182" y="0"/>
                </a:lnTo>
                <a:moveTo>
                  <a:pt x="1348755" y="4889"/>
                </a:moveTo>
                <a:lnTo>
                  <a:pt x="1313551" y="99501"/>
                </a:lnTo>
                <a:lnTo>
                  <a:pt x="1300149" y="94611"/>
                </a:lnTo>
                <a:lnTo>
                  <a:pt x="1335357" y="0"/>
                </a:lnTo>
                <a:moveTo>
                  <a:pt x="1402930" y="4889"/>
                </a:moveTo>
                <a:lnTo>
                  <a:pt x="1367722" y="99501"/>
                </a:lnTo>
                <a:lnTo>
                  <a:pt x="1354323" y="94611"/>
                </a:lnTo>
                <a:lnTo>
                  <a:pt x="1389531" y="3"/>
                </a:lnTo>
                <a:moveTo>
                  <a:pt x="1457105" y="4893"/>
                </a:moveTo>
                <a:lnTo>
                  <a:pt x="1421897" y="99501"/>
                </a:lnTo>
                <a:lnTo>
                  <a:pt x="1408498" y="94611"/>
                </a:lnTo>
                <a:lnTo>
                  <a:pt x="1443706" y="0"/>
                </a:lnTo>
                <a:moveTo>
                  <a:pt x="1511273" y="4889"/>
                </a:moveTo>
                <a:lnTo>
                  <a:pt x="1476072" y="99501"/>
                </a:lnTo>
                <a:lnTo>
                  <a:pt x="1462673" y="94611"/>
                </a:lnTo>
                <a:lnTo>
                  <a:pt x="1497871" y="0"/>
                </a:lnTo>
                <a:moveTo>
                  <a:pt x="1565448" y="4889"/>
                </a:moveTo>
                <a:lnTo>
                  <a:pt x="1530240" y="99501"/>
                </a:lnTo>
                <a:lnTo>
                  <a:pt x="1516838" y="94611"/>
                </a:lnTo>
                <a:lnTo>
                  <a:pt x="1552046" y="3"/>
                </a:lnTo>
                <a:moveTo>
                  <a:pt x="1619623" y="4893"/>
                </a:moveTo>
                <a:lnTo>
                  <a:pt x="1584415" y="99501"/>
                </a:lnTo>
                <a:lnTo>
                  <a:pt x="1571013" y="94611"/>
                </a:lnTo>
                <a:lnTo>
                  <a:pt x="1606221" y="0"/>
                </a:lnTo>
                <a:moveTo>
                  <a:pt x="1673794" y="4889"/>
                </a:moveTo>
                <a:lnTo>
                  <a:pt x="1638586" y="99501"/>
                </a:lnTo>
                <a:lnTo>
                  <a:pt x="1625187" y="94611"/>
                </a:lnTo>
                <a:lnTo>
                  <a:pt x="1660395" y="0"/>
                </a:lnTo>
                <a:moveTo>
                  <a:pt x="1727969" y="4889"/>
                </a:moveTo>
                <a:lnTo>
                  <a:pt x="1692761" y="99501"/>
                </a:lnTo>
                <a:lnTo>
                  <a:pt x="1679362" y="94611"/>
                </a:lnTo>
                <a:lnTo>
                  <a:pt x="1714567" y="0"/>
                </a:lnTo>
                <a:moveTo>
                  <a:pt x="1782144" y="4889"/>
                </a:moveTo>
                <a:lnTo>
                  <a:pt x="1746936" y="99501"/>
                </a:lnTo>
                <a:lnTo>
                  <a:pt x="1733537" y="94611"/>
                </a:lnTo>
                <a:lnTo>
                  <a:pt x="1768742" y="0"/>
                </a:lnTo>
                <a:moveTo>
                  <a:pt x="1836319" y="4889"/>
                </a:moveTo>
                <a:lnTo>
                  <a:pt x="1801107" y="99501"/>
                </a:lnTo>
                <a:lnTo>
                  <a:pt x="1787709" y="94611"/>
                </a:lnTo>
                <a:lnTo>
                  <a:pt x="1822917" y="0"/>
                </a:lnTo>
                <a:moveTo>
                  <a:pt x="1890483" y="4889"/>
                </a:moveTo>
                <a:lnTo>
                  <a:pt x="1855282" y="99501"/>
                </a:lnTo>
                <a:lnTo>
                  <a:pt x="1841884" y="94611"/>
                </a:lnTo>
                <a:lnTo>
                  <a:pt x="1877085" y="0"/>
                </a:lnTo>
                <a:moveTo>
                  <a:pt x="1944658" y="4889"/>
                </a:moveTo>
                <a:lnTo>
                  <a:pt x="1909450" y="99501"/>
                </a:lnTo>
                <a:lnTo>
                  <a:pt x="1896052" y="94611"/>
                </a:lnTo>
                <a:lnTo>
                  <a:pt x="1931259" y="0"/>
                </a:lnTo>
                <a:moveTo>
                  <a:pt x="1998833" y="4889"/>
                </a:moveTo>
                <a:lnTo>
                  <a:pt x="1963625" y="99501"/>
                </a:lnTo>
                <a:lnTo>
                  <a:pt x="1950223" y="94611"/>
                </a:lnTo>
                <a:lnTo>
                  <a:pt x="1985431" y="0"/>
                </a:lnTo>
                <a:moveTo>
                  <a:pt x="2053005" y="4889"/>
                </a:moveTo>
                <a:lnTo>
                  <a:pt x="2017800" y="99501"/>
                </a:lnTo>
                <a:lnTo>
                  <a:pt x="2004398" y="94611"/>
                </a:lnTo>
                <a:lnTo>
                  <a:pt x="2039606" y="0"/>
                </a:lnTo>
                <a:moveTo>
                  <a:pt x="2107180" y="4889"/>
                </a:moveTo>
                <a:lnTo>
                  <a:pt x="2071972" y="99501"/>
                </a:lnTo>
                <a:lnTo>
                  <a:pt x="2058573" y="94611"/>
                </a:lnTo>
                <a:lnTo>
                  <a:pt x="2093781" y="0"/>
                </a:lnTo>
                <a:moveTo>
                  <a:pt x="2161372" y="4889"/>
                </a:moveTo>
                <a:lnTo>
                  <a:pt x="2126146" y="99501"/>
                </a:lnTo>
                <a:lnTo>
                  <a:pt x="2112748" y="94611"/>
                </a:lnTo>
                <a:lnTo>
                  <a:pt x="2147956" y="0"/>
                </a:lnTo>
                <a:moveTo>
                  <a:pt x="2215543" y="4889"/>
                </a:moveTo>
                <a:lnTo>
                  <a:pt x="2180321" y="99501"/>
                </a:lnTo>
                <a:lnTo>
                  <a:pt x="2166922" y="94611"/>
                </a:lnTo>
                <a:lnTo>
                  <a:pt x="2202127" y="0"/>
                </a:lnTo>
                <a:moveTo>
                  <a:pt x="2269714" y="4889"/>
                </a:moveTo>
                <a:lnTo>
                  <a:pt x="2234489" y="99501"/>
                </a:lnTo>
                <a:lnTo>
                  <a:pt x="2221090" y="94611"/>
                </a:lnTo>
                <a:lnTo>
                  <a:pt x="2256295" y="0"/>
                </a:lnTo>
                <a:moveTo>
                  <a:pt x="2323886" y="4889"/>
                </a:moveTo>
                <a:lnTo>
                  <a:pt x="2288664" y="99501"/>
                </a:lnTo>
                <a:lnTo>
                  <a:pt x="2275262" y="94611"/>
                </a:lnTo>
                <a:lnTo>
                  <a:pt x="2310470" y="0"/>
                </a:lnTo>
                <a:moveTo>
                  <a:pt x="2378057" y="4889"/>
                </a:moveTo>
                <a:lnTo>
                  <a:pt x="2342836" y="99501"/>
                </a:lnTo>
                <a:lnTo>
                  <a:pt x="2329437" y="94611"/>
                </a:lnTo>
                <a:lnTo>
                  <a:pt x="2364645" y="0"/>
                </a:lnTo>
                <a:moveTo>
                  <a:pt x="2432229" y="4889"/>
                </a:moveTo>
                <a:lnTo>
                  <a:pt x="2397010" y="99501"/>
                </a:lnTo>
                <a:lnTo>
                  <a:pt x="2383611" y="94611"/>
                </a:lnTo>
                <a:lnTo>
                  <a:pt x="2418820" y="0"/>
                </a:lnTo>
                <a:moveTo>
                  <a:pt x="2486400" y="4889"/>
                </a:moveTo>
                <a:lnTo>
                  <a:pt x="2451185" y="99501"/>
                </a:lnTo>
                <a:lnTo>
                  <a:pt x="2437786" y="94611"/>
                </a:lnTo>
                <a:lnTo>
                  <a:pt x="2472991" y="0"/>
                </a:lnTo>
                <a:moveTo>
                  <a:pt x="2540572" y="4889"/>
                </a:moveTo>
                <a:lnTo>
                  <a:pt x="2505360" y="99501"/>
                </a:lnTo>
                <a:lnTo>
                  <a:pt x="2491961" y="94611"/>
                </a:lnTo>
                <a:lnTo>
                  <a:pt x="2527166" y="3"/>
                </a:lnTo>
                <a:moveTo>
                  <a:pt x="2594743" y="4889"/>
                </a:moveTo>
                <a:lnTo>
                  <a:pt x="2559535" y="99501"/>
                </a:lnTo>
                <a:lnTo>
                  <a:pt x="2546133" y="94611"/>
                </a:lnTo>
                <a:lnTo>
                  <a:pt x="2581341" y="0"/>
                </a:lnTo>
                <a:moveTo>
                  <a:pt x="2648914" y="4889"/>
                </a:moveTo>
                <a:lnTo>
                  <a:pt x="2613699" y="99501"/>
                </a:lnTo>
                <a:lnTo>
                  <a:pt x="2600301" y="94611"/>
                </a:lnTo>
                <a:lnTo>
                  <a:pt x="2635509" y="3"/>
                </a:lnTo>
                <a:moveTo>
                  <a:pt x="2703086" y="4889"/>
                </a:moveTo>
                <a:lnTo>
                  <a:pt x="2667874" y="99501"/>
                </a:lnTo>
                <a:lnTo>
                  <a:pt x="2654476" y="94611"/>
                </a:lnTo>
                <a:lnTo>
                  <a:pt x="2689680" y="3"/>
                </a:lnTo>
                <a:moveTo>
                  <a:pt x="2757257" y="4889"/>
                </a:moveTo>
                <a:lnTo>
                  <a:pt x="2722049" y="99501"/>
                </a:lnTo>
                <a:lnTo>
                  <a:pt x="2708647" y="94611"/>
                </a:lnTo>
                <a:lnTo>
                  <a:pt x="2743855" y="0"/>
                </a:lnTo>
                <a:moveTo>
                  <a:pt x="2811429" y="4889"/>
                </a:moveTo>
                <a:lnTo>
                  <a:pt x="2776224" y="99501"/>
                </a:lnTo>
                <a:lnTo>
                  <a:pt x="2762822" y="94611"/>
                </a:lnTo>
                <a:lnTo>
                  <a:pt x="2798030" y="0"/>
                </a:lnTo>
              </a:path>
            </a:pathLst>
          </a:custGeom>
          <a:solidFill>
            <a:schemeClr val="bg1">
              <a:lumMod val="95000"/>
              <a:alpha val="70000"/>
            </a:schemeClr>
          </a:solidFill>
          <a:ln w="3429" cap="flat">
            <a:noFill/>
            <a:prstDash val="solid"/>
            <a:miter/>
          </a:ln>
        </p:spPr>
        <p:txBody>
          <a:bodyPr rtlCol="0" anchor="ctr"/>
          <a:lstStyle/>
          <a:p>
            <a:endParaRPr lang="en-US"/>
          </a:p>
        </p:txBody>
      </p:sp>
      <p:grpSp>
        <p:nvGrpSpPr>
          <p:cNvPr id="7" name="Group 6">
            <a:extLst>
              <a:ext uri="{FF2B5EF4-FFF2-40B4-BE49-F238E27FC236}">
                <a16:creationId xmlns:a16="http://schemas.microsoft.com/office/drawing/2014/main" id="{6DCEF9F8-2591-ACA0-F114-D4B5A651ED7B}"/>
              </a:ext>
            </a:extLst>
          </p:cNvPr>
          <p:cNvGrpSpPr/>
          <p:nvPr/>
        </p:nvGrpSpPr>
        <p:grpSpPr>
          <a:xfrm>
            <a:off x="626708" y="2008399"/>
            <a:ext cx="5168900" cy="2841201"/>
            <a:chOff x="927100" y="1694934"/>
            <a:chExt cx="5168900" cy="2841201"/>
          </a:xfrm>
        </p:grpSpPr>
        <p:sp>
          <p:nvSpPr>
            <p:cNvPr id="3" name="TextBox 2">
              <a:extLst>
                <a:ext uri="{FF2B5EF4-FFF2-40B4-BE49-F238E27FC236}">
                  <a16:creationId xmlns:a16="http://schemas.microsoft.com/office/drawing/2014/main" id="{62674940-85D1-B39C-786C-C9921446F765}"/>
                </a:ext>
              </a:extLst>
            </p:cNvPr>
            <p:cNvSpPr txBox="1"/>
            <p:nvPr/>
          </p:nvSpPr>
          <p:spPr>
            <a:xfrm>
              <a:off x="927100" y="1694934"/>
              <a:ext cx="5003800" cy="584775"/>
            </a:xfrm>
            <a:prstGeom prst="rect">
              <a:avLst/>
            </a:prstGeom>
            <a:noFill/>
          </p:spPr>
          <p:txBody>
            <a:bodyPr wrap="square">
              <a:spAutoFit/>
            </a:bodyPr>
            <a:lstStyle/>
            <a:p>
              <a:r>
                <a:rPr lang="en-US" sz="3200" b="1" i="0" dirty="0">
                  <a:solidFill>
                    <a:schemeClr val="bg1"/>
                  </a:solidFill>
                  <a:effectLst/>
                  <a:latin typeface="Montserrat" panose="00000500000000000000" pitchFamily="2" charset="0"/>
                </a:rPr>
                <a:t>Death Ray Myth</a:t>
              </a:r>
              <a:endParaRPr lang="en-US" sz="3200" b="1" dirty="0">
                <a:solidFill>
                  <a:schemeClr val="bg1"/>
                </a:solidFill>
                <a:latin typeface="Montserrat" panose="00000500000000000000" pitchFamily="2" charset="0"/>
              </a:endParaRPr>
            </a:p>
          </p:txBody>
        </p:sp>
        <p:sp>
          <p:nvSpPr>
            <p:cNvPr id="6" name="TextBox 5">
              <a:extLst>
                <a:ext uri="{FF2B5EF4-FFF2-40B4-BE49-F238E27FC236}">
                  <a16:creationId xmlns:a16="http://schemas.microsoft.com/office/drawing/2014/main" id="{D33CDC24-9E03-5C0E-DF4D-0BEE5DEA5062}"/>
                </a:ext>
              </a:extLst>
            </p:cNvPr>
            <p:cNvSpPr txBox="1"/>
            <p:nvPr/>
          </p:nvSpPr>
          <p:spPr>
            <a:xfrm>
              <a:off x="927100" y="2413118"/>
              <a:ext cx="5168900" cy="2123017"/>
            </a:xfrm>
            <a:prstGeom prst="rect">
              <a:avLst/>
            </a:prstGeom>
            <a:noFill/>
          </p:spPr>
          <p:txBody>
            <a:bodyPr wrap="square">
              <a:spAutoFit/>
            </a:bodyPr>
            <a:lstStyle/>
            <a:p>
              <a:pPr>
                <a:lnSpc>
                  <a:spcPct val="150000"/>
                </a:lnSpc>
              </a:pPr>
              <a:r>
                <a:rPr lang="en-US" b="0" i="0" dirty="0">
                  <a:solidFill>
                    <a:schemeClr val="bg1"/>
                  </a:solidFill>
                  <a:effectLst/>
                  <a:latin typeface="Montserrat" panose="00000500000000000000" pitchFamily="2" charset="0"/>
                </a:rPr>
                <a:t>The "Death Ray" myth falsely attributes a destructive invention to Nikola Tesla. While he explored defensive technologies, no conclusive evidence supports the existence of a functional "Death Ray" device.</a:t>
              </a:r>
              <a:endParaRPr lang="en-US" dirty="0">
                <a:solidFill>
                  <a:schemeClr val="bg1"/>
                </a:solidFill>
                <a:latin typeface="Montserrat" panose="00000500000000000000" pitchFamily="2" charset="0"/>
              </a:endParaRPr>
            </a:p>
          </p:txBody>
        </p:sp>
      </p:grpSp>
      <p:pic>
        <p:nvPicPr>
          <p:cNvPr id="7170" name="Picture 2" descr="The Baffling Mystery Of The Nikola Tesla's Death Ray">
            <a:extLst>
              <a:ext uri="{FF2B5EF4-FFF2-40B4-BE49-F238E27FC236}">
                <a16:creationId xmlns:a16="http://schemas.microsoft.com/office/drawing/2014/main" id="{3539138A-C625-A551-C97A-7133C9BF7E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858" r="8132"/>
          <a:stretch/>
        </p:blipFill>
        <p:spPr bwMode="auto">
          <a:xfrm>
            <a:off x="6096000" y="1248804"/>
            <a:ext cx="6400800" cy="4360391"/>
          </a:xfrm>
          <a:prstGeom prst="roundRect">
            <a:avLst>
              <a:gd name="adj" fmla="val 3269"/>
            </a:avLst>
          </a:prstGeom>
          <a:noFill/>
          <a:ln w="44450">
            <a:solidFill>
              <a:schemeClr val="bg1">
                <a:lumMod val="9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077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8193" name="Group 8192">
            <a:extLst>
              <a:ext uri="{FF2B5EF4-FFF2-40B4-BE49-F238E27FC236}">
                <a16:creationId xmlns:a16="http://schemas.microsoft.com/office/drawing/2014/main" id="{AD02FC64-5CF9-A0F9-4D7D-3B2D7102C0BB}"/>
              </a:ext>
            </a:extLst>
          </p:cNvPr>
          <p:cNvGrpSpPr/>
          <p:nvPr/>
        </p:nvGrpSpPr>
        <p:grpSpPr>
          <a:xfrm flipH="1">
            <a:off x="0" y="0"/>
            <a:ext cx="5217812" cy="6858000"/>
            <a:chOff x="6974188" y="0"/>
            <a:chExt cx="5217812" cy="6858000"/>
          </a:xfrm>
        </p:grpSpPr>
        <p:sp>
          <p:nvSpPr>
            <p:cNvPr id="26" name="Rectangle 25">
              <a:extLst>
                <a:ext uri="{FF2B5EF4-FFF2-40B4-BE49-F238E27FC236}">
                  <a16:creationId xmlns:a16="http://schemas.microsoft.com/office/drawing/2014/main" id="{88E1A5D5-71EB-A56E-0CC2-FA4A125687F5}"/>
                </a:ext>
              </a:extLst>
            </p:cNvPr>
            <p:cNvSpPr/>
            <p:nvPr/>
          </p:nvSpPr>
          <p:spPr>
            <a:xfrm>
              <a:off x="9337589" y="0"/>
              <a:ext cx="2854411" cy="248370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194" name="Picture 2" descr="Nikola Tesla - Simple English Wikipedia, the free encyclopedia">
              <a:extLst>
                <a:ext uri="{FF2B5EF4-FFF2-40B4-BE49-F238E27FC236}">
                  <a16:creationId xmlns:a16="http://schemas.microsoft.com/office/drawing/2014/main" id="{97B4BA74-CEE7-63BC-081D-F3E467E8CE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4188" y="1112108"/>
              <a:ext cx="4288138" cy="5745892"/>
            </a:xfrm>
            <a:prstGeom prst="round2SameRect">
              <a:avLst>
                <a:gd name="adj1" fmla="val 7158"/>
                <a:gd name="adj2" fmla="val 0"/>
              </a:avLst>
            </a:prstGeom>
            <a:noFill/>
            <a:effectLst>
              <a:outerShdw blurRad="50800" dist="38100" dir="16200000"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28" name="Group 27">
            <a:extLst>
              <a:ext uri="{FF2B5EF4-FFF2-40B4-BE49-F238E27FC236}">
                <a16:creationId xmlns:a16="http://schemas.microsoft.com/office/drawing/2014/main" id="{5BC3446C-A25B-2D9C-1D3C-958BAF160060}"/>
              </a:ext>
            </a:extLst>
          </p:cNvPr>
          <p:cNvGrpSpPr/>
          <p:nvPr/>
        </p:nvGrpSpPr>
        <p:grpSpPr>
          <a:xfrm>
            <a:off x="5918774" y="1800651"/>
            <a:ext cx="5168900" cy="3256699"/>
            <a:chOff x="927100" y="1694934"/>
            <a:chExt cx="5168900" cy="3256699"/>
          </a:xfrm>
        </p:grpSpPr>
        <p:sp>
          <p:nvSpPr>
            <p:cNvPr id="29" name="TextBox 28">
              <a:extLst>
                <a:ext uri="{FF2B5EF4-FFF2-40B4-BE49-F238E27FC236}">
                  <a16:creationId xmlns:a16="http://schemas.microsoft.com/office/drawing/2014/main" id="{04201792-2C8B-9090-CD17-B165015140BC}"/>
                </a:ext>
              </a:extLst>
            </p:cNvPr>
            <p:cNvSpPr txBox="1"/>
            <p:nvPr/>
          </p:nvSpPr>
          <p:spPr>
            <a:xfrm>
              <a:off x="927100" y="1694934"/>
              <a:ext cx="5168900" cy="584775"/>
            </a:xfrm>
            <a:prstGeom prst="rect">
              <a:avLst/>
            </a:prstGeom>
            <a:noFill/>
          </p:spPr>
          <p:txBody>
            <a:bodyPr wrap="square">
              <a:spAutoFit/>
            </a:bodyPr>
            <a:lstStyle/>
            <a:p>
              <a:r>
                <a:rPr lang="en-US" sz="3200" b="1" i="0" dirty="0">
                  <a:solidFill>
                    <a:schemeClr val="bg1"/>
                  </a:solidFill>
                  <a:effectLst/>
                  <a:latin typeface="Montserrat" panose="00000500000000000000" pitchFamily="2" charset="0"/>
                </a:rPr>
                <a:t>Legacy &amp; Influence</a:t>
              </a:r>
              <a:endParaRPr lang="en-US" sz="3200" b="1" dirty="0">
                <a:solidFill>
                  <a:schemeClr val="bg1"/>
                </a:solidFill>
                <a:latin typeface="Montserrat" panose="00000500000000000000" pitchFamily="2" charset="0"/>
              </a:endParaRPr>
            </a:p>
          </p:txBody>
        </p:sp>
        <p:sp>
          <p:nvSpPr>
            <p:cNvPr id="30" name="TextBox 29">
              <a:extLst>
                <a:ext uri="{FF2B5EF4-FFF2-40B4-BE49-F238E27FC236}">
                  <a16:creationId xmlns:a16="http://schemas.microsoft.com/office/drawing/2014/main" id="{A18FA7B0-A972-FC8E-9EE9-7CBD55A60A5A}"/>
                </a:ext>
              </a:extLst>
            </p:cNvPr>
            <p:cNvSpPr txBox="1"/>
            <p:nvPr/>
          </p:nvSpPr>
          <p:spPr>
            <a:xfrm>
              <a:off x="927100" y="2413118"/>
              <a:ext cx="5168900" cy="2538515"/>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Montserrat" panose="00000500000000000000" pitchFamily="2" charset="0"/>
                </a:rPr>
                <a:t>Nikola Tesla's legacy includes pioneering AC electricity, wireless communication concepts, and inventions shaping modern technology. His visionary ideas continue to inspire scientific innovation and captivate popular culture worldwide.</a:t>
              </a:r>
            </a:p>
          </p:txBody>
        </p:sp>
      </p:grpSp>
      <p:sp>
        <p:nvSpPr>
          <p:cNvPr id="31" name="Freeform: Shape 30">
            <a:extLst>
              <a:ext uri="{FF2B5EF4-FFF2-40B4-BE49-F238E27FC236}">
                <a16:creationId xmlns:a16="http://schemas.microsoft.com/office/drawing/2014/main" id="{3AFA966B-055C-3471-8B3C-FC6037650C7E}"/>
              </a:ext>
            </a:extLst>
          </p:cNvPr>
          <p:cNvSpPr/>
          <p:nvPr/>
        </p:nvSpPr>
        <p:spPr>
          <a:xfrm rot="16200000">
            <a:off x="8612804" y="3278805"/>
            <a:ext cx="6858000" cy="300390"/>
          </a:xfrm>
          <a:custGeom>
            <a:avLst/>
            <a:gdLst>
              <a:gd name="connsiteX0" fmla="*/ 48600 w 2811428"/>
              <a:gd name="connsiteY0" fmla="*/ 4889 h 99500"/>
              <a:gd name="connsiteX1" fmla="*/ 13399 w 2811428"/>
              <a:gd name="connsiteY1" fmla="*/ 99501 h 99500"/>
              <a:gd name="connsiteX2" fmla="*/ 0 w 2811428"/>
              <a:gd name="connsiteY2" fmla="*/ 94611 h 99500"/>
              <a:gd name="connsiteX3" fmla="*/ 35201 w 2811428"/>
              <a:gd name="connsiteY3" fmla="*/ 0 h 99500"/>
              <a:gd name="connsiteX4" fmla="*/ 102775 w 2811428"/>
              <a:gd name="connsiteY4" fmla="*/ 4889 h 99500"/>
              <a:gd name="connsiteX5" fmla="*/ 67567 w 2811428"/>
              <a:gd name="connsiteY5" fmla="*/ 99501 h 99500"/>
              <a:gd name="connsiteX6" fmla="*/ 54171 w 2811428"/>
              <a:gd name="connsiteY6" fmla="*/ 94611 h 99500"/>
              <a:gd name="connsiteX7" fmla="*/ 89379 w 2811428"/>
              <a:gd name="connsiteY7" fmla="*/ 0 h 99500"/>
              <a:gd name="connsiteX8" fmla="*/ 156953 w 2811428"/>
              <a:gd name="connsiteY8" fmla="*/ 4889 h 99500"/>
              <a:gd name="connsiteX9" fmla="*/ 121738 w 2811428"/>
              <a:gd name="connsiteY9" fmla="*/ 99501 h 99500"/>
              <a:gd name="connsiteX10" fmla="*/ 108343 w 2811428"/>
              <a:gd name="connsiteY10" fmla="*/ 94611 h 99500"/>
              <a:gd name="connsiteX11" fmla="*/ 143551 w 2811428"/>
              <a:gd name="connsiteY11" fmla="*/ 0 h 99500"/>
              <a:gd name="connsiteX12" fmla="*/ 211125 w 2811428"/>
              <a:gd name="connsiteY12" fmla="*/ 4889 h 99500"/>
              <a:gd name="connsiteX13" fmla="*/ 175913 w 2811428"/>
              <a:gd name="connsiteY13" fmla="*/ 99501 h 99500"/>
              <a:gd name="connsiteX14" fmla="*/ 162514 w 2811428"/>
              <a:gd name="connsiteY14" fmla="*/ 94611 h 99500"/>
              <a:gd name="connsiteX15" fmla="*/ 197722 w 2811428"/>
              <a:gd name="connsiteY15" fmla="*/ 0 h 99500"/>
              <a:gd name="connsiteX16" fmla="*/ 265296 w 2811428"/>
              <a:gd name="connsiteY16" fmla="*/ 4889 h 99500"/>
              <a:gd name="connsiteX17" fmla="*/ 230088 w 2811428"/>
              <a:gd name="connsiteY17" fmla="*/ 99501 h 99500"/>
              <a:gd name="connsiteX18" fmla="*/ 216686 w 2811428"/>
              <a:gd name="connsiteY18" fmla="*/ 94611 h 99500"/>
              <a:gd name="connsiteX19" fmla="*/ 251890 w 2811428"/>
              <a:gd name="connsiteY19" fmla="*/ 0 h 99500"/>
              <a:gd name="connsiteX20" fmla="*/ 319464 w 2811428"/>
              <a:gd name="connsiteY20" fmla="*/ 4889 h 99500"/>
              <a:gd name="connsiteX21" fmla="*/ 284263 w 2811428"/>
              <a:gd name="connsiteY21" fmla="*/ 99501 h 99500"/>
              <a:gd name="connsiteX22" fmla="*/ 270857 w 2811428"/>
              <a:gd name="connsiteY22" fmla="*/ 94611 h 99500"/>
              <a:gd name="connsiteX23" fmla="*/ 306069 w 2811428"/>
              <a:gd name="connsiteY23" fmla="*/ 3 h 99500"/>
              <a:gd name="connsiteX24" fmla="*/ 373642 w 2811428"/>
              <a:gd name="connsiteY24" fmla="*/ 4893 h 99500"/>
              <a:gd name="connsiteX25" fmla="*/ 338438 w 2811428"/>
              <a:gd name="connsiteY25" fmla="*/ 99501 h 99500"/>
              <a:gd name="connsiteX26" fmla="*/ 325029 w 2811428"/>
              <a:gd name="connsiteY26" fmla="*/ 94611 h 99500"/>
              <a:gd name="connsiteX27" fmla="*/ 360237 w 2811428"/>
              <a:gd name="connsiteY27" fmla="*/ 0 h 99500"/>
              <a:gd name="connsiteX28" fmla="*/ 427803 w 2811428"/>
              <a:gd name="connsiteY28" fmla="*/ 4889 h 99500"/>
              <a:gd name="connsiteX29" fmla="*/ 392602 w 2811428"/>
              <a:gd name="connsiteY29" fmla="*/ 99501 h 99500"/>
              <a:gd name="connsiteX30" fmla="*/ 379200 w 2811428"/>
              <a:gd name="connsiteY30" fmla="*/ 94611 h 99500"/>
              <a:gd name="connsiteX31" fmla="*/ 414411 w 2811428"/>
              <a:gd name="connsiteY31" fmla="*/ 3 h 99500"/>
              <a:gd name="connsiteX32" fmla="*/ 481985 w 2811428"/>
              <a:gd name="connsiteY32" fmla="*/ 4893 h 99500"/>
              <a:gd name="connsiteX33" fmla="*/ 446777 w 2811428"/>
              <a:gd name="connsiteY33" fmla="*/ 99501 h 99500"/>
              <a:gd name="connsiteX34" fmla="*/ 433371 w 2811428"/>
              <a:gd name="connsiteY34" fmla="*/ 94611 h 99500"/>
              <a:gd name="connsiteX35" fmla="*/ 468579 w 2811428"/>
              <a:gd name="connsiteY35" fmla="*/ 0 h 99500"/>
              <a:gd name="connsiteX36" fmla="*/ 536160 w 2811428"/>
              <a:gd name="connsiteY36" fmla="*/ 4889 h 99500"/>
              <a:gd name="connsiteX37" fmla="*/ 500952 w 2811428"/>
              <a:gd name="connsiteY37" fmla="*/ 99501 h 99500"/>
              <a:gd name="connsiteX38" fmla="*/ 487543 w 2811428"/>
              <a:gd name="connsiteY38" fmla="*/ 94611 h 99500"/>
              <a:gd name="connsiteX39" fmla="*/ 522747 w 2811428"/>
              <a:gd name="connsiteY39" fmla="*/ 0 h 99500"/>
              <a:gd name="connsiteX40" fmla="*/ 590331 w 2811428"/>
              <a:gd name="connsiteY40" fmla="*/ 4889 h 99500"/>
              <a:gd name="connsiteX41" fmla="*/ 555127 w 2811428"/>
              <a:gd name="connsiteY41" fmla="*/ 99501 h 99500"/>
              <a:gd name="connsiteX42" fmla="*/ 541714 w 2811428"/>
              <a:gd name="connsiteY42" fmla="*/ 94611 h 99500"/>
              <a:gd name="connsiteX43" fmla="*/ 576922 w 2811428"/>
              <a:gd name="connsiteY43" fmla="*/ 0 h 99500"/>
              <a:gd name="connsiteX44" fmla="*/ 644496 w 2811428"/>
              <a:gd name="connsiteY44" fmla="*/ 4889 h 99500"/>
              <a:gd name="connsiteX45" fmla="*/ 609302 w 2811428"/>
              <a:gd name="connsiteY45" fmla="*/ 99501 h 99500"/>
              <a:gd name="connsiteX46" fmla="*/ 595886 w 2811428"/>
              <a:gd name="connsiteY46" fmla="*/ 94611 h 99500"/>
              <a:gd name="connsiteX47" fmla="*/ 631094 w 2811428"/>
              <a:gd name="connsiteY47" fmla="*/ 0 h 99500"/>
              <a:gd name="connsiteX48" fmla="*/ 698668 w 2811428"/>
              <a:gd name="connsiteY48" fmla="*/ 4889 h 99500"/>
              <a:gd name="connsiteX49" fmla="*/ 663473 w 2811428"/>
              <a:gd name="connsiteY49" fmla="*/ 99501 h 99500"/>
              <a:gd name="connsiteX50" fmla="*/ 650074 w 2811428"/>
              <a:gd name="connsiteY50" fmla="*/ 94611 h 99500"/>
              <a:gd name="connsiteX51" fmla="*/ 685282 w 2811428"/>
              <a:gd name="connsiteY51" fmla="*/ 0 h 99500"/>
              <a:gd name="connsiteX52" fmla="*/ 752856 w 2811428"/>
              <a:gd name="connsiteY52" fmla="*/ 4889 h 99500"/>
              <a:gd name="connsiteX53" fmla="*/ 717648 w 2811428"/>
              <a:gd name="connsiteY53" fmla="*/ 99501 h 99500"/>
              <a:gd name="connsiteX54" fmla="*/ 704249 w 2811428"/>
              <a:gd name="connsiteY54" fmla="*/ 94611 h 99500"/>
              <a:gd name="connsiteX55" fmla="*/ 739457 w 2811428"/>
              <a:gd name="connsiteY55" fmla="*/ 0 h 99500"/>
              <a:gd name="connsiteX56" fmla="*/ 807024 w 2811428"/>
              <a:gd name="connsiteY56" fmla="*/ 4889 h 99500"/>
              <a:gd name="connsiteX57" fmla="*/ 771816 w 2811428"/>
              <a:gd name="connsiteY57" fmla="*/ 99501 h 99500"/>
              <a:gd name="connsiteX58" fmla="*/ 758400 w 2811428"/>
              <a:gd name="connsiteY58" fmla="*/ 94611 h 99500"/>
              <a:gd name="connsiteX59" fmla="*/ 793608 w 2811428"/>
              <a:gd name="connsiteY59" fmla="*/ 0 h 99500"/>
              <a:gd name="connsiteX60" fmla="*/ 861182 w 2811428"/>
              <a:gd name="connsiteY60" fmla="*/ 4889 h 99500"/>
              <a:gd name="connsiteX61" fmla="*/ 825991 w 2811428"/>
              <a:gd name="connsiteY61" fmla="*/ 99501 h 99500"/>
              <a:gd name="connsiteX62" fmla="*/ 812589 w 2811428"/>
              <a:gd name="connsiteY62" fmla="*/ 94611 h 99500"/>
              <a:gd name="connsiteX63" fmla="*/ 847797 w 2811428"/>
              <a:gd name="connsiteY63" fmla="*/ 0 h 99500"/>
              <a:gd name="connsiteX64" fmla="*/ 915370 w 2811428"/>
              <a:gd name="connsiteY64" fmla="*/ 4889 h 99500"/>
              <a:gd name="connsiteX65" fmla="*/ 880166 w 2811428"/>
              <a:gd name="connsiteY65" fmla="*/ 99501 h 99500"/>
              <a:gd name="connsiteX66" fmla="*/ 866763 w 2811428"/>
              <a:gd name="connsiteY66" fmla="*/ 94611 h 99500"/>
              <a:gd name="connsiteX67" fmla="*/ 901968 w 2811428"/>
              <a:gd name="connsiteY67" fmla="*/ 0 h 99500"/>
              <a:gd name="connsiteX68" fmla="*/ 969545 w 2811428"/>
              <a:gd name="connsiteY68" fmla="*/ 4889 h 99500"/>
              <a:gd name="connsiteX69" fmla="*/ 934337 w 2811428"/>
              <a:gd name="connsiteY69" fmla="*/ 99501 h 99500"/>
              <a:gd name="connsiteX70" fmla="*/ 920938 w 2811428"/>
              <a:gd name="connsiteY70" fmla="*/ 94611 h 99500"/>
              <a:gd name="connsiteX71" fmla="*/ 956143 w 2811428"/>
              <a:gd name="connsiteY71" fmla="*/ 0 h 99500"/>
              <a:gd name="connsiteX72" fmla="*/ 1023720 w 2811428"/>
              <a:gd name="connsiteY72" fmla="*/ 4889 h 99500"/>
              <a:gd name="connsiteX73" fmla="*/ 988512 w 2811428"/>
              <a:gd name="connsiteY73" fmla="*/ 99501 h 99500"/>
              <a:gd name="connsiteX74" fmla="*/ 975110 w 2811428"/>
              <a:gd name="connsiteY74" fmla="*/ 94611 h 99500"/>
              <a:gd name="connsiteX75" fmla="*/ 1010318 w 2811428"/>
              <a:gd name="connsiteY75" fmla="*/ 0 h 99500"/>
              <a:gd name="connsiteX76" fmla="*/ 1077895 w 2811428"/>
              <a:gd name="connsiteY76" fmla="*/ 4889 h 99500"/>
              <a:gd name="connsiteX77" fmla="*/ 1042687 w 2811428"/>
              <a:gd name="connsiteY77" fmla="*/ 99501 h 99500"/>
              <a:gd name="connsiteX78" fmla="*/ 1029285 w 2811428"/>
              <a:gd name="connsiteY78" fmla="*/ 94611 h 99500"/>
              <a:gd name="connsiteX79" fmla="*/ 1064493 w 2811428"/>
              <a:gd name="connsiteY79" fmla="*/ 0 h 99500"/>
              <a:gd name="connsiteX80" fmla="*/ 1132059 w 2811428"/>
              <a:gd name="connsiteY80" fmla="*/ 4889 h 99500"/>
              <a:gd name="connsiteX81" fmla="*/ 1096862 w 2811428"/>
              <a:gd name="connsiteY81" fmla="*/ 99501 h 99500"/>
              <a:gd name="connsiteX82" fmla="*/ 1083460 w 2811428"/>
              <a:gd name="connsiteY82" fmla="*/ 94611 h 99500"/>
              <a:gd name="connsiteX83" fmla="*/ 1118661 w 2811428"/>
              <a:gd name="connsiteY83" fmla="*/ 0 h 99500"/>
              <a:gd name="connsiteX84" fmla="*/ 1186234 w 2811428"/>
              <a:gd name="connsiteY84" fmla="*/ 4889 h 99500"/>
              <a:gd name="connsiteX85" fmla="*/ 1151026 w 2811428"/>
              <a:gd name="connsiteY85" fmla="*/ 99501 h 99500"/>
              <a:gd name="connsiteX86" fmla="*/ 1137628 w 2811428"/>
              <a:gd name="connsiteY86" fmla="*/ 94611 h 99500"/>
              <a:gd name="connsiteX87" fmla="*/ 1172835 w 2811428"/>
              <a:gd name="connsiteY87" fmla="*/ 0 h 99500"/>
              <a:gd name="connsiteX88" fmla="*/ 1240409 w 2811428"/>
              <a:gd name="connsiteY88" fmla="*/ 4889 h 99500"/>
              <a:gd name="connsiteX89" fmla="*/ 1205201 w 2811428"/>
              <a:gd name="connsiteY89" fmla="*/ 99501 h 99500"/>
              <a:gd name="connsiteX90" fmla="*/ 1191802 w 2811428"/>
              <a:gd name="connsiteY90" fmla="*/ 94611 h 99500"/>
              <a:gd name="connsiteX91" fmla="*/ 1227007 w 2811428"/>
              <a:gd name="connsiteY91" fmla="*/ 0 h 99500"/>
              <a:gd name="connsiteX92" fmla="*/ 1294584 w 2811428"/>
              <a:gd name="connsiteY92" fmla="*/ 4889 h 99500"/>
              <a:gd name="connsiteX93" fmla="*/ 1259376 w 2811428"/>
              <a:gd name="connsiteY93" fmla="*/ 99501 h 99500"/>
              <a:gd name="connsiteX94" fmla="*/ 1245974 w 2811428"/>
              <a:gd name="connsiteY94" fmla="*/ 94611 h 99500"/>
              <a:gd name="connsiteX95" fmla="*/ 1281182 w 2811428"/>
              <a:gd name="connsiteY95" fmla="*/ 0 h 99500"/>
              <a:gd name="connsiteX96" fmla="*/ 1348755 w 2811428"/>
              <a:gd name="connsiteY96" fmla="*/ 4889 h 99500"/>
              <a:gd name="connsiteX97" fmla="*/ 1313551 w 2811428"/>
              <a:gd name="connsiteY97" fmla="*/ 99501 h 99500"/>
              <a:gd name="connsiteX98" fmla="*/ 1300149 w 2811428"/>
              <a:gd name="connsiteY98" fmla="*/ 94611 h 99500"/>
              <a:gd name="connsiteX99" fmla="*/ 1335357 w 2811428"/>
              <a:gd name="connsiteY99" fmla="*/ 0 h 99500"/>
              <a:gd name="connsiteX100" fmla="*/ 1402930 w 2811428"/>
              <a:gd name="connsiteY100" fmla="*/ 4889 h 99500"/>
              <a:gd name="connsiteX101" fmla="*/ 1367722 w 2811428"/>
              <a:gd name="connsiteY101" fmla="*/ 99501 h 99500"/>
              <a:gd name="connsiteX102" fmla="*/ 1354323 w 2811428"/>
              <a:gd name="connsiteY102" fmla="*/ 94611 h 99500"/>
              <a:gd name="connsiteX103" fmla="*/ 1389531 w 2811428"/>
              <a:gd name="connsiteY103" fmla="*/ 3 h 99500"/>
              <a:gd name="connsiteX104" fmla="*/ 1457105 w 2811428"/>
              <a:gd name="connsiteY104" fmla="*/ 4893 h 99500"/>
              <a:gd name="connsiteX105" fmla="*/ 1421897 w 2811428"/>
              <a:gd name="connsiteY105" fmla="*/ 99501 h 99500"/>
              <a:gd name="connsiteX106" fmla="*/ 1408498 w 2811428"/>
              <a:gd name="connsiteY106" fmla="*/ 94611 h 99500"/>
              <a:gd name="connsiteX107" fmla="*/ 1443706 w 2811428"/>
              <a:gd name="connsiteY107" fmla="*/ 0 h 99500"/>
              <a:gd name="connsiteX108" fmla="*/ 1511273 w 2811428"/>
              <a:gd name="connsiteY108" fmla="*/ 4889 h 99500"/>
              <a:gd name="connsiteX109" fmla="*/ 1476072 w 2811428"/>
              <a:gd name="connsiteY109" fmla="*/ 99501 h 99500"/>
              <a:gd name="connsiteX110" fmla="*/ 1462673 w 2811428"/>
              <a:gd name="connsiteY110" fmla="*/ 94611 h 99500"/>
              <a:gd name="connsiteX111" fmla="*/ 1497871 w 2811428"/>
              <a:gd name="connsiteY111" fmla="*/ 0 h 99500"/>
              <a:gd name="connsiteX112" fmla="*/ 1565448 w 2811428"/>
              <a:gd name="connsiteY112" fmla="*/ 4889 h 99500"/>
              <a:gd name="connsiteX113" fmla="*/ 1530240 w 2811428"/>
              <a:gd name="connsiteY113" fmla="*/ 99501 h 99500"/>
              <a:gd name="connsiteX114" fmla="*/ 1516838 w 2811428"/>
              <a:gd name="connsiteY114" fmla="*/ 94611 h 99500"/>
              <a:gd name="connsiteX115" fmla="*/ 1552046 w 2811428"/>
              <a:gd name="connsiteY115" fmla="*/ 3 h 99500"/>
              <a:gd name="connsiteX116" fmla="*/ 1619623 w 2811428"/>
              <a:gd name="connsiteY116" fmla="*/ 4893 h 99500"/>
              <a:gd name="connsiteX117" fmla="*/ 1584415 w 2811428"/>
              <a:gd name="connsiteY117" fmla="*/ 99501 h 99500"/>
              <a:gd name="connsiteX118" fmla="*/ 1571013 w 2811428"/>
              <a:gd name="connsiteY118" fmla="*/ 94611 h 99500"/>
              <a:gd name="connsiteX119" fmla="*/ 1606221 w 2811428"/>
              <a:gd name="connsiteY119" fmla="*/ 0 h 99500"/>
              <a:gd name="connsiteX120" fmla="*/ 1673794 w 2811428"/>
              <a:gd name="connsiteY120" fmla="*/ 4889 h 99500"/>
              <a:gd name="connsiteX121" fmla="*/ 1638586 w 2811428"/>
              <a:gd name="connsiteY121" fmla="*/ 99501 h 99500"/>
              <a:gd name="connsiteX122" fmla="*/ 1625187 w 2811428"/>
              <a:gd name="connsiteY122" fmla="*/ 94611 h 99500"/>
              <a:gd name="connsiteX123" fmla="*/ 1660395 w 2811428"/>
              <a:gd name="connsiteY123" fmla="*/ 0 h 99500"/>
              <a:gd name="connsiteX124" fmla="*/ 1727969 w 2811428"/>
              <a:gd name="connsiteY124" fmla="*/ 4889 h 99500"/>
              <a:gd name="connsiteX125" fmla="*/ 1692761 w 2811428"/>
              <a:gd name="connsiteY125" fmla="*/ 99501 h 99500"/>
              <a:gd name="connsiteX126" fmla="*/ 1679362 w 2811428"/>
              <a:gd name="connsiteY126" fmla="*/ 94611 h 99500"/>
              <a:gd name="connsiteX127" fmla="*/ 1714567 w 2811428"/>
              <a:gd name="connsiteY127" fmla="*/ 0 h 99500"/>
              <a:gd name="connsiteX128" fmla="*/ 1782144 w 2811428"/>
              <a:gd name="connsiteY128" fmla="*/ 4889 h 99500"/>
              <a:gd name="connsiteX129" fmla="*/ 1746936 w 2811428"/>
              <a:gd name="connsiteY129" fmla="*/ 99501 h 99500"/>
              <a:gd name="connsiteX130" fmla="*/ 1733537 w 2811428"/>
              <a:gd name="connsiteY130" fmla="*/ 94611 h 99500"/>
              <a:gd name="connsiteX131" fmla="*/ 1768742 w 2811428"/>
              <a:gd name="connsiteY131" fmla="*/ 0 h 99500"/>
              <a:gd name="connsiteX132" fmla="*/ 1836319 w 2811428"/>
              <a:gd name="connsiteY132" fmla="*/ 4889 h 99500"/>
              <a:gd name="connsiteX133" fmla="*/ 1801107 w 2811428"/>
              <a:gd name="connsiteY133" fmla="*/ 99501 h 99500"/>
              <a:gd name="connsiteX134" fmla="*/ 1787709 w 2811428"/>
              <a:gd name="connsiteY134" fmla="*/ 94611 h 99500"/>
              <a:gd name="connsiteX135" fmla="*/ 1822917 w 2811428"/>
              <a:gd name="connsiteY135" fmla="*/ 0 h 99500"/>
              <a:gd name="connsiteX136" fmla="*/ 1890483 w 2811428"/>
              <a:gd name="connsiteY136" fmla="*/ 4889 h 99500"/>
              <a:gd name="connsiteX137" fmla="*/ 1855282 w 2811428"/>
              <a:gd name="connsiteY137" fmla="*/ 99501 h 99500"/>
              <a:gd name="connsiteX138" fmla="*/ 1841884 w 2811428"/>
              <a:gd name="connsiteY138" fmla="*/ 94611 h 99500"/>
              <a:gd name="connsiteX139" fmla="*/ 1877085 w 2811428"/>
              <a:gd name="connsiteY139" fmla="*/ 0 h 99500"/>
              <a:gd name="connsiteX140" fmla="*/ 1944658 w 2811428"/>
              <a:gd name="connsiteY140" fmla="*/ 4889 h 99500"/>
              <a:gd name="connsiteX141" fmla="*/ 1909450 w 2811428"/>
              <a:gd name="connsiteY141" fmla="*/ 99501 h 99500"/>
              <a:gd name="connsiteX142" fmla="*/ 1896052 w 2811428"/>
              <a:gd name="connsiteY142" fmla="*/ 94611 h 99500"/>
              <a:gd name="connsiteX143" fmla="*/ 1931259 w 2811428"/>
              <a:gd name="connsiteY143" fmla="*/ 0 h 99500"/>
              <a:gd name="connsiteX144" fmla="*/ 1998833 w 2811428"/>
              <a:gd name="connsiteY144" fmla="*/ 4889 h 99500"/>
              <a:gd name="connsiteX145" fmla="*/ 1963625 w 2811428"/>
              <a:gd name="connsiteY145" fmla="*/ 99501 h 99500"/>
              <a:gd name="connsiteX146" fmla="*/ 1950223 w 2811428"/>
              <a:gd name="connsiteY146" fmla="*/ 94611 h 99500"/>
              <a:gd name="connsiteX147" fmla="*/ 1985431 w 2811428"/>
              <a:gd name="connsiteY147" fmla="*/ 0 h 99500"/>
              <a:gd name="connsiteX148" fmla="*/ 2053005 w 2811428"/>
              <a:gd name="connsiteY148" fmla="*/ 4889 h 99500"/>
              <a:gd name="connsiteX149" fmla="*/ 2017800 w 2811428"/>
              <a:gd name="connsiteY149" fmla="*/ 99501 h 99500"/>
              <a:gd name="connsiteX150" fmla="*/ 2004398 w 2811428"/>
              <a:gd name="connsiteY150" fmla="*/ 94611 h 99500"/>
              <a:gd name="connsiteX151" fmla="*/ 2039606 w 2811428"/>
              <a:gd name="connsiteY151" fmla="*/ 0 h 99500"/>
              <a:gd name="connsiteX152" fmla="*/ 2107180 w 2811428"/>
              <a:gd name="connsiteY152" fmla="*/ 4889 h 99500"/>
              <a:gd name="connsiteX153" fmla="*/ 2071972 w 2811428"/>
              <a:gd name="connsiteY153" fmla="*/ 99501 h 99500"/>
              <a:gd name="connsiteX154" fmla="*/ 2058573 w 2811428"/>
              <a:gd name="connsiteY154" fmla="*/ 94611 h 99500"/>
              <a:gd name="connsiteX155" fmla="*/ 2093781 w 2811428"/>
              <a:gd name="connsiteY155" fmla="*/ 0 h 99500"/>
              <a:gd name="connsiteX156" fmla="*/ 2161372 w 2811428"/>
              <a:gd name="connsiteY156" fmla="*/ 4889 h 99500"/>
              <a:gd name="connsiteX157" fmla="*/ 2126146 w 2811428"/>
              <a:gd name="connsiteY157" fmla="*/ 99501 h 99500"/>
              <a:gd name="connsiteX158" fmla="*/ 2112748 w 2811428"/>
              <a:gd name="connsiteY158" fmla="*/ 94611 h 99500"/>
              <a:gd name="connsiteX159" fmla="*/ 2147956 w 2811428"/>
              <a:gd name="connsiteY159" fmla="*/ 0 h 99500"/>
              <a:gd name="connsiteX160" fmla="*/ 2215543 w 2811428"/>
              <a:gd name="connsiteY160" fmla="*/ 4889 h 99500"/>
              <a:gd name="connsiteX161" fmla="*/ 2180321 w 2811428"/>
              <a:gd name="connsiteY161" fmla="*/ 99501 h 99500"/>
              <a:gd name="connsiteX162" fmla="*/ 2166922 w 2811428"/>
              <a:gd name="connsiteY162" fmla="*/ 94611 h 99500"/>
              <a:gd name="connsiteX163" fmla="*/ 2202127 w 2811428"/>
              <a:gd name="connsiteY163" fmla="*/ 0 h 99500"/>
              <a:gd name="connsiteX164" fmla="*/ 2269714 w 2811428"/>
              <a:gd name="connsiteY164" fmla="*/ 4889 h 99500"/>
              <a:gd name="connsiteX165" fmla="*/ 2234489 w 2811428"/>
              <a:gd name="connsiteY165" fmla="*/ 99501 h 99500"/>
              <a:gd name="connsiteX166" fmla="*/ 2221090 w 2811428"/>
              <a:gd name="connsiteY166" fmla="*/ 94611 h 99500"/>
              <a:gd name="connsiteX167" fmla="*/ 2256295 w 2811428"/>
              <a:gd name="connsiteY167" fmla="*/ 0 h 99500"/>
              <a:gd name="connsiteX168" fmla="*/ 2323886 w 2811428"/>
              <a:gd name="connsiteY168" fmla="*/ 4889 h 99500"/>
              <a:gd name="connsiteX169" fmla="*/ 2288664 w 2811428"/>
              <a:gd name="connsiteY169" fmla="*/ 99501 h 99500"/>
              <a:gd name="connsiteX170" fmla="*/ 2275262 w 2811428"/>
              <a:gd name="connsiteY170" fmla="*/ 94611 h 99500"/>
              <a:gd name="connsiteX171" fmla="*/ 2310470 w 2811428"/>
              <a:gd name="connsiteY171" fmla="*/ 0 h 99500"/>
              <a:gd name="connsiteX172" fmla="*/ 2378057 w 2811428"/>
              <a:gd name="connsiteY172" fmla="*/ 4889 h 99500"/>
              <a:gd name="connsiteX173" fmla="*/ 2342836 w 2811428"/>
              <a:gd name="connsiteY173" fmla="*/ 99501 h 99500"/>
              <a:gd name="connsiteX174" fmla="*/ 2329437 w 2811428"/>
              <a:gd name="connsiteY174" fmla="*/ 94611 h 99500"/>
              <a:gd name="connsiteX175" fmla="*/ 2364645 w 2811428"/>
              <a:gd name="connsiteY175" fmla="*/ 0 h 99500"/>
              <a:gd name="connsiteX176" fmla="*/ 2432229 w 2811428"/>
              <a:gd name="connsiteY176" fmla="*/ 4889 h 99500"/>
              <a:gd name="connsiteX177" fmla="*/ 2397010 w 2811428"/>
              <a:gd name="connsiteY177" fmla="*/ 99501 h 99500"/>
              <a:gd name="connsiteX178" fmla="*/ 2383611 w 2811428"/>
              <a:gd name="connsiteY178" fmla="*/ 94611 h 99500"/>
              <a:gd name="connsiteX179" fmla="*/ 2418820 w 2811428"/>
              <a:gd name="connsiteY179" fmla="*/ 0 h 99500"/>
              <a:gd name="connsiteX180" fmla="*/ 2486400 w 2811428"/>
              <a:gd name="connsiteY180" fmla="*/ 4889 h 99500"/>
              <a:gd name="connsiteX181" fmla="*/ 2451185 w 2811428"/>
              <a:gd name="connsiteY181" fmla="*/ 99501 h 99500"/>
              <a:gd name="connsiteX182" fmla="*/ 2437786 w 2811428"/>
              <a:gd name="connsiteY182" fmla="*/ 94611 h 99500"/>
              <a:gd name="connsiteX183" fmla="*/ 2472991 w 2811428"/>
              <a:gd name="connsiteY183" fmla="*/ 0 h 99500"/>
              <a:gd name="connsiteX184" fmla="*/ 2540572 w 2811428"/>
              <a:gd name="connsiteY184" fmla="*/ 4889 h 99500"/>
              <a:gd name="connsiteX185" fmla="*/ 2505360 w 2811428"/>
              <a:gd name="connsiteY185" fmla="*/ 99501 h 99500"/>
              <a:gd name="connsiteX186" fmla="*/ 2491961 w 2811428"/>
              <a:gd name="connsiteY186" fmla="*/ 94611 h 99500"/>
              <a:gd name="connsiteX187" fmla="*/ 2527166 w 2811428"/>
              <a:gd name="connsiteY187" fmla="*/ 3 h 99500"/>
              <a:gd name="connsiteX188" fmla="*/ 2594743 w 2811428"/>
              <a:gd name="connsiteY188" fmla="*/ 4889 h 99500"/>
              <a:gd name="connsiteX189" fmla="*/ 2559535 w 2811428"/>
              <a:gd name="connsiteY189" fmla="*/ 99501 h 99500"/>
              <a:gd name="connsiteX190" fmla="*/ 2546133 w 2811428"/>
              <a:gd name="connsiteY190" fmla="*/ 94611 h 99500"/>
              <a:gd name="connsiteX191" fmla="*/ 2581341 w 2811428"/>
              <a:gd name="connsiteY191" fmla="*/ 0 h 99500"/>
              <a:gd name="connsiteX192" fmla="*/ 2648914 w 2811428"/>
              <a:gd name="connsiteY192" fmla="*/ 4889 h 99500"/>
              <a:gd name="connsiteX193" fmla="*/ 2613699 w 2811428"/>
              <a:gd name="connsiteY193" fmla="*/ 99501 h 99500"/>
              <a:gd name="connsiteX194" fmla="*/ 2600301 w 2811428"/>
              <a:gd name="connsiteY194" fmla="*/ 94611 h 99500"/>
              <a:gd name="connsiteX195" fmla="*/ 2635509 w 2811428"/>
              <a:gd name="connsiteY195" fmla="*/ 3 h 99500"/>
              <a:gd name="connsiteX196" fmla="*/ 2703086 w 2811428"/>
              <a:gd name="connsiteY196" fmla="*/ 4889 h 99500"/>
              <a:gd name="connsiteX197" fmla="*/ 2667874 w 2811428"/>
              <a:gd name="connsiteY197" fmla="*/ 99501 h 99500"/>
              <a:gd name="connsiteX198" fmla="*/ 2654476 w 2811428"/>
              <a:gd name="connsiteY198" fmla="*/ 94611 h 99500"/>
              <a:gd name="connsiteX199" fmla="*/ 2689680 w 2811428"/>
              <a:gd name="connsiteY199" fmla="*/ 3 h 99500"/>
              <a:gd name="connsiteX200" fmla="*/ 2757257 w 2811428"/>
              <a:gd name="connsiteY200" fmla="*/ 4889 h 99500"/>
              <a:gd name="connsiteX201" fmla="*/ 2722049 w 2811428"/>
              <a:gd name="connsiteY201" fmla="*/ 99501 h 99500"/>
              <a:gd name="connsiteX202" fmla="*/ 2708647 w 2811428"/>
              <a:gd name="connsiteY202" fmla="*/ 94611 h 99500"/>
              <a:gd name="connsiteX203" fmla="*/ 2743855 w 2811428"/>
              <a:gd name="connsiteY203" fmla="*/ 0 h 99500"/>
              <a:gd name="connsiteX204" fmla="*/ 2811429 w 2811428"/>
              <a:gd name="connsiteY204" fmla="*/ 4889 h 99500"/>
              <a:gd name="connsiteX205" fmla="*/ 2776224 w 2811428"/>
              <a:gd name="connsiteY205" fmla="*/ 99501 h 99500"/>
              <a:gd name="connsiteX206" fmla="*/ 2762822 w 2811428"/>
              <a:gd name="connsiteY206" fmla="*/ 94611 h 99500"/>
              <a:gd name="connsiteX207" fmla="*/ 2798030 w 2811428"/>
              <a:gd name="connsiteY207" fmla="*/ 0 h 9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Lst>
            <a:rect l="l" t="t" r="r" b="b"/>
            <a:pathLst>
              <a:path w="2811428" h="99500">
                <a:moveTo>
                  <a:pt x="48600" y="4889"/>
                </a:moveTo>
                <a:lnTo>
                  <a:pt x="13399" y="99501"/>
                </a:lnTo>
                <a:lnTo>
                  <a:pt x="0" y="94611"/>
                </a:lnTo>
                <a:lnTo>
                  <a:pt x="35201" y="0"/>
                </a:lnTo>
                <a:moveTo>
                  <a:pt x="102775" y="4889"/>
                </a:moveTo>
                <a:lnTo>
                  <a:pt x="67567" y="99501"/>
                </a:lnTo>
                <a:lnTo>
                  <a:pt x="54171" y="94611"/>
                </a:lnTo>
                <a:lnTo>
                  <a:pt x="89379" y="0"/>
                </a:lnTo>
                <a:moveTo>
                  <a:pt x="156953" y="4889"/>
                </a:moveTo>
                <a:lnTo>
                  <a:pt x="121738" y="99501"/>
                </a:lnTo>
                <a:lnTo>
                  <a:pt x="108343" y="94611"/>
                </a:lnTo>
                <a:lnTo>
                  <a:pt x="143551" y="0"/>
                </a:lnTo>
                <a:moveTo>
                  <a:pt x="211125" y="4889"/>
                </a:moveTo>
                <a:lnTo>
                  <a:pt x="175913" y="99501"/>
                </a:lnTo>
                <a:lnTo>
                  <a:pt x="162514" y="94611"/>
                </a:lnTo>
                <a:lnTo>
                  <a:pt x="197722" y="0"/>
                </a:lnTo>
                <a:moveTo>
                  <a:pt x="265296" y="4889"/>
                </a:moveTo>
                <a:lnTo>
                  <a:pt x="230088" y="99501"/>
                </a:lnTo>
                <a:lnTo>
                  <a:pt x="216686" y="94611"/>
                </a:lnTo>
                <a:lnTo>
                  <a:pt x="251890" y="0"/>
                </a:lnTo>
                <a:moveTo>
                  <a:pt x="319464" y="4889"/>
                </a:moveTo>
                <a:lnTo>
                  <a:pt x="284263" y="99501"/>
                </a:lnTo>
                <a:lnTo>
                  <a:pt x="270857" y="94611"/>
                </a:lnTo>
                <a:lnTo>
                  <a:pt x="306069" y="3"/>
                </a:lnTo>
                <a:moveTo>
                  <a:pt x="373642" y="4893"/>
                </a:moveTo>
                <a:lnTo>
                  <a:pt x="338438" y="99501"/>
                </a:lnTo>
                <a:lnTo>
                  <a:pt x="325029" y="94611"/>
                </a:lnTo>
                <a:lnTo>
                  <a:pt x="360237" y="0"/>
                </a:lnTo>
                <a:moveTo>
                  <a:pt x="427803" y="4889"/>
                </a:moveTo>
                <a:lnTo>
                  <a:pt x="392602" y="99501"/>
                </a:lnTo>
                <a:lnTo>
                  <a:pt x="379200" y="94611"/>
                </a:lnTo>
                <a:lnTo>
                  <a:pt x="414411" y="3"/>
                </a:lnTo>
                <a:moveTo>
                  <a:pt x="481985" y="4893"/>
                </a:moveTo>
                <a:lnTo>
                  <a:pt x="446777" y="99501"/>
                </a:lnTo>
                <a:lnTo>
                  <a:pt x="433371" y="94611"/>
                </a:lnTo>
                <a:lnTo>
                  <a:pt x="468579" y="0"/>
                </a:lnTo>
                <a:moveTo>
                  <a:pt x="536160" y="4889"/>
                </a:moveTo>
                <a:lnTo>
                  <a:pt x="500952" y="99501"/>
                </a:lnTo>
                <a:lnTo>
                  <a:pt x="487543" y="94611"/>
                </a:lnTo>
                <a:lnTo>
                  <a:pt x="522747" y="0"/>
                </a:lnTo>
                <a:moveTo>
                  <a:pt x="590331" y="4889"/>
                </a:moveTo>
                <a:lnTo>
                  <a:pt x="555127" y="99501"/>
                </a:lnTo>
                <a:lnTo>
                  <a:pt x="541714" y="94611"/>
                </a:lnTo>
                <a:lnTo>
                  <a:pt x="576922" y="0"/>
                </a:lnTo>
                <a:moveTo>
                  <a:pt x="644496" y="4889"/>
                </a:moveTo>
                <a:lnTo>
                  <a:pt x="609302" y="99501"/>
                </a:lnTo>
                <a:lnTo>
                  <a:pt x="595886" y="94611"/>
                </a:lnTo>
                <a:lnTo>
                  <a:pt x="631094" y="0"/>
                </a:lnTo>
                <a:moveTo>
                  <a:pt x="698668" y="4889"/>
                </a:moveTo>
                <a:lnTo>
                  <a:pt x="663473" y="99501"/>
                </a:lnTo>
                <a:lnTo>
                  <a:pt x="650074" y="94611"/>
                </a:lnTo>
                <a:lnTo>
                  <a:pt x="685282" y="0"/>
                </a:lnTo>
                <a:moveTo>
                  <a:pt x="752856" y="4889"/>
                </a:moveTo>
                <a:lnTo>
                  <a:pt x="717648" y="99501"/>
                </a:lnTo>
                <a:lnTo>
                  <a:pt x="704249" y="94611"/>
                </a:lnTo>
                <a:lnTo>
                  <a:pt x="739457" y="0"/>
                </a:lnTo>
                <a:moveTo>
                  <a:pt x="807024" y="4889"/>
                </a:moveTo>
                <a:lnTo>
                  <a:pt x="771816" y="99501"/>
                </a:lnTo>
                <a:lnTo>
                  <a:pt x="758400" y="94611"/>
                </a:lnTo>
                <a:lnTo>
                  <a:pt x="793608" y="0"/>
                </a:lnTo>
                <a:moveTo>
                  <a:pt x="861182" y="4889"/>
                </a:moveTo>
                <a:lnTo>
                  <a:pt x="825991" y="99501"/>
                </a:lnTo>
                <a:lnTo>
                  <a:pt x="812589" y="94611"/>
                </a:lnTo>
                <a:lnTo>
                  <a:pt x="847797" y="0"/>
                </a:lnTo>
                <a:moveTo>
                  <a:pt x="915370" y="4889"/>
                </a:moveTo>
                <a:lnTo>
                  <a:pt x="880166" y="99501"/>
                </a:lnTo>
                <a:lnTo>
                  <a:pt x="866763" y="94611"/>
                </a:lnTo>
                <a:lnTo>
                  <a:pt x="901968" y="0"/>
                </a:lnTo>
                <a:moveTo>
                  <a:pt x="969545" y="4889"/>
                </a:moveTo>
                <a:lnTo>
                  <a:pt x="934337" y="99501"/>
                </a:lnTo>
                <a:lnTo>
                  <a:pt x="920938" y="94611"/>
                </a:lnTo>
                <a:lnTo>
                  <a:pt x="956143" y="0"/>
                </a:lnTo>
                <a:moveTo>
                  <a:pt x="1023720" y="4889"/>
                </a:moveTo>
                <a:lnTo>
                  <a:pt x="988512" y="99501"/>
                </a:lnTo>
                <a:lnTo>
                  <a:pt x="975110" y="94611"/>
                </a:lnTo>
                <a:lnTo>
                  <a:pt x="1010318" y="0"/>
                </a:lnTo>
                <a:moveTo>
                  <a:pt x="1077895" y="4889"/>
                </a:moveTo>
                <a:lnTo>
                  <a:pt x="1042687" y="99501"/>
                </a:lnTo>
                <a:lnTo>
                  <a:pt x="1029285" y="94611"/>
                </a:lnTo>
                <a:lnTo>
                  <a:pt x="1064493" y="0"/>
                </a:lnTo>
                <a:moveTo>
                  <a:pt x="1132059" y="4889"/>
                </a:moveTo>
                <a:lnTo>
                  <a:pt x="1096862" y="99501"/>
                </a:lnTo>
                <a:lnTo>
                  <a:pt x="1083460" y="94611"/>
                </a:lnTo>
                <a:lnTo>
                  <a:pt x="1118661" y="0"/>
                </a:lnTo>
                <a:moveTo>
                  <a:pt x="1186234" y="4889"/>
                </a:moveTo>
                <a:lnTo>
                  <a:pt x="1151026" y="99501"/>
                </a:lnTo>
                <a:lnTo>
                  <a:pt x="1137628" y="94611"/>
                </a:lnTo>
                <a:lnTo>
                  <a:pt x="1172835" y="0"/>
                </a:lnTo>
                <a:moveTo>
                  <a:pt x="1240409" y="4889"/>
                </a:moveTo>
                <a:lnTo>
                  <a:pt x="1205201" y="99501"/>
                </a:lnTo>
                <a:lnTo>
                  <a:pt x="1191802" y="94611"/>
                </a:lnTo>
                <a:lnTo>
                  <a:pt x="1227007" y="0"/>
                </a:lnTo>
                <a:moveTo>
                  <a:pt x="1294584" y="4889"/>
                </a:moveTo>
                <a:lnTo>
                  <a:pt x="1259376" y="99501"/>
                </a:lnTo>
                <a:lnTo>
                  <a:pt x="1245974" y="94611"/>
                </a:lnTo>
                <a:lnTo>
                  <a:pt x="1281182" y="0"/>
                </a:lnTo>
                <a:moveTo>
                  <a:pt x="1348755" y="4889"/>
                </a:moveTo>
                <a:lnTo>
                  <a:pt x="1313551" y="99501"/>
                </a:lnTo>
                <a:lnTo>
                  <a:pt x="1300149" y="94611"/>
                </a:lnTo>
                <a:lnTo>
                  <a:pt x="1335357" y="0"/>
                </a:lnTo>
                <a:moveTo>
                  <a:pt x="1402930" y="4889"/>
                </a:moveTo>
                <a:lnTo>
                  <a:pt x="1367722" y="99501"/>
                </a:lnTo>
                <a:lnTo>
                  <a:pt x="1354323" y="94611"/>
                </a:lnTo>
                <a:lnTo>
                  <a:pt x="1389531" y="3"/>
                </a:lnTo>
                <a:moveTo>
                  <a:pt x="1457105" y="4893"/>
                </a:moveTo>
                <a:lnTo>
                  <a:pt x="1421897" y="99501"/>
                </a:lnTo>
                <a:lnTo>
                  <a:pt x="1408498" y="94611"/>
                </a:lnTo>
                <a:lnTo>
                  <a:pt x="1443706" y="0"/>
                </a:lnTo>
                <a:moveTo>
                  <a:pt x="1511273" y="4889"/>
                </a:moveTo>
                <a:lnTo>
                  <a:pt x="1476072" y="99501"/>
                </a:lnTo>
                <a:lnTo>
                  <a:pt x="1462673" y="94611"/>
                </a:lnTo>
                <a:lnTo>
                  <a:pt x="1497871" y="0"/>
                </a:lnTo>
                <a:moveTo>
                  <a:pt x="1565448" y="4889"/>
                </a:moveTo>
                <a:lnTo>
                  <a:pt x="1530240" y="99501"/>
                </a:lnTo>
                <a:lnTo>
                  <a:pt x="1516838" y="94611"/>
                </a:lnTo>
                <a:lnTo>
                  <a:pt x="1552046" y="3"/>
                </a:lnTo>
                <a:moveTo>
                  <a:pt x="1619623" y="4893"/>
                </a:moveTo>
                <a:lnTo>
                  <a:pt x="1584415" y="99501"/>
                </a:lnTo>
                <a:lnTo>
                  <a:pt x="1571013" y="94611"/>
                </a:lnTo>
                <a:lnTo>
                  <a:pt x="1606221" y="0"/>
                </a:lnTo>
                <a:moveTo>
                  <a:pt x="1673794" y="4889"/>
                </a:moveTo>
                <a:lnTo>
                  <a:pt x="1638586" y="99501"/>
                </a:lnTo>
                <a:lnTo>
                  <a:pt x="1625187" y="94611"/>
                </a:lnTo>
                <a:lnTo>
                  <a:pt x="1660395" y="0"/>
                </a:lnTo>
                <a:moveTo>
                  <a:pt x="1727969" y="4889"/>
                </a:moveTo>
                <a:lnTo>
                  <a:pt x="1692761" y="99501"/>
                </a:lnTo>
                <a:lnTo>
                  <a:pt x="1679362" y="94611"/>
                </a:lnTo>
                <a:lnTo>
                  <a:pt x="1714567" y="0"/>
                </a:lnTo>
                <a:moveTo>
                  <a:pt x="1782144" y="4889"/>
                </a:moveTo>
                <a:lnTo>
                  <a:pt x="1746936" y="99501"/>
                </a:lnTo>
                <a:lnTo>
                  <a:pt x="1733537" y="94611"/>
                </a:lnTo>
                <a:lnTo>
                  <a:pt x="1768742" y="0"/>
                </a:lnTo>
                <a:moveTo>
                  <a:pt x="1836319" y="4889"/>
                </a:moveTo>
                <a:lnTo>
                  <a:pt x="1801107" y="99501"/>
                </a:lnTo>
                <a:lnTo>
                  <a:pt x="1787709" y="94611"/>
                </a:lnTo>
                <a:lnTo>
                  <a:pt x="1822917" y="0"/>
                </a:lnTo>
                <a:moveTo>
                  <a:pt x="1890483" y="4889"/>
                </a:moveTo>
                <a:lnTo>
                  <a:pt x="1855282" y="99501"/>
                </a:lnTo>
                <a:lnTo>
                  <a:pt x="1841884" y="94611"/>
                </a:lnTo>
                <a:lnTo>
                  <a:pt x="1877085" y="0"/>
                </a:lnTo>
                <a:moveTo>
                  <a:pt x="1944658" y="4889"/>
                </a:moveTo>
                <a:lnTo>
                  <a:pt x="1909450" y="99501"/>
                </a:lnTo>
                <a:lnTo>
                  <a:pt x="1896052" y="94611"/>
                </a:lnTo>
                <a:lnTo>
                  <a:pt x="1931259" y="0"/>
                </a:lnTo>
                <a:moveTo>
                  <a:pt x="1998833" y="4889"/>
                </a:moveTo>
                <a:lnTo>
                  <a:pt x="1963625" y="99501"/>
                </a:lnTo>
                <a:lnTo>
                  <a:pt x="1950223" y="94611"/>
                </a:lnTo>
                <a:lnTo>
                  <a:pt x="1985431" y="0"/>
                </a:lnTo>
                <a:moveTo>
                  <a:pt x="2053005" y="4889"/>
                </a:moveTo>
                <a:lnTo>
                  <a:pt x="2017800" y="99501"/>
                </a:lnTo>
                <a:lnTo>
                  <a:pt x="2004398" y="94611"/>
                </a:lnTo>
                <a:lnTo>
                  <a:pt x="2039606" y="0"/>
                </a:lnTo>
                <a:moveTo>
                  <a:pt x="2107180" y="4889"/>
                </a:moveTo>
                <a:lnTo>
                  <a:pt x="2071972" y="99501"/>
                </a:lnTo>
                <a:lnTo>
                  <a:pt x="2058573" y="94611"/>
                </a:lnTo>
                <a:lnTo>
                  <a:pt x="2093781" y="0"/>
                </a:lnTo>
                <a:moveTo>
                  <a:pt x="2161372" y="4889"/>
                </a:moveTo>
                <a:lnTo>
                  <a:pt x="2126146" y="99501"/>
                </a:lnTo>
                <a:lnTo>
                  <a:pt x="2112748" y="94611"/>
                </a:lnTo>
                <a:lnTo>
                  <a:pt x="2147956" y="0"/>
                </a:lnTo>
                <a:moveTo>
                  <a:pt x="2215543" y="4889"/>
                </a:moveTo>
                <a:lnTo>
                  <a:pt x="2180321" y="99501"/>
                </a:lnTo>
                <a:lnTo>
                  <a:pt x="2166922" y="94611"/>
                </a:lnTo>
                <a:lnTo>
                  <a:pt x="2202127" y="0"/>
                </a:lnTo>
                <a:moveTo>
                  <a:pt x="2269714" y="4889"/>
                </a:moveTo>
                <a:lnTo>
                  <a:pt x="2234489" y="99501"/>
                </a:lnTo>
                <a:lnTo>
                  <a:pt x="2221090" y="94611"/>
                </a:lnTo>
                <a:lnTo>
                  <a:pt x="2256295" y="0"/>
                </a:lnTo>
                <a:moveTo>
                  <a:pt x="2323886" y="4889"/>
                </a:moveTo>
                <a:lnTo>
                  <a:pt x="2288664" y="99501"/>
                </a:lnTo>
                <a:lnTo>
                  <a:pt x="2275262" y="94611"/>
                </a:lnTo>
                <a:lnTo>
                  <a:pt x="2310470" y="0"/>
                </a:lnTo>
                <a:moveTo>
                  <a:pt x="2378057" y="4889"/>
                </a:moveTo>
                <a:lnTo>
                  <a:pt x="2342836" y="99501"/>
                </a:lnTo>
                <a:lnTo>
                  <a:pt x="2329437" y="94611"/>
                </a:lnTo>
                <a:lnTo>
                  <a:pt x="2364645" y="0"/>
                </a:lnTo>
                <a:moveTo>
                  <a:pt x="2432229" y="4889"/>
                </a:moveTo>
                <a:lnTo>
                  <a:pt x="2397010" y="99501"/>
                </a:lnTo>
                <a:lnTo>
                  <a:pt x="2383611" y="94611"/>
                </a:lnTo>
                <a:lnTo>
                  <a:pt x="2418820" y="0"/>
                </a:lnTo>
                <a:moveTo>
                  <a:pt x="2486400" y="4889"/>
                </a:moveTo>
                <a:lnTo>
                  <a:pt x="2451185" y="99501"/>
                </a:lnTo>
                <a:lnTo>
                  <a:pt x="2437786" y="94611"/>
                </a:lnTo>
                <a:lnTo>
                  <a:pt x="2472991" y="0"/>
                </a:lnTo>
                <a:moveTo>
                  <a:pt x="2540572" y="4889"/>
                </a:moveTo>
                <a:lnTo>
                  <a:pt x="2505360" y="99501"/>
                </a:lnTo>
                <a:lnTo>
                  <a:pt x="2491961" y="94611"/>
                </a:lnTo>
                <a:lnTo>
                  <a:pt x="2527166" y="3"/>
                </a:lnTo>
                <a:moveTo>
                  <a:pt x="2594743" y="4889"/>
                </a:moveTo>
                <a:lnTo>
                  <a:pt x="2559535" y="99501"/>
                </a:lnTo>
                <a:lnTo>
                  <a:pt x="2546133" y="94611"/>
                </a:lnTo>
                <a:lnTo>
                  <a:pt x="2581341" y="0"/>
                </a:lnTo>
                <a:moveTo>
                  <a:pt x="2648914" y="4889"/>
                </a:moveTo>
                <a:lnTo>
                  <a:pt x="2613699" y="99501"/>
                </a:lnTo>
                <a:lnTo>
                  <a:pt x="2600301" y="94611"/>
                </a:lnTo>
                <a:lnTo>
                  <a:pt x="2635509" y="3"/>
                </a:lnTo>
                <a:moveTo>
                  <a:pt x="2703086" y="4889"/>
                </a:moveTo>
                <a:lnTo>
                  <a:pt x="2667874" y="99501"/>
                </a:lnTo>
                <a:lnTo>
                  <a:pt x="2654476" y="94611"/>
                </a:lnTo>
                <a:lnTo>
                  <a:pt x="2689680" y="3"/>
                </a:lnTo>
                <a:moveTo>
                  <a:pt x="2757257" y="4889"/>
                </a:moveTo>
                <a:lnTo>
                  <a:pt x="2722049" y="99501"/>
                </a:lnTo>
                <a:lnTo>
                  <a:pt x="2708647" y="94611"/>
                </a:lnTo>
                <a:lnTo>
                  <a:pt x="2743855" y="0"/>
                </a:lnTo>
                <a:moveTo>
                  <a:pt x="2811429" y="4889"/>
                </a:moveTo>
                <a:lnTo>
                  <a:pt x="2776224" y="99501"/>
                </a:lnTo>
                <a:lnTo>
                  <a:pt x="2762822" y="94611"/>
                </a:lnTo>
                <a:lnTo>
                  <a:pt x="2798030" y="0"/>
                </a:lnTo>
              </a:path>
            </a:pathLst>
          </a:custGeom>
          <a:solidFill>
            <a:schemeClr val="bg1">
              <a:lumMod val="95000"/>
              <a:alpha val="70000"/>
            </a:schemeClr>
          </a:solidFill>
          <a:ln w="3429" cap="flat">
            <a:noFill/>
            <a:prstDash val="solid"/>
            <a:miter/>
          </a:ln>
        </p:spPr>
        <p:txBody>
          <a:bodyPr rtlCol="0" anchor="ctr"/>
          <a:lstStyle/>
          <a:p>
            <a:endParaRPr lang="en-US"/>
          </a:p>
        </p:txBody>
      </p:sp>
    </p:spTree>
    <p:extLst>
      <p:ext uri="{BB962C8B-B14F-4D97-AF65-F5344CB8AC3E}">
        <p14:creationId xmlns:p14="http://schemas.microsoft.com/office/powerpoint/2010/main" val="1354739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8D739968-068F-4E26-04B2-5DA1CD71AE2B}"/>
              </a:ext>
            </a:extLst>
          </p:cNvPr>
          <p:cNvGrpSpPr/>
          <p:nvPr/>
        </p:nvGrpSpPr>
        <p:grpSpPr>
          <a:xfrm>
            <a:off x="737187" y="1070981"/>
            <a:ext cx="6158912" cy="4716039"/>
            <a:chOff x="5613987" y="994036"/>
            <a:chExt cx="6158912" cy="4716039"/>
          </a:xfrm>
        </p:grpSpPr>
        <p:sp>
          <p:nvSpPr>
            <p:cNvPr id="3" name="TextBox 2">
              <a:extLst>
                <a:ext uri="{FF2B5EF4-FFF2-40B4-BE49-F238E27FC236}">
                  <a16:creationId xmlns:a16="http://schemas.microsoft.com/office/drawing/2014/main" id="{6557E4BF-415A-74C9-5DA4-C19E433B4C13}"/>
                </a:ext>
              </a:extLst>
            </p:cNvPr>
            <p:cNvSpPr txBox="1"/>
            <p:nvPr/>
          </p:nvSpPr>
          <p:spPr>
            <a:xfrm>
              <a:off x="5613987" y="994036"/>
              <a:ext cx="6096000" cy="584775"/>
            </a:xfrm>
            <a:prstGeom prst="rect">
              <a:avLst/>
            </a:prstGeom>
            <a:noFill/>
          </p:spPr>
          <p:txBody>
            <a:bodyPr wrap="square">
              <a:spAutoFit/>
            </a:bodyPr>
            <a:lstStyle/>
            <a:p>
              <a:r>
                <a:rPr lang="en-US" sz="3200" b="1" dirty="0">
                  <a:solidFill>
                    <a:schemeClr val="bg1"/>
                  </a:solidFill>
                  <a:latin typeface="Montserrat" panose="00000500000000000000" pitchFamily="2" charset="0"/>
                </a:rPr>
                <a:t>Honors And Recognitions </a:t>
              </a:r>
            </a:p>
          </p:txBody>
        </p:sp>
        <p:grpSp>
          <p:nvGrpSpPr>
            <p:cNvPr id="24" name="Group 23">
              <a:extLst>
                <a:ext uri="{FF2B5EF4-FFF2-40B4-BE49-F238E27FC236}">
                  <a16:creationId xmlns:a16="http://schemas.microsoft.com/office/drawing/2014/main" id="{587E3D5A-5D2A-789A-7837-36AC757403FE}"/>
                </a:ext>
              </a:extLst>
            </p:cNvPr>
            <p:cNvGrpSpPr/>
            <p:nvPr/>
          </p:nvGrpSpPr>
          <p:grpSpPr>
            <a:xfrm>
              <a:off x="5649618" y="1978543"/>
              <a:ext cx="6123281" cy="3731532"/>
              <a:chOff x="5649618" y="1978543"/>
              <a:chExt cx="6123281" cy="3731532"/>
            </a:xfrm>
          </p:grpSpPr>
          <p:grpSp>
            <p:nvGrpSpPr>
              <p:cNvPr id="5" name="Group 4">
                <a:extLst>
                  <a:ext uri="{FF2B5EF4-FFF2-40B4-BE49-F238E27FC236}">
                    <a16:creationId xmlns:a16="http://schemas.microsoft.com/office/drawing/2014/main" id="{E56C3948-8315-547E-4321-53A0D7134682}"/>
                  </a:ext>
                </a:extLst>
              </p:cNvPr>
              <p:cNvGrpSpPr/>
              <p:nvPr/>
            </p:nvGrpSpPr>
            <p:grpSpPr>
              <a:xfrm>
                <a:off x="5649618" y="1978543"/>
                <a:ext cx="6123281" cy="692497"/>
                <a:chOff x="696216" y="2253210"/>
                <a:chExt cx="6123281" cy="692497"/>
              </a:xfrm>
            </p:grpSpPr>
            <p:sp>
              <p:nvSpPr>
                <p:cNvPr id="18" name="TextBox 17">
                  <a:extLst>
                    <a:ext uri="{FF2B5EF4-FFF2-40B4-BE49-F238E27FC236}">
                      <a16:creationId xmlns:a16="http://schemas.microsoft.com/office/drawing/2014/main" id="{373E7271-9916-7400-8FCB-C662FF627300}"/>
                    </a:ext>
                  </a:extLst>
                </p:cNvPr>
                <p:cNvSpPr txBox="1"/>
                <p:nvPr/>
              </p:nvSpPr>
              <p:spPr>
                <a:xfrm>
                  <a:off x="1110129" y="2253210"/>
                  <a:ext cx="5709368" cy="692497"/>
                </a:xfrm>
                <a:prstGeom prst="rect">
                  <a:avLst/>
                </a:prstGeom>
                <a:noFill/>
              </p:spPr>
              <p:txBody>
                <a:bodyPr wrap="square">
                  <a:spAutoFit/>
                </a:bodyPr>
                <a:lstStyle/>
                <a:p>
                  <a:pPr algn="l">
                    <a:spcAft>
                      <a:spcPts val="600"/>
                    </a:spcAft>
                  </a:pPr>
                  <a:r>
                    <a:rPr lang="en-US" b="1" i="0" dirty="0">
                      <a:solidFill>
                        <a:schemeClr val="bg1"/>
                      </a:solidFill>
                      <a:effectLst/>
                      <a:latin typeface="Montserrat" panose="00000500000000000000" pitchFamily="2" charset="0"/>
                    </a:rPr>
                    <a:t>Order of St. Sava </a:t>
                  </a:r>
                </a:p>
                <a:p>
                  <a:pPr algn="l"/>
                  <a:r>
                    <a:rPr lang="en-US" sz="1600" b="0" i="0" dirty="0">
                      <a:solidFill>
                        <a:schemeClr val="bg1"/>
                      </a:solidFill>
                      <a:effectLst/>
                      <a:latin typeface="Montserrat" panose="00000500000000000000" pitchFamily="2" charset="0"/>
                    </a:rPr>
                    <a:t>Serbian honor for scientific achievements.</a:t>
                  </a:r>
                </a:p>
              </p:txBody>
            </p:sp>
            <p:sp>
              <p:nvSpPr>
                <p:cNvPr id="19" name="Oval 18">
                  <a:extLst>
                    <a:ext uri="{FF2B5EF4-FFF2-40B4-BE49-F238E27FC236}">
                      <a16:creationId xmlns:a16="http://schemas.microsoft.com/office/drawing/2014/main" id="{C9FE395E-3185-1259-9C1E-659EDF210951}"/>
                    </a:ext>
                  </a:extLst>
                </p:cNvPr>
                <p:cNvSpPr/>
                <p:nvPr/>
              </p:nvSpPr>
              <p:spPr>
                <a:xfrm>
                  <a:off x="696216" y="2355615"/>
                  <a:ext cx="296451" cy="296451"/>
                </a:xfrm>
                <a:prstGeom prst="ellipse">
                  <a:avLst/>
                </a:prstGeom>
                <a:solidFill>
                  <a:schemeClr val="bg1">
                    <a:lumMod val="95000"/>
                  </a:schemeClr>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latin typeface="Montserrat" panose="00000500000000000000" pitchFamily="2" charset="0"/>
                  </a:endParaRPr>
                </a:p>
              </p:txBody>
            </p:sp>
            <p:sp>
              <p:nvSpPr>
                <p:cNvPr id="20" name="Isosceles Triangle 19">
                  <a:extLst>
                    <a:ext uri="{FF2B5EF4-FFF2-40B4-BE49-F238E27FC236}">
                      <a16:creationId xmlns:a16="http://schemas.microsoft.com/office/drawing/2014/main" id="{0F0477EF-B3A2-628D-784A-2E48FEFDA56D}"/>
                    </a:ext>
                  </a:extLst>
                </p:cNvPr>
                <p:cNvSpPr/>
                <p:nvPr/>
              </p:nvSpPr>
              <p:spPr>
                <a:xfrm rot="5400000">
                  <a:off x="806900" y="2461474"/>
                  <a:ext cx="98290" cy="8473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latin typeface="Montserrat" panose="00000500000000000000" pitchFamily="2" charset="0"/>
                  </a:endParaRPr>
                </a:p>
              </p:txBody>
            </p:sp>
          </p:grpSp>
          <p:grpSp>
            <p:nvGrpSpPr>
              <p:cNvPr id="6" name="Group 5">
                <a:extLst>
                  <a:ext uri="{FF2B5EF4-FFF2-40B4-BE49-F238E27FC236}">
                    <a16:creationId xmlns:a16="http://schemas.microsoft.com/office/drawing/2014/main" id="{04555EE9-87A0-6DE0-4E40-C8FB60461C08}"/>
                  </a:ext>
                </a:extLst>
              </p:cNvPr>
              <p:cNvGrpSpPr/>
              <p:nvPr/>
            </p:nvGrpSpPr>
            <p:grpSpPr>
              <a:xfrm>
                <a:off x="5649618" y="2909481"/>
                <a:ext cx="6123281" cy="938719"/>
                <a:chOff x="696216" y="2253210"/>
                <a:chExt cx="6123281" cy="938719"/>
              </a:xfrm>
            </p:grpSpPr>
            <p:sp>
              <p:nvSpPr>
                <p:cNvPr id="15" name="TextBox 14">
                  <a:extLst>
                    <a:ext uri="{FF2B5EF4-FFF2-40B4-BE49-F238E27FC236}">
                      <a16:creationId xmlns:a16="http://schemas.microsoft.com/office/drawing/2014/main" id="{DED0EFFA-037E-588C-D584-5BBB5DBDB29D}"/>
                    </a:ext>
                  </a:extLst>
                </p:cNvPr>
                <p:cNvSpPr txBox="1"/>
                <p:nvPr/>
              </p:nvSpPr>
              <p:spPr>
                <a:xfrm>
                  <a:off x="1110129" y="2253210"/>
                  <a:ext cx="5709368" cy="938719"/>
                </a:xfrm>
                <a:prstGeom prst="rect">
                  <a:avLst/>
                </a:prstGeom>
                <a:noFill/>
              </p:spPr>
              <p:txBody>
                <a:bodyPr wrap="square">
                  <a:spAutoFit/>
                </a:bodyPr>
                <a:lstStyle/>
                <a:p>
                  <a:pPr algn="l">
                    <a:spcAft>
                      <a:spcPts val="600"/>
                    </a:spcAft>
                  </a:pPr>
                  <a:r>
                    <a:rPr lang="en-US" b="1" i="0" dirty="0">
                      <a:solidFill>
                        <a:schemeClr val="bg1"/>
                      </a:solidFill>
                      <a:effectLst/>
                      <a:latin typeface="Montserrat" panose="00000500000000000000" pitchFamily="2" charset="0"/>
                    </a:rPr>
                    <a:t>Edison Medal </a:t>
                  </a:r>
                </a:p>
                <a:p>
                  <a:pPr algn="l">
                    <a:spcAft>
                      <a:spcPts val="600"/>
                    </a:spcAft>
                  </a:pPr>
                  <a:r>
                    <a:rPr lang="en-US" sz="1600" b="0" i="0" dirty="0">
                      <a:solidFill>
                        <a:schemeClr val="bg1"/>
                      </a:solidFill>
                      <a:effectLst/>
                      <a:latin typeface="Montserrat" panose="00000500000000000000" pitchFamily="2" charset="0"/>
                    </a:rPr>
                    <a:t>Recognized for outstanding contributions to electrical engineering.</a:t>
                  </a:r>
                  <a:endParaRPr kumimoji="0" lang="en-US" altLang="en-US" sz="1600" b="0" i="0" u="none" strike="noStrike" cap="none" normalizeH="0" baseline="0" dirty="0">
                    <a:ln>
                      <a:noFill/>
                    </a:ln>
                    <a:solidFill>
                      <a:schemeClr val="bg1"/>
                    </a:solidFill>
                    <a:effectLst/>
                    <a:latin typeface="Montserrat" panose="00000500000000000000" pitchFamily="2" charset="0"/>
                  </a:endParaRPr>
                </a:p>
              </p:txBody>
            </p:sp>
            <p:sp>
              <p:nvSpPr>
                <p:cNvPr id="16" name="Oval 15">
                  <a:extLst>
                    <a:ext uri="{FF2B5EF4-FFF2-40B4-BE49-F238E27FC236}">
                      <a16:creationId xmlns:a16="http://schemas.microsoft.com/office/drawing/2014/main" id="{B084D535-1051-8A0C-0EB6-526735A1992D}"/>
                    </a:ext>
                  </a:extLst>
                </p:cNvPr>
                <p:cNvSpPr/>
                <p:nvPr/>
              </p:nvSpPr>
              <p:spPr>
                <a:xfrm>
                  <a:off x="696216" y="2355615"/>
                  <a:ext cx="296451" cy="296451"/>
                </a:xfrm>
                <a:prstGeom prst="ellipse">
                  <a:avLst/>
                </a:prstGeom>
                <a:solidFill>
                  <a:schemeClr val="bg1">
                    <a:lumMod val="95000"/>
                  </a:schemeClr>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latin typeface="Montserrat" panose="00000500000000000000" pitchFamily="2" charset="0"/>
                  </a:endParaRPr>
                </a:p>
              </p:txBody>
            </p:sp>
            <p:sp>
              <p:nvSpPr>
                <p:cNvPr id="17" name="Isosceles Triangle 16">
                  <a:extLst>
                    <a:ext uri="{FF2B5EF4-FFF2-40B4-BE49-F238E27FC236}">
                      <a16:creationId xmlns:a16="http://schemas.microsoft.com/office/drawing/2014/main" id="{82AC1EE5-F234-DB85-5AEB-45C6AE9A674C}"/>
                    </a:ext>
                  </a:extLst>
                </p:cNvPr>
                <p:cNvSpPr/>
                <p:nvPr/>
              </p:nvSpPr>
              <p:spPr>
                <a:xfrm rot="5400000">
                  <a:off x="806900" y="2461474"/>
                  <a:ext cx="98290" cy="8473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latin typeface="Montserrat" panose="00000500000000000000" pitchFamily="2" charset="0"/>
                  </a:endParaRPr>
                </a:p>
              </p:txBody>
            </p:sp>
          </p:grpSp>
          <p:grpSp>
            <p:nvGrpSpPr>
              <p:cNvPr id="7" name="Group 6">
                <a:extLst>
                  <a:ext uri="{FF2B5EF4-FFF2-40B4-BE49-F238E27FC236}">
                    <a16:creationId xmlns:a16="http://schemas.microsoft.com/office/drawing/2014/main" id="{05F9AD93-15E0-E0BD-E220-26B38FBAD6B0}"/>
                  </a:ext>
                </a:extLst>
              </p:cNvPr>
              <p:cNvGrpSpPr/>
              <p:nvPr/>
            </p:nvGrpSpPr>
            <p:grpSpPr>
              <a:xfrm>
                <a:off x="5649618" y="4086641"/>
                <a:ext cx="6123281" cy="692497"/>
                <a:chOff x="696216" y="2253210"/>
                <a:chExt cx="6123281" cy="692497"/>
              </a:xfrm>
            </p:grpSpPr>
            <p:sp>
              <p:nvSpPr>
                <p:cNvPr id="12" name="TextBox 11">
                  <a:extLst>
                    <a:ext uri="{FF2B5EF4-FFF2-40B4-BE49-F238E27FC236}">
                      <a16:creationId xmlns:a16="http://schemas.microsoft.com/office/drawing/2014/main" id="{53B0D568-4735-C0F6-5464-5328E00AFF0E}"/>
                    </a:ext>
                  </a:extLst>
                </p:cNvPr>
                <p:cNvSpPr txBox="1"/>
                <p:nvPr/>
              </p:nvSpPr>
              <p:spPr>
                <a:xfrm>
                  <a:off x="1110129" y="2253210"/>
                  <a:ext cx="5709368" cy="692497"/>
                </a:xfrm>
                <a:prstGeom prst="rect">
                  <a:avLst/>
                </a:prstGeom>
                <a:noFill/>
              </p:spPr>
              <p:txBody>
                <a:bodyPr wrap="square">
                  <a:spAutoFit/>
                </a:bodyPr>
                <a:lstStyle/>
                <a:p>
                  <a:pPr algn="l">
                    <a:spcAft>
                      <a:spcPts val="600"/>
                    </a:spcAft>
                  </a:pPr>
                  <a:r>
                    <a:rPr lang="en-US" b="1" i="0" dirty="0">
                      <a:solidFill>
                        <a:schemeClr val="bg1"/>
                      </a:solidFill>
                      <a:effectLst/>
                      <a:latin typeface="Montserrat" panose="00000500000000000000" pitchFamily="2" charset="0"/>
                    </a:rPr>
                    <a:t>Tesla (unit)</a:t>
                  </a:r>
                  <a:r>
                    <a:rPr kumimoji="0" lang="en-US" altLang="en-US" b="1" i="0" u="none" strike="noStrike" cap="none" normalizeH="0" baseline="0" dirty="0">
                      <a:ln>
                        <a:noFill/>
                      </a:ln>
                      <a:solidFill>
                        <a:schemeClr val="bg1"/>
                      </a:solidFill>
                      <a:effectLst/>
                      <a:latin typeface="Montserrat" panose="00000500000000000000" pitchFamily="2" charset="0"/>
                    </a:rPr>
                    <a:t> </a:t>
                  </a:r>
                </a:p>
                <a:p>
                  <a:pPr algn="l"/>
                  <a:r>
                    <a:rPr lang="en-US" sz="1600" b="0" i="0" dirty="0">
                      <a:solidFill>
                        <a:schemeClr val="bg1"/>
                      </a:solidFill>
                      <a:effectLst/>
                      <a:latin typeface="Montserrat" panose="00000500000000000000" pitchFamily="2" charset="0"/>
                    </a:rPr>
                    <a:t>Magnetic flux density unit named in his honor.</a:t>
                  </a:r>
                </a:p>
              </p:txBody>
            </p:sp>
            <p:sp>
              <p:nvSpPr>
                <p:cNvPr id="13" name="Oval 12">
                  <a:extLst>
                    <a:ext uri="{FF2B5EF4-FFF2-40B4-BE49-F238E27FC236}">
                      <a16:creationId xmlns:a16="http://schemas.microsoft.com/office/drawing/2014/main" id="{5A863036-1123-7A15-95D8-12AD961FF3D2}"/>
                    </a:ext>
                  </a:extLst>
                </p:cNvPr>
                <p:cNvSpPr/>
                <p:nvPr/>
              </p:nvSpPr>
              <p:spPr>
                <a:xfrm>
                  <a:off x="696216" y="2355615"/>
                  <a:ext cx="296451" cy="296451"/>
                </a:xfrm>
                <a:prstGeom prst="ellipse">
                  <a:avLst/>
                </a:prstGeom>
                <a:solidFill>
                  <a:schemeClr val="bg1">
                    <a:lumMod val="95000"/>
                  </a:schemeClr>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latin typeface="Montserrat" panose="00000500000000000000" pitchFamily="2" charset="0"/>
                  </a:endParaRPr>
                </a:p>
              </p:txBody>
            </p:sp>
            <p:sp>
              <p:nvSpPr>
                <p:cNvPr id="14" name="Isosceles Triangle 13">
                  <a:extLst>
                    <a:ext uri="{FF2B5EF4-FFF2-40B4-BE49-F238E27FC236}">
                      <a16:creationId xmlns:a16="http://schemas.microsoft.com/office/drawing/2014/main" id="{1B503047-3003-CBC9-7975-301AAA74F6F5}"/>
                    </a:ext>
                  </a:extLst>
                </p:cNvPr>
                <p:cNvSpPr/>
                <p:nvPr/>
              </p:nvSpPr>
              <p:spPr>
                <a:xfrm rot="5400000">
                  <a:off x="806900" y="2461474"/>
                  <a:ext cx="98290" cy="8473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latin typeface="Montserrat" panose="00000500000000000000" pitchFamily="2" charset="0"/>
                  </a:endParaRPr>
                </a:p>
              </p:txBody>
            </p:sp>
          </p:grpSp>
          <p:grpSp>
            <p:nvGrpSpPr>
              <p:cNvPr id="8" name="Group 7">
                <a:extLst>
                  <a:ext uri="{FF2B5EF4-FFF2-40B4-BE49-F238E27FC236}">
                    <a16:creationId xmlns:a16="http://schemas.microsoft.com/office/drawing/2014/main" id="{270BCEDE-4089-3CC9-6973-04B0DB639169}"/>
                  </a:ext>
                </a:extLst>
              </p:cNvPr>
              <p:cNvGrpSpPr/>
              <p:nvPr/>
            </p:nvGrpSpPr>
            <p:grpSpPr>
              <a:xfrm>
                <a:off x="5649618" y="5017578"/>
                <a:ext cx="6123281" cy="692497"/>
                <a:chOff x="696216" y="2253210"/>
                <a:chExt cx="6123281" cy="692497"/>
              </a:xfrm>
            </p:grpSpPr>
            <p:sp>
              <p:nvSpPr>
                <p:cNvPr id="9" name="TextBox 8">
                  <a:extLst>
                    <a:ext uri="{FF2B5EF4-FFF2-40B4-BE49-F238E27FC236}">
                      <a16:creationId xmlns:a16="http://schemas.microsoft.com/office/drawing/2014/main" id="{892C3958-FB70-6DA2-569C-2ADFF5F2B60B}"/>
                    </a:ext>
                  </a:extLst>
                </p:cNvPr>
                <p:cNvSpPr txBox="1"/>
                <p:nvPr/>
              </p:nvSpPr>
              <p:spPr>
                <a:xfrm>
                  <a:off x="1110129" y="2253210"/>
                  <a:ext cx="5709368" cy="692497"/>
                </a:xfrm>
                <a:prstGeom prst="rect">
                  <a:avLst/>
                </a:prstGeom>
                <a:noFill/>
              </p:spPr>
              <p:txBody>
                <a:bodyPr wrap="square">
                  <a:spAutoFit/>
                </a:bodyPr>
                <a:lstStyle/>
                <a:p>
                  <a:pPr algn="l">
                    <a:spcAft>
                      <a:spcPts val="600"/>
                    </a:spcAft>
                  </a:pPr>
                  <a:r>
                    <a:rPr lang="en-US" b="1" i="0" dirty="0">
                      <a:solidFill>
                        <a:schemeClr val="bg1"/>
                      </a:solidFill>
                      <a:effectLst/>
                      <a:latin typeface="Montserrat" panose="00000500000000000000" pitchFamily="2" charset="0"/>
                    </a:rPr>
                    <a:t>Tesla Motors </a:t>
                  </a:r>
                </a:p>
                <a:p>
                  <a:pPr algn="l">
                    <a:spcAft>
                      <a:spcPts val="600"/>
                    </a:spcAft>
                  </a:pPr>
                  <a:r>
                    <a:rPr lang="en-US" sz="1600" b="0" i="0" dirty="0">
                      <a:solidFill>
                        <a:schemeClr val="bg1"/>
                      </a:solidFill>
                      <a:effectLst/>
                      <a:latin typeface="Montserrat" panose="00000500000000000000" pitchFamily="2" charset="0"/>
                    </a:rPr>
                    <a:t>Electric car company bearing his name for innovation.</a:t>
                  </a:r>
                  <a:endParaRPr kumimoji="0" lang="en-US" altLang="en-US" sz="3600" b="0" i="0" u="none" strike="noStrike" cap="none" normalizeH="0" baseline="0" dirty="0">
                    <a:ln>
                      <a:noFill/>
                    </a:ln>
                    <a:solidFill>
                      <a:schemeClr val="bg1"/>
                    </a:solidFill>
                    <a:effectLst/>
                    <a:latin typeface="Montserrat" panose="00000500000000000000" pitchFamily="2" charset="0"/>
                  </a:endParaRPr>
                </a:p>
              </p:txBody>
            </p:sp>
            <p:sp>
              <p:nvSpPr>
                <p:cNvPr id="10" name="Oval 9">
                  <a:extLst>
                    <a:ext uri="{FF2B5EF4-FFF2-40B4-BE49-F238E27FC236}">
                      <a16:creationId xmlns:a16="http://schemas.microsoft.com/office/drawing/2014/main" id="{75AFE959-7466-32AB-FCBC-B84AC19F3683}"/>
                    </a:ext>
                  </a:extLst>
                </p:cNvPr>
                <p:cNvSpPr/>
                <p:nvPr/>
              </p:nvSpPr>
              <p:spPr>
                <a:xfrm>
                  <a:off x="696216" y="2355615"/>
                  <a:ext cx="296451" cy="296451"/>
                </a:xfrm>
                <a:prstGeom prst="ellipse">
                  <a:avLst/>
                </a:prstGeom>
                <a:solidFill>
                  <a:schemeClr val="bg1">
                    <a:lumMod val="95000"/>
                  </a:schemeClr>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latin typeface="Montserrat" panose="00000500000000000000" pitchFamily="2" charset="0"/>
                  </a:endParaRPr>
                </a:p>
              </p:txBody>
            </p:sp>
            <p:sp>
              <p:nvSpPr>
                <p:cNvPr id="11" name="Isosceles Triangle 10">
                  <a:extLst>
                    <a:ext uri="{FF2B5EF4-FFF2-40B4-BE49-F238E27FC236}">
                      <a16:creationId xmlns:a16="http://schemas.microsoft.com/office/drawing/2014/main" id="{5DCCF39A-A1AC-6D8F-43A4-46D941FB00CF}"/>
                    </a:ext>
                  </a:extLst>
                </p:cNvPr>
                <p:cNvSpPr/>
                <p:nvPr/>
              </p:nvSpPr>
              <p:spPr>
                <a:xfrm rot="5400000">
                  <a:off x="806900" y="2461474"/>
                  <a:ext cx="98290" cy="8473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latin typeface="Montserrat" panose="00000500000000000000" pitchFamily="2" charset="0"/>
                  </a:endParaRPr>
                </a:p>
              </p:txBody>
            </p:sp>
          </p:grpSp>
        </p:grpSp>
      </p:grpSp>
      <p:sp>
        <p:nvSpPr>
          <p:cNvPr id="28" name="Rectangle 27">
            <a:extLst>
              <a:ext uri="{FF2B5EF4-FFF2-40B4-BE49-F238E27FC236}">
                <a16:creationId xmlns:a16="http://schemas.microsoft.com/office/drawing/2014/main" id="{0B4A2DBC-372E-3A16-8406-AC677EF19137}"/>
              </a:ext>
            </a:extLst>
          </p:cNvPr>
          <p:cNvSpPr/>
          <p:nvPr/>
        </p:nvSpPr>
        <p:spPr>
          <a:xfrm>
            <a:off x="7472779" y="222422"/>
            <a:ext cx="2845113" cy="6326659"/>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descr="The brilliant and tortured world of Nikola Tesla | American Association for  the Advancement of Science (AAAS)">
            <a:extLst>
              <a:ext uri="{FF2B5EF4-FFF2-40B4-BE49-F238E27FC236}">
                <a16:creationId xmlns:a16="http://schemas.microsoft.com/office/drawing/2014/main" id="{77B473FD-941D-7244-FC6E-798C36C659E8}"/>
              </a:ext>
            </a:extLst>
          </p:cNvPr>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7985585" y="755864"/>
            <a:ext cx="3983966" cy="5258835"/>
          </a:xfrm>
          <a:prstGeom prst="roundRect">
            <a:avLst>
              <a:gd name="adj" fmla="val 2779"/>
            </a:avLst>
          </a:prstGeom>
          <a:noFill/>
          <a:ln w="31750">
            <a:solidFill>
              <a:schemeClr val="accent1"/>
            </a:solidFill>
          </a:ln>
          <a:extLst>
            <a:ext uri="{909E8E84-426E-40DD-AFC4-6F175D3DCCD1}">
              <a14:hiddenFill xmlns:a14="http://schemas.microsoft.com/office/drawing/2010/main">
                <a:solidFill>
                  <a:srgbClr val="FFFFFF"/>
                </a:solidFill>
              </a14:hiddenFill>
            </a:ext>
          </a:extLst>
        </p:spPr>
      </p:pic>
      <p:sp>
        <p:nvSpPr>
          <p:cNvPr id="29" name="Freeform: Shape 28">
            <a:extLst>
              <a:ext uri="{FF2B5EF4-FFF2-40B4-BE49-F238E27FC236}">
                <a16:creationId xmlns:a16="http://schemas.microsoft.com/office/drawing/2014/main" id="{85A2C372-A9C7-08CD-36A5-B7B3C728C7E0}"/>
              </a:ext>
            </a:extLst>
          </p:cNvPr>
          <p:cNvSpPr/>
          <p:nvPr/>
        </p:nvSpPr>
        <p:spPr>
          <a:xfrm rot="16200000">
            <a:off x="-3280678" y="3278805"/>
            <a:ext cx="6858000" cy="300390"/>
          </a:xfrm>
          <a:custGeom>
            <a:avLst/>
            <a:gdLst>
              <a:gd name="connsiteX0" fmla="*/ 48600 w 2811428"/>
              <a:gd name="connsiteY0" fmla="*/ 4889 h 99500"/>
              <a:gd name="connsiteX1" fmla="*/ 13399 w 2811428"/>
              <a:gd name="connsiteY1" fmla="*/ 99501 h 99500"/>
              <a:gd name="connsiteX2" fmla="*/ 0 w 2811428"/>
              <a:gd name="connsiteY2" fmla="*/ 94611 h 99500"/>
              <a:gd name="connsiteX3" fmla="*/ 35201 w 2811428"/>
              <a:gd name="connsiteY3" fmla="*/ 0 h 99500"/>
              <a:gd name="connsiteX4" fmla="*/ 102775 w 2811428"/>
              <a:gd name="connsiteY4" fmla="*/ 4889 h 99500"/>
              <a:gd name="connsiteX5" fmla="*/ 67567 w 2811428"/>
              <a:gd name="connsiteY5" fmla="*/ 99501 h 99500"/>
              <a:gd name="connsiteX6" fmla="*/ 54171 w 2811428"/>
              <a:gd name="connsiteY6" fmla="*/ 94611 h 99500"/>
              <a:gd name="connsiteX7" fmla="*/ 89379 w 2811428"/>
              <a:gd name="connsiteY7" fmla="*/ 0 h 99500"/>
              <a:gd name="connsiteX8" fmla="*/ 156953 w 2811428"/>
              <a:gd name="connsiteY8" fmla="*/ 4889 h 99500"/>
              <a:gd name="connsiteX9" fmla="*/ 121738 w 2811428"/>
              <a:gd name="connsiteY9" fmla="*/ 99501 h 99500"/>
              <a:gd name="connsiteX10" fmla="*/ 108343 w 2811428"/>
              <a:gd name="connsiteY10" fmla="*/ 94611 h 99500"/>
              <a:gd name="connsiteX11" fmla="*/ 143551 w 2811428"/>
              <a:gd name="connsiteY11" fmla="*/ 0 h 99500"/>
              <a:gd name="connsiteX12" fmla="*/ 211125 w 2811428"/>
              <a:gd name="connsiteY12" fmla="*/ 4889 h 99500"/>
              <a:gd name="connsiteX13" fmla="*/ 175913 w 2811428"/>
              <a:gd name="connsiteY13" fmla="*/ 99501 h 99500"/>
              <a:gd name="connsiteX14" fmla="*/ 162514 w 2811428"/>
              <a:gd name="connsiteY14" fmla="*/ 94611 h 99500"/>
              <a:gd name="connsiteX15" fmla="*/ 197722 w 2811428"/>
              <a:gd name="connsiteY15" fmla="*/ 0 h 99500"/>
              <a:gd name="connsiteX16" fmla="*/ 265296 w 2811428"/>
              <a:gd name="connsiteY16" fmla="*/ 4889 h 99500"/>
              <a:gd name="connsiteX17" fmla="*/ 230088 w 2811428"/>
              <a:gd name="connsiteY17" fmla="*/ 99501 h 99500"/>
              <a:gd name="connsiteX18" fmla="*/ 216686 w 2811428"/>
              <a:gd name="connsiteY18" fmla="*/ 94611 h 99500"/>
              <a:gd name="connsiteX19" fmla="*/ 251890 w 2811428"/>
              <a:gd name="connsiteY19" fmla="*/ 0 h 99500"/>
              <a:gd name="connsiteX20" fmla="*/ 319464 w 2811428"/>
              <a:gd name="connsiteY20" fmla="*/ 4889 h 99500"/>
              <a:gd name="connsiteX21" fmla="*/ 284263 w 2811428"/>
              <a:gd name="connsiteY21" fmla="*/ 99501 h 99500"/>
              <a:gd name="connsiteX22" fmla="*/ 270857 w 2811428"/>
              <a:gd name="connsiteY22" fmla="*/ 94611 h 99500"/>
              <a:gd name="connsiteX23" fmla="*/ 306069 w 2811428"/>
              <a:gd name="connsiteY23" fmla="*/ 3 h 99500"/>
              <a:gd name="connsiteX24" fmla="*/ 373642 w 2811428"/>
              <a:gd name="connsiteY24" fmla="*/ 4893 h 99500"/>
              <a:gd name="connsiteX25" fmla="*/ 338438 w 2811428"/>
              <a:gd name="connsiteY25" fmla="*/ 99501 h 99500"/>
              <a:gd name="connsiteX26" fmla="*/ 325029 w 2811428"/>
              <a:gd name="connsiteY26" fmla="*/ 94611 h 99500"/>
              <a:gd name="connsiteX27" fmla="*/ 360237 w 2811428"/>
              <a:gd name="connsiteY27" fmla="*/ 0 h 99500"/>
              <a:gd name="connsiteX28" fmla="*/ 427803 w 2811428"/>
              <a:gd name="connsiteY28" fmla="*/ 4889 h 99500"/>
              <a:gd name="connsiteX29" fmla="*/ 392602 w 2811428"/>
              <a:gd name="connsiteY29" fmla="*/ 99501 h 99500"/>
              <a:gd name="connsiteX30" fmla="*/ 379200 w 2811428"/>
              <a:gd name="connsiteY30" fmla="*/ 94611 h 99500"/>
              <a:gd name="connsiteX31" fmla="*/ 414411 w 2811428"/>
              <a:gd name="connsiteY31" fmla="*/ 3 h 99500"/>
              <a:gd name="connsiteX32" fmla="*/ 481985 w 2811428"/>
              <a:gd name="connsiteY32" fmla="*/ 4893 h 99500"/>
              <a:gd name="connsiteX33" fmla="*/ 446777 w 2811428"/>
              <a:gd name="connsiteY33" fmla="*/ 99501 h 99500"/>
              <a:gd name="connsiteX34" fmla="*/ 433371 w 2811428"/>
              <a:gd name="connsiteY34" fmla="*/ 94611 h 99500"/>
              <a:gd name="connsiteX35" fmla="*/ 468579 w 2811428"/>
              <a:gd name="connsiteY35" fmla="*/ 0 h 99500"/>
              <a:gd name="connsiteX36" fmla="*/ 536160 w 2811428"/>
              <a:gd name="connsiteY36" fmla="*/ 4889 h 99500"/>
              <a:gd name="connsiteX37" fmla="*/ 500952 w 2811428"/>
              <a:gd name="connsiteY37" fmla="*/ 99501 h 99500"/>
              <a:gd name="connsiteX38" fmla="*/ 487543 w 2811428"/>
              <a:gd name="connsiteY38" fmla="*/ 94611 h 99500"/>
              <a:gd name="connsiteX39" fmla="*/ 522747 w 2811428"/>
              <a:gd name="connsiteY39" fmla="*/ 0 h 99500"/>
              <a:gd name="connsiteX40" fmla="*/ 590331 w 2811428"/>
              <a:gd name="connsiteY40" fmla="*/ 4889 h 99500"/>
              <a:gd name="connsiteX41" fmla="*/ 555127 w 2811428"/>
              <a:gd name="connsiteY41" fmla="*/ 99501 h 99500"/>
              <a:gd name="connsiteX42" fmla="*/ 541714 w 2811428"/>
              <a:gd name="connsiteY42" fmla="*/ 94611 h 99500"/>
              <a:gd name="connsiteX43" fmla="*/ 576922 w 2811428"/>
              <a:gd name="connsiteY43" fmla="*/ 0 h 99500"/>
              <a:gd name="connsiteX44" fmla="*/ 644496 w 2811428"/>
              <a:gd name="connsiteY44" fmla="*/ 4889 h 99500"/>
              <a:gd name="connsiteX45" fmla="*/ 609302 w 2811428"/>
              <a:gd name="connsiteY45" fmla="*/ 99501 h 99500"/>
              <a:gd name="connsiteX46" fmla="*/ 595886 w 2811428"/>
              <a:gd name="connsiteY46" fmla="*/ 94611 h 99500"/>
              <a:gd name="connsiteX47" fmla="*/ 631094 w 2811428"/>
              <a:gd name="connsiteY47" fmla="*/ 0 h 99500"/>
              <a:gd name="connsiteX48" fmla="*/ 698668 w 2811428"/>
              <a:gd name="connsiteY48" fmla="*/ 4889 h 99500"/>
              <a:gd name="connsiteX49" fmla="*/ 663473 w 2811428"/>
              <a:gd name="connsiteY49" fmla="*/ 99501 h 99500"/>
              <a:gd name="connsiteX50" fmla="*/ 650074 w 2811428"/>
              <a:gd name="connsiteY50" fmla="*/ 94611 h 99500"/>
              <a:gd name="connsiteX51" fmla="*/ 685282 w 2811428"/>
              <a:gd name="connsiteY51" fmla="*/ 0 h 99500"/>
              <a:gd name="connsiteX52" fmla="*/ 752856 w 2811428"/>
              <a:gd name="connsiteY52" fmla="*/ 4889 h 99500"/>
              <a:gd name="connsiteX53" fmla="*/ 717648 w 2811428"/>
              <a:gd name="connsiteY53" fmla="*/ 99501 h 99500"/>
              <a:gd name="connsiteX54" fmla="*/ 704249 w 2811428"/>
              <a:gd name="connsiteY54" fmla="*/ 94611 h 99500"/>
              <a:gd name="connsiteX55" fmla="*/ 739457 w 2811428"/>
              <a:gd name="connsiteY55" fmla="*/ 0 h 99500"/>
              <a:gd name="connsiteX56" fmla="*/ 807024 w 2811428"/>
              <a:gd name="connsiteY56" fmla="*/ 4889 h 99500"/>
              <a:gd name="connsiteX57" fmla="*/ 771816 w 2811428"/>
              <a:gd name="connsiteY57" fmla="*/ 99501 h 99500"/>
              <a:gd name="connsiteX58" fmla="*/ 758400 w 2811428"/>
              <a:gd name="connsiteY58" fmla="*/ 94611 h 99500"/>
              <a:gd name="connsiteX59" fmla="*/ 793608 w 2811428"/>
              <a:gd name="connsiteY59" fmla="*/ 0 h 99500"/>
              <a:gd name="connsiteX60" fmla="*/ 861182 w 2811428"/>
              <a:gd name="connsiteY60" fmla="*/ 4889 h 99500"/>
              <a:gd name="connsiteX61" fmla="*/ 825991 w 2811428"/>
              <a:gd name="connsiteY61" fmla="*/ 99501 h 99500"/>
              <a:gd name="connsiteX62" fmla="*/ 812589 w 2811428"/>
              <a:gd name="connsiteY62" fmla="*/ 94611 h 99500"/>
              <a:gd name="connsiteX63" fmla="*/ 847797 w 2811428"/>
              <a:gd name="connsiteY63" fmla="*/ 0 h 99500"/>
              <a:gd name="connsiteX64" fmla="*/ 915370 w 2811428"/>
              <a:gd name="connsiteY64" fmla="*/ 4889 h 99500"/>
              <a:gd name="connsiteX65" fmla="*/ 880166 w 2811428"/>
              <a:gd name="connsiteY65" fmla="*/ 99501 h 99500"/>
              <a:gd name="connsiteX66" fmla="*/ 866763 w 2811428"/>
              <a:gd name="connsiteY66" fmla="*/ 94611 h 99500"/>
              <a:gd name="connsiteX67" fmla="*/ 901968 w 2811428"/>
              <a:gd name="connsiteY67" fmla="*/ 0 h 99500"/>
              <a:gd name="connsiteX68" fmla="*/ 969545 w 2811428"/>
              <a:gd name="connsiteY68" fmla="*/ 4889 h 99500"/>
              <a:gd name="connsiteX69" fmla="*/ 934337 w 2811428"/>
              <a:gd name="connsiteY69" fmla="*/ 99501 h 99500"/>
              <a:gd name="connsiteX70" fmla="*/ 920938 w 2811428"/>
              <a:gd name="connsiteY70" fmla="*/ 94611 h 99500"/>
              <a:gd name="connsiteX71" fmla="*/ 956143 w 2811428"/>
              <a:gd name="connsiteY71" fmla="*/ 0 h 99500"/>
              <a:gd name="connsiteX72" fmla="*/ 1023720 w 2811428"/>
              <a:gd name="connsiteY72" fmla="*/ 4889 h 99500"/>
              <a:gd name="connsiteX73" fmla="*/ 988512 w 2811428"/>
              <a:gd name="connsiteY73" fmla="*/ 99501 h 99500"/>
              <a:gd name="connsiteX74" fmla="*/ 975110 w 2811428"/>
              <a:gd name="connsiteY74" fmla="*/ 94611 h 99500"/>
              <a:gd name="connsiteX75" fmla="*/ 1010318 w 2811428"/>
              <a:gd name="connsiteY75" fmla="*/ 0 h 99500"/>
              <a:gd name="connsiteX76" fmla="*/ 1077895 w 2811428"/>
              <a:gd name="connsiteY76" fmla="*/ 4889 h 99500"/>
              <a:gd name="connsiteX77" fmla="*/ 1042687 w 2811428"/>
              <a:gd name="connsiteY77" fmla="*/ 99501 h 99500"/>
              <a:gd name="connsiteX78" fmla="*/ 1029285 w 2811428"/>
              <a:gd name="connsiteY78" fmla="*/ 94611 h 99500"/>
              <a:gd name="connsiteX79" fmla="*/ 1064493 w 2811428"/>
              <a:gd name="connsiteY79" fmla="*/ 0 h 99500"/>
              <a:gd name="connsiteX80" fmla="*/ 1132059 w 2811428"/>
              <a:gd name="connsiteY80" fmla="*/ 4889 h 99500"/>
              <a:gd name="connsiteX81" fmla="*/ 1096862 w 2811428"/>
              <a:gd name="connsiteY81" fmla="*/ 99501 h 99500"/>
              <a:gd name="connsiteX82" fmla="*/ 1083460 w 2811428"/>
              <a:gd name="connsiteY82" fmla="*/ 94611 h 99500"/>
              <a:gd name="connsiteX83" fmla="*/ 1118661 w 2811428"/>
              <a:gd name="connsiteY83" fmla="*/ 0 h 99500"/>
              <a:gd name="connsiteX84" fmla="*/ 1186234 w 2811428"/>
              <a:gd name="connsiteY84" fmla="*/ 4889 h 99500"/>
              <a:gd name="connsiteX85" fmla="*/ 1151026 w 2811428"/>
              <a:gd name="connsiteY85" fmla="*/ 99501 h 99500"/>
              <a:gd name="connsiteX86" fmla="*/ 1137628 w 2811428"/>
              <a:gd name="connsiteY86" fmla="*/ 94611 h 99500"/>
              <a:gd name="connsiteX87" fmla="*/ 1172835 w 2811428"/>
              <a:gd name="connsiteY87" fmla="*/ 0 h 99500"/>
              <a:gd name="connsiteX88" fmla="*/ 1240409 w 2811428"/>
              <a:gd name="connsiteY88" fmla="*/ 4889 h 99500"/>
              <a:gd name="connsiteX89" fmla="*/ 1205201 w 2811428"/>
              <a:gd name="connsiteY89" fmla="*/ 99501 h 99500"/>
              <a:gd name="connsiteX90" fmla="*/ 1191802 w 2811428"/>
              <a:gd name="connsiteY90" fmla="*/ 94611 h 99500"/>
              <a:gd name="connsiteX91" fmla="*/ 1227007 w 2811428"/>
              <a:gd name="connsiteY91" fmla="*/ 0 h 99500"/>
              <a:gd name="connsiteX92" fmla="*/ 1294584 w 2811428"/>
              <a:gd name="connsiteY92" fmla="*/ 4889 h 99500"/>
              <a:gd name="connsiteX93" fmla="*/ 1259376 w 2811428"/>
              <a:gd name="connsiteY93" fmla="*/ 99501 h 99500"/>
              <a:gd name="connsiteX94" fmla="*/ 1245974 w 2811428"/>
              <a:gd name="connsiteY94" fmla="*/ 94611 h 99500"/>
              <a:gd name="connsiteX95" fmla="*/ 1281182 w 2811428"/>
              <a:gd name="connsiteY95" fmla="*/ 0 h 99500"/>
              <a:gd name="connsiteX96" fmla="*/ 1348755 w 2811428"/>
              <a:gd name="connsiteY96" fmla="*/ 4889 h 99500"/>
              <a:gd name="connsiteX97" fmla="*/ 1313551 w 2811428"/>
              <a:gd name="connsiteY97" fmla="*/ 99501 h 99500"/>
              <a:gd name="connsiteX98" fmla="*/ 1300149 w 2811428"/>
              <a:gd name="connsiteY98" fmla="*/ 94611 h 99500"/>
              <a:gd name="connsiteX99" fmla="*/ 1335357 w 2811428"/>
              <a:gd name="connsiteY99" fmla="*/ 0 h 99500"/>
              <a:gd name="connsiteX100" fmla="*/ 1402930 w 2811428"/>
              <a:gd name="connsiteY100" fmla="*/ 4889 h 99500"/>
              <a:gd name="connsiteX101" fmla="*/ 1367722 w 2811428"/>
              <a:gd name="connsiteY101" fmla="*/ 99501 h 99500"/>
              <a:gd name="connsiteX102" fmla="*/ 1354323 w 2811428"/>
              <a:gd name="connsiteY102" fmla="*/ 94611 h 99500"/>
              <a:gd name="connsiteX103" fmla="*/ 1389531 w 2811428"/>
              <a:gd name="connsiteY103" fmla="*/ 3 h 99500"/>
              <a:gd name="connsiteX104" fmla="*/ 1457105 w 2811428"/>
              <a:gd name="connsiteY104" fmla="*/ 4893 h 99500"/>
              <a:gd name="connsiteX105" fmla="*/ 1421897 w 2811428"/>
              <a:gd name="connsiteY105" fmla="*/ 99501 h 99500"/>
              <a:gd name="connsiteX106" fmla="*/ 1408498 w 2811428"/>
              <a:gd name="connsiteY106" fmla="*/ 94611 h 99500"/>
              <a:gd name="connsiteX107" fmla="*/ 1443706 w 2811428"/>
              <a:gd name="connsiteY107" fmla="*/ 0 h 99500"/>
              <a:gd name="connsiteX108" fmla="*/ 1511273 w 2811428"/>
              <a:gd name="connsiteY108" fmla="*/ 4889 h 99500"/>
              <a:gd name="connsiteX109" fmla="*/ 1476072 w 2811428"/>
              <a:gd name="connsiteY109" fmla="*/ 99501 h 99500"/>
              <a:gd name="connsiteX110" fmla="*/ 1462673 w 2811428"/>
              <a:gd name="connsiteY110" fmla="*/ 94611 h 99500"/>
              <a:gd name="connsiteX111" fmla="*/ 1497871 w 2811428"/>
              <a:gd name="connsiteY111" fmla="*/ 0 h 99500"/>
              <a:gd name="connsiteX112" fmla="*/ 1565448 w 2811428"/>
              <a:gd name="connsiteY112" fmla="*/ 4889 h 99500"/>
              <a:gd name="connsiteX113" fmla="*/ 1530240 w 2811428"/>
              <a:gd name="connsiteY113" fmla="*/ 99501 h 99500"/>
              <a:gd name="connsiteX114" fmla="*/ 1516838 w 2811428"/>
              <a:gd name="connsiteY114" fmla="*/ 94611 h 99500"/>
              <a:gd name="connsiteX115" fmla="*/ 1552046 w 2811428"/>
              <a:gd name="connsiteY115" fmla="*/ 3 h 99500"/>
              <a:gd name="connsiteX116" fmla="*/ 1619623 w 2811428"/>
              <a:gd name="connsiteY116" fmla="*/ 4893 h 99500"/>
              <a:gd name="connsiteX117" fmla="*/ 1584415 w 2811428"/>
              <a:gd name="connsiteY117" fmla="*/ 99501 h 99500"/>
              <a:gd name="connsiteX118" fmla="*/ 1571013 w 2811428"/>
              <a:gd name="connsiteY118" fmla="*/ 94611 h 99500"/>
              <a:gd name="connsiteX119" fmla="*/ 1606221 w 2811428"/>
              <a:gd name="connsiteY119" fmla="*/ 0 h 99500"/>
              <a:gd name="connsiteX120" fmla="*/ 1673794 w 2811428"/>
              <a:gd name="connsiteY120" fmla="*/ 4889 h 99500"/>
              <a:gd name="connsiteX121" fmla="*/ 1638586 w 2811428"/>
              <a:gd name="connsiteY121" fmla="*/ 99501 h 99500"/>
              <a:gd name="connsiteX122" fmla="*/ 1625187 w 2811428"/>
              <a:gd name="connsiteY122" fmla="*/ 94611 h 99500"/>
              <a:gd name="connsiteX123" fmla="*/ 1660395 w 2811428"/>
              <a:gd name="connsiteY123" fmla="*/ 0 h 99500"/>
              <a:gd name="connsiteX124" fmla="*/ 1727969 w 2811428"/>
              <a:gd name="connsiteY124" fmla="*/ 4889 h 99500"/>
              <a:gd name="connsiteX125" fmla="*/ 1692761 w 2811428"/>
              <a:gd name="connsiteY125" fmla="*/ 99501 h 99500"/>
              <a:gd name="connsiteX126" fmla="*/ 1679362 w 2811428"/>
              <a:gd name="connsiteY126" fmla="*/ 94611 h 99500"/>
              <a:gd name="connsiteX127" fmla="*/ 1714567 w 2811428"/>
              <a:gd name="connsiteY127" fmla="*/ 0 h 99500"/>
              <a:gd name="connsiteX128" fmla="*/ 1782144 w 2811428"/>
              <a:gd name="connsiteY128" fmla="*/ 4889 h 99500"/>
              <a:gd name="connsiteX129" fmla="*/ 1746936 w 2811428"/>
              <a:gd name="connsiteY129" fmla="*/ 99501 h 99500"/>
              <a:gd name="connsiteX130" fmla="*/ 1733537 w 2811428"/>
              <a:gd name="connsiteY130" fmla="*/ 94611 h 99500"/>
              <a:gd name="connsiteX131" fmla="*/ 1768742 w 2811428"/>
              <a:gd name="connsiteY131" fmla="*/ 0 h 99500"/>
              <a:gd name="connsiteX132" fmla="*/ 1836319 w 2811428"/>
              <a:gd name="connsiteY132" fmla="*/ 4889 h 99500"/>
              <a:gd name="connsiteX133" fmla="*/ 1801107 w 2811428"/>
              <a:gd name="connsiteY133" fmla="*/ 99501 h 99500"/>
              <a:gd name="connsiteX134" fmla="*/ 1787709 w 2811428"/>
              <a:gd name="connsiteY134" fmla="*/ 94611 h 99500"/>
              <a:gd name="connsiteX135" fmla="*/ 1822917 w 2811428"/>
              <a:gd name="connsiteY135" fmla="*/ 0 h 99500"/>
              <a:gd name="connsiteX136" fmla="*/ 1890483 w 2811428"/>
              <a:gd name="connsiteY136" fmla="*/ 4889 h 99500"/>
              <a:gd name="connsiteX137" fmla="*/ 1855282 w 2811428"/>
              <a:gd name="connsiteY137" fmla="*/ 99501 h 99500"/>
              <a:gd name="connsiteX138" fmla="*/ 1841884 w 2811428"/>
              <a:gd name="connsiteY138" fmla="*/ 94611 h 99500"/>
              <a:gd name="connsiteX139" fmla="*/ 1877085 w 2811428"/>
              <a:gd name="connsiteY139" fmla="*/ 0 h 99500"/>
              <a:gd name="connsiteX140" fmla="*/ 1944658 w 2811428"/>
              <a:gd name="connsiteY140" fmla="*/ 4889 h 99500"/>
              <a:gd name="connsiteX141" fmla="*/ 1909450 w 2811428"/>
              <a:gd name="connsiteY141" fmla="*/ 99501 h 99500"/>
              <a:gd name="connsiteX142" fmla="*/ 1896052 w 2811428"/>
              <a:gd name="connsiteY142" fmla="*/ 94611 h 99500"/>
              <a:gd name="connsiteX143" fmla="*/ 1931259 w 2811428"/>
              <a:gd name="connsiteY143" fmla="*/ 0 h 99500"/>
              <a:gd name="connsiteX144" fmla="*/ 1998833 w 2811428"/>
              <a:gd name="connsiteY144" fmla="*/ 4889 h 99500"/>
              <a:gd name="connsiteX145" fmla="*/ 1963625 w 2811428"/>
              <a:gd name="connsiteY145" fmla="*/ 99501 h 99500"/>
              <a:gd name="connsiteX146" fmla="*/ 1950223 w 2811428"/>
              <a:gd name="connsiteY146" fmla="*/ 94611 h 99500"/>
              <a:gd name="connsiteX147" fmla="*/ 1985431 w 2811428"/>
              <a:gd name="connsiteY147" fmla="*/ 0 h 99500"/>
              <a:gd name="connsiteX148" fmla="*/ 2053005 w 2811428"/>
              <a:gd name="connsiteY148" fmla="*/ 4889 h 99500"/>
              <a:gd name="connsiteX149" fmla="*/ 2017800 w 2811428"/>
              <a:gd name="connsiteY149" fmla="*/ 99501 h 99500"/>
              <a:gd name="connsiteX150" fmla="*/ 2004398 w 2811428"/>
              <a:gd name="connsiteY150" fmla="*/ 94611 h 99500"/>
              <a:gd name="connsiteX151" fmla="*/ 2039606 w 2811428"/>
              <a:gd name="connsiteY151" fmla="*/ 0 h 99500"/>
              <a:gd name="connsiteX152" fmla="*/ 2107180 w 2811428"/>
              <a:gd name="connsiteY152" fmla="*/ 4889 h 99500"/>
              <a:gd name="connsiteX153" fmla="*/ 2071972 w 2811428"/>
              <a:gd name="connsiteY153" fmla="*/ 99501 h 99500"/>
              <a:gd name="connsiteX154" fmla="*/ 2058573 w 2811428"/>
              <a:gd name="connsiteY154" fmla="*/ 94611 h 99500"/>
              <a:gd name="connsiteX155" fmla="*/ 2093781 w 2811428"/>
              <a:gd name="connsiteY155" fmla="*/ 0 h 99500"/>
              <a:gd name="connsiteX156" fmla="*/ 2161372 w 2811428"/>
              <a:gd name="connsiteY156" fmla="*/ 4889 h 99500"/>
              <a:gd name="connsiteX157" fmla="*/ 2126146 w 2811428"/>
              <a:gd name="connsiteY157" fmla="*/ 99501 h 99500"/>
              <a:gd name="connsiteX158" fmla="*/ 2112748 w 2811428"/>
              <a:gd name="connsiteY158" fmla="*/ 94611 h 99500"/>
              <a:gd name="connsiteX159" fmla="*/ 2147956 w 2811428"/>
              <a:gd name="connsiteY159" fmla="*/ 0 h 99500"/>
              <a:gd name="connsiteX160" fmla="*/ 2215543 w 2811428"/>
              <a:gd name="connsiteY160" fmla="*/ 4889 h 99500"/>
              <a:gd name="connsiteX161" fmla="*/ 2180321 w 2811428"/>
              <a:gd name="connsiteY161" fmla="*/ 99501 h 99500"/>
              <a:gd name="connsiteX162" fmla="*/ 2166922 w 2811428"/>
              <a:gd name="connsiteY162" fmla="*/ 94611 h 99500"/>
              <a:gd name="connsiteX163" fmla="*/ 2202127 w 2811428"/>
              <a:gd name="connsiteY163" fmla="*/ 0 h 99500"/>
              <a:gd name="connsiteX164" fmla="*/ 2269714 w 2811428"/>
              <a:gd name="connsiteY164" fmla="*/ 4889 h 99500"/>
              <a:gd name="connsiteX165" fmla="*/ 2234489 w 2811428"/>
              <a:gd name="connsiteY165" fmla="*/ 99501 h 99500"/>
              <a:gd name="connsiteX166" fmla="*/ 2221090 w 2811428"/>
              <a:gd name="connsiteY166" fmla="*/ 94611 h 99500"/>
              <a:gd name="connsiteX167" fmla="*/ 2256295 w 2811428"/>
              <a:gd name="connsiteY167" fmla="*/ 0 h 99500"/>
              <a:gd name="connsiteX168" fmla="*/ 2323886 w 2811428"/>
              <a:gd name="connsiteY168" fmla="*/ 4889 h 99500"/>
              <a:gd name="connsiteX169" fmla="*/ 2288664 w 2811428"/>
              <a:gd name="connsiteY169" fmla="*/ 99501 h 99500"/>
              <a:gd name="connsiteX170" fmla="*/ 2275262 w 2811428"/>
              <a:gd name="connsiteY170" fmla="*/ 94611 h 99500"/>
              <a:gd name="connsiteX171" fmla="*/ 2310470 w 2811428"/>
              <a:gd name="connsiteY171" fmla="*/ 0 h 99500"/>
              <a:gd name="connsiteX172" fmla="*/ 2378057 w 2811428"/>
              <a:gd name="connsiteY172" fmla="*/ 4889 h 99500"/>
              <a:gd name="connsiteX173" fmla="*/ 2342836 w 2811428"/>
              <a:gd name="connsiteY173" fmla="*/ 99501 h 99500"/>
              <a:gd name="connsiteX174" fmla="*/ 2329437 w 2811428"/>
              <a:gd name="connsiteY174" fmla="*/ 94611 h 99500"/>
              <a:gd name="connsiteX175" fmla="*/ 2364645 w 2811428"/>
              <a:gd name="connsiteY175" fmla="*/ 0 h 99500"/>
              <a:gd name="connsiteX176" fmla="*/ 2432229 w 2811428"/>
              <a:gd name="connsiteY176" fmla="*/ 4889 h 99500"/>
              <a:gd name="connsiteX177" fmla="*/ 2397010 w 2811428"/>
              <a:gd name="connsiteY177" fmla="*/ 99501 h 99500"/>
              <a:gd name="connsiteX178" fmla="*/ 2383611 w 2811428"/>
              <a:gd name="connsiteY178" fmla="*/ 94611 h 99500"/>
              <a:gd name="connsiteX179" fmla="*/ 2418820 w 2811428"/>
              <a:gd name="connsiteY179" fmla="*/ 0 h 99500"/>
              <a:gd name="connsiteX180" fmla="*/ 2486400 w 2811428"/>
              <a:gd name="connsiteY180" fmla="*/ 4889 h 99500"/>
              <a:gd name="connsiteX181" fmla="*/ 2451185 w 2811428"/>
              <a:gd name="connsiteY181" fmla="*/ 99501 h 99500"/>
              <a:gd name="connsiteX182" fmla="*/ 2437786 w 2811428"/>
              <a:gd name="connsiteY182" fmla="*/ 94611 h 99500"/>
              <a:gd name="connsiteX183" fmla="*/ 2472991 w 2811428"/>
              <a:gd name="connsiteY183" fmla="*/ 0 h 99500"/>
              <a:gd name="connsiteX184" fmla="*/ 2540572 w 2811428"/>
              <a:gd name="connsiteY184" fmla="*/ 4889 h 99500"/>
              <a:gd name="connsiteX185" fmla="*/ 2505360 w 2811428"/>
              <a:gd name="connsiteY185" fmla="*/ 99501 h 99500"/>
              <a:gd name="connsiteX186" fmla="*/ 2491961 w 2811428"/>
              <a:gd name="connsiteY186" fmla="*/ 94611 h 99500"/>
              <a:gd name="connsiteX187" fmla="*/ 2527166 w 2811428"/>
              <a:gd name="connsiteY187" fmla="*/ 3 h 99500"/>
              <a:gd name="connsiteX188" fmla="*/ 2594743 w 2811428"/>
              <a:gd name="connsiteY188" fmla="*/ 4889 h 99500"/>
              <a:gd name="connsiteX189" fmla="*/ 2559535 w 2811428"/>
              <a:gd name="connsiteY189" fmla="*/ 99501 h 99500"/>
              <a:gd name="connsiteX190" fmla="*/ 2546133 w 2811428"/>
              <a:gd name="connsiteY190" fmla="*/ 94611 h 99500"/>
              <a:gd name="connsiteX191" fmla="*/ 2581341 w 2811428"/>
              <a:gd name="connsiteY191" fmla="*/ 0 h 99500"/>
              <a:gd name="connsiteX192" fmla="*/ 2648914 w 2811428"/>
              <a:gd name="connsiteY192" fmla="*/ 4889 h 99500"/>
              <a:gd name="connsiteX193" fmla="*/ 2613699 w 2811428"/>
              <a:gd name="connsiteY193" fmla="*/ 99501 h 99500"/>
              <a:gd name="connsiteX194" fmla="*/ 2600301 w 2811428"/>
              <a:gd name="connsiteY194" fmla="*/ 94611 h 99500"/>
              <a:gd name="connsiteX195" fmla="*/ 2635509 w 2811428"/>
              <a:gd name="connsiteY195" fmla="*/ 3 h 99500"/>
              <a:gd name="connsiteX196" fmla="*/ 2703086 w 2811428"/>
              <a:gd name="connsiteY196" fmla="*/ 4889 h 99500"/>
              <a:gd name="connsiteX197" fmla="*/ 2667874 w 2811428"/>
              <a:gd name="connsiteY197" fmla="*/ 99501 h 99500"/>
              <a:gd name="connsiteX198" fmla="*/ 2654476 w 2811428"/>
              <a:gd name="connsiteY198" fmla="*/ 94611 h 99500"/>
              <a:gd name="connsiteX199" fmla="*/ 2689680 w 2811428"/>
              <a:gd name="connsiteY199" fmla="*/ 3 h 99500"/>
              <a:gd name="connsiteX200" fmla="*/ 2757257 w 2811428"/>
              <a:gd name="connsiteY200" fmla="*/ 4889 h 99500"/>
              <a:gd name="connsiteX201" fmla="*/ 2722049 w 2811428"/>
              <a:gd name="connsiteY201" fmla="*/ 99501 h 99500"/>
              <a:gd name="connsiteX202" fmla="*/ 2708647 w 2811428"/>
              <a:gd name="connsiteY202" fmla="*/ 94611 h 99500"/>
              <a:gd name="connsiteX203" fmla="*/ 2743855 w 2811428"/>
              <a:gd name="connsiteY203" fmla="*/ 0 h 99500"/>
              <a:gd name="connsiteX204" fmla="*/ 2811429 w 2811428"/>
              <a:gd name="connsiteY204" fmla="*/ 4889 h 99500"/>
              <a:gd name="connsiteX205" fmla="*/ 2776224 w 2811428"/>
              <a:gd name="connsiteY205" fmla="*/ 99501 h 99500"/>
              <a:gd name="connsiteX206" fmla="*/ 2762822 w 2811428"/>
              <a:gd name="connsiteY206" fmla="*/ 94611 h 99500"/>
              <a:gd name="connsiteX207" fmla="*/ 2798030 w 2811428"/>
              <a:gd name="connsiteY207" fmla="*/ 0 h 9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Lst>
            <a:rect l="l" t="t" r="r" b="b"/>
            <a:pathLst>
              <a:path w="2811428" h="99500">
                <a:moveTo>
                  <a:pt x="48600" y="4889"/>
                </a:moveTo>
                <a:lnTo>
                  <a:pt x="13399" y="99501"/>
                </a:lnTo>
                <a:lnTo>
                  <a:pt x="0" y="94611"/>
                </a:lnTo>
                <a:lnTo>
                  <a:pt x="35201" y="0"/>
                </a:lnTo>
                <a:moveTo>
                  <a:pt x="102775" y="4889"/>
                </a:moveTo>
                <a:lnTo>
                  <a:pt x="67567" y="99501"/>
                </a:lnTo>
                <a:lnTo>
                  <a:pt x="54171" y="94611"/>
                </a:lnTo>
                <a:lnTo>
                  <a:pt x="89379" y="0"/>
                </a:lnTo>
                <a:moveTo>
                  <a:pt x="156953" y="4889"/>
                </a:moveTo>
                <a:lnTo>
                  <a:pt x="121738" y="99501"/>
                </a:lnTo>
                <a:lnTo>
                  <a:pt x="108343" y="94611"/>
                </a:lnTo>
                <a:lnTo>
                  <a:pt x="143551" y="0"/>
                </a:lnTo>
                <a:moveTo>
                  <a:pt x="211125" y="4889"/>
                </a:moveTo>
                <a:lnTo>
                  <a:pt x="175913" y="99501"/>
                </a:lnTo>
                <a:lnTo>
                  <a:pt x="162514" y="94611"/>
                </a:lnTo>
                <a:lnTo>
                  <a:pt x="197722" y="0"/>
                </a:lnTo>
                <a:moveTo>
                  <a:pt x="265296" y="4889"/>
                </a:moveTo>
                <a:lnTo>
                  <a:pt x="230088" y="99501"/>
                </a:lnTo>
                <a:lnTo>
                  <a:pt x="216686" y="94611"/>
                </a:lnTo>
                <a:lnTo>
                  <a:pt x="251890" y="0"/>
                </a:lnTo>
                <a:moveTo>
                  <a:pt x="319464" y="4889"/>
                </a:moveTo>
                <a:lnTo>
                  <a:pt x="284263" y="99501"/>
                </a:lnTo>
                <a:lnTo>
                  <a:pt x="270857" y="94611"/>
                </a:lnTo>
                <a:lnTo>
                  <a:pt x="306069" y="3"/>
                </a:lnTo>
                <a:moveTo>
                  <a:pt x="373642" y="4893"/>
                </a:moveTo>
                <a:lnTo>
                  <a:pt x="338438" y="99501"/>
                </a:lnTo>
                <a:lnTo>
                  <a:pt x="325029" y="94611"/>
                </a:lnTo>
                <a:lnTo>
                  <a:pt x="360237" y="0"/>
                </a:lnTo>
                <a:moveTo>
                  <a:pt x="427803" y="4889"/>
                </a:moveTo>
                <a:lnTo>
                  <a:pt x="392602" y="99501"/>
                </a:lnTo>
                <a:lnTo>
                  <a:pt x="379200" y="94611"/>
                </a:lnTo>
                <a:lnTo>
                  <a:pt x="414411" y="3"/>
                </a:lnTo>
                <a:moveTo>
                  <a:pt x="481985" y="4893"/>
                </a:moveTo>
                <a:lnTo>
                  <a:pt x="446777" y="99501"/>
                </a:lnTo>
                <a:lnTo>
                  <a:pt x="433371" y="94611"/>
                </a:lnTo>
                <a:lnTo>
                  <a:pt x="468579" y="0"/>
                </a:lnTo>
                <a:moveTo>
                  <a:pt x="536160" y="4889"/>
                </a:moveTo>
                <a:lnTo>
                  <a:pt x="500952" y="99501"/>
                </a:lnTo>
                <a:lnTo>
                  <a:pt x="487543" y="94611"/>
                </a:lnTo>
                <a:lnTo>
                  <a:pt x="522747" y="0"/>
                </a:lnTo>
                <a:moveTo>
                  <a:pt x="590331" y="4889"/>
                </a:moveTo>
                <a:lnTo>
                  <a:pt x="555127" y="99501"/>
                </a:lnTo>
                <a:lnTo>
                  <a:pt x="541714" y="94611"/>
                </a:lnTo>
                <a:lnTo>
                  <a:pt x="576922" y="0"/>
                </a:lnTo>
                <a:moveTo>
                  <a:pt x="644496" y="4889"/>
                </a:moveTo>
                <a:lnTo>
                  <a:pt x="609302" y="99501"/>
                </a:lnTo>
                <a:lnTo>
                  <a:pt x="595886" y="94611"/>
                </a:lnTo>
                <a:lnTo>
                  <a:pt x="631094" y="0"/>
                </a:lnTo>
                <a:moveTo>
                  <a:pt x="698668" y="4889"/>
                </a:moveTo>
                <a:lnTo>
                  <a:pt x="663473" y="99501"/>
                </a:lnTo>
                <a:lnTo>
                  <a:pt x="650074" y="94611"/>
                </a:lnTo>
                <a:lnTo>
                  <a:pt x="685282" y="0"/>
                </a:lnTo>
                <a:moveTo>
                  <a:pt x="752856" y="4889"/>
                </a:moveTo>
                <a:lnTo>
                  <a:pt x="717648" y="99501"/>
                </a:lnTo>
                <a:lnTo>
                  <a:pt x="704249" y="94611"/>
                </a:lnTo>
                <a:lnTo>
                  <a:pt x="739457" y="0"/>
                </a:lnTo>
                <a:moveTo>
                  <a:pt x="807024" y="4889"/>
                </a:moveTo>
                <a:lnTo>
                  <a:pt x="771816" y="99501"/>
                </a:lnTo>
                <a:lnTo>
                  <a:pt x="758400" y="94611"/>
                </a:lnTo>
                <a:lnTo>
                  <a:pt x="793608" y="0"/>
                </a:lnTo>
                <a:moveTo>
                  <a:pt x="861182" y="4889"/>
                </a:moveTo>
                <a:lnTo>
                  <a:pt x="825991" y="99501"/>
                </a:lnTo>
                <a:lnTo>
                  <a:pt x="812589" y="94611"/>
                </a:lnTo>
                <a:lnTo>
                  <a:pt x="847797" y="0"/>
                </a:lnTo>
                <a:moveTo>
                  <a:pt x="915370" y="4889"/>
                </a:moveTo>
                <a:lnTo>
                  <a:pt x="880166" y="99501"/>
                </a:lnTo>
                <a:lnTo>
                  <a:pt x="866763" y="94611"/>
                </a:lnTo>
                <a:lnTo>
                  <a:pt x="901968" y="0"/>
                </a:lnTo>
                <a:moveTo>
                  <a:pt x="969545" y="4889"/>
                </a:moveTo>
                <a:lnTo>
                  <a:pt x="934337" y="99501"/>
                </a:lnTo>
                <a:lnTo>
                  <a:pt x="920938" y="94611"/>
                </a:lnTo>
                <a:lnTo>
                  <a:pt x="956143" y="0"/>
                </a:lnTo>
                <a:moveTo>
                  <a:pt x="1023720" y="4889"/>
                </a:moveTo>
                <a:lnTo>
                  <a:pt x="988512" y="99501"/>
                </a:lnTo>
                <a:lnTo>
                  <a:pt x="975110" y="94611"/>
                </a:lnTo>
                <a:lnTo>
                  <a:pt x="1010318" y="0"/>
                </a:lnTo>
                <a:moveTo>
                  <a:pt x="1077895" y="4889"/>
                </a:moveTo>
                <a:lnTo>
                  <a:pt x="1042687" y="99501"/>
                </a:lnTo>
                <a:lnTo>
                  <a:pt x="1029285" y="94611"/>
                </a:lnTo>
                <a:lnTo>
                  <a:pt x="1064493" y="0"/>
                </a:lnTo>
                <a:moveTo>
                  <a:pt x="1132059" y="4889"/>
                </a:moveTo>
                <a:lnTo>
                  <a:pt x="1096862" y="99501"/>
                </a:lnTo>
                <a:lnTo>
                  <a:pt x="1083460" y="94611"/>
                </a:lnTo>
                <a:lnTo>
                  <a:pt x="1118661" y="0"/>
                </a:lnTo>
                <a:moveTo>
                  <a:pt x="1186234" y="4889"/>
                </a:moveTo>
                <a:lnTo>
                  <a:pt x="1151026" y="99501"/>
                </a:lnTo>
                <a:lnTo>
                  <a:pt x="1137628" y="94611"/>
                </a:lnTo>
                <a:lnTo>
                  <a:pt x="1172835" y="0"/>
                </a:lnTo>
                <a:moveTo>
                  <a:pt x="1240409" y="4889"/>
                </a:moveTo>
                <a:lnTo>
                  <a:pt x="1205201" y="99501"/>
                </a:lnTo>
                <a:lnTo>
                  <a:pt x="1191802" y="94611"/>
                </a:lnTo>
                <a:lnTo>
                  <a:pt x="1227007" y="0"/>
                </a:lnTo>
                <a:moveTo>
                  <a:pt x="1294584" y="4889"/>
                </a:moveTo>
                <a:lnTo>
                  <a:pt x="1259376" y="99501"/>
                </a:lnTo>
                <a:lnTo>
                  <a:pt x="1245974" y="94611"/>
                </a:lnTo>
                <a:lnTo>
                  <a:pt x="1281182" y="0"/>
                </a:lnTo>
                <a:moveTo>
                  <a:pt x="1348755" y="4889"/>
                </a:moveTo>
                <a:lnTo>
                  <a:pt x="1313551" y="99501"/>
                </a:lnTo>
                <a:lnTo>
                  <a:pt x="1300149" y="94611"/>
                </a:lnTo>
                <a:lnTo>
                  <a:pt x="1335357" y="0"/>
                </a:lnTo>
                <a:moveTo>
                  <a:pt x="1402930" y="4889"/>
                </a:moveTo>
                <a:lnTo>
                  <a:pt x="1367722" y="99501"/>
                </a:lnTo>
                <a:lnTo>
                  <a:pt x="1354323" y="94611"/>
                </a:lnTo>
                <a:lnTo>
                  <a:pt x="1389531" y="3"/>
                </a:lnTo>
                <a:moveTo>
                  <a:pt x="1457105" y="4893"/>
                </a:moveTo>
                <a:lnTo>
                  <a:pt x="1421897" y="99501"/>
                </a:lnTo>
                <a:lnTo>
                  <a:pt x="1408498" y="94611"/>
                </a:lnTo>
                <a:lnTo>
                  <a:pt x="1443706" y="0"/>
                </a:lnTo>
                <a:moveTo>
                  <a:pt x="1511273" y="4889"/>
                </a:moveTo>
                <a:lnTo>
                  <a:pt x="1476072" y="99501"/>
                </a:lnTo>
                <a:lnTo>
                  <a:pt x="1462673" y="94611"/>
                </a:lnTo>
                <a:lnTo>
                  <a:pt x="1497871" y="0"/>
                </a:lnTo>
                <a:moveTo>
                  <a:pt x="1565448" y="4889"/>
                </a:moveTo>
                <a:lnTo>
                  <a:pt x="1530240" y="99501"/>
                </a:lnTo>
                <a:lnTo>
                  <a:pt x="1516838" y="94611"/>
                </a:lnTo>
                <a:lnTo>
                  <a:pt x="1552046" y="3"/>
                </a:lnTo>
                <a:moveTo>
                  <a:pt x="1619623" y="4893"/>
                </a:moveTo>
                <a:lnTo>
                  <a:pt x="1584415" y="99501"/>
                </a:lnTo>
                <a:lnTo>
                  <a:pt x="1571013" y="94611"/>
                </a:lnTo>
                <a:lnTo>
                  <a:pt x="1606221" y="0"/>
                </a:lnTo>
                <a:moveTo>
                  <a:pt x="1673794" y="4889"/>
                </a:moveTo>
                <a:lnTo>
                  <a:pt x="1638586" y="99501"/>
                </a:lnTo>
                <a:lnTo>
                  <a:pt x="1625187" y="94611"/>
                </a:lnTo>
                <a:lnTo>
                  <a:pt x="1660395" y="0"/>
                </a:lnTo>
                <a:moveTo>
                  <a:pt x="1727969" y="4889"/>
                </a:moveTo>
                <a:lnTo>
                  <a:pt x="1692761" y="99501"/>
                </a:lnTo>
                <a:lnTo>
                  <a:pt x="1679362" y="94611"/>
                </a:lnTo>
                <a:lnTo>
                  <a:pt x="1714567" y="0"/>
                </a:lnTo>
                <a:moveTo>
                  <a:pt x="1782144" y="4889"/>
                </a:moveTo>
                <a:lnTo>
                  <a:pt x="1746936" y="99501"/>
                </a:lnTo>
                <a:lnTo>
                  <a:pt x="1733537" y="94611"/>
                </a:lnTo>
                <a:lnTo>
                  <a:pt x="1768742" y="0"/>
                </a:lnTo>
                <a:moveTo>
                  <a:pt x="1836319" y="4889"/>
                </a:moveTo>
                <a:lnTo>
                  <a:pt x="1801107" y="99501"/>
                </a:lnTo>
                <a:lnTo>
                  <a:pt x="1787709" y="94611"/>
                </a:lnTo>
                <a:lnTo>
                  <a:pt x="1822917" y="0"/>
                </a:lnTo>
                <a:moveTo>
                  <a:pt x="1890483" y="4889"/>
                </a:moveTo>
                <a:lnTo>
                  <a:pt x="1855282" y="99501"/>
                </a:lnTo>
                <a:lnTo>
                  <a:pt x="1841884" y="94611"/>
                </a:lnTo>
                <a:lnTo>
                  <a:pt x="1877085" y="0"/>
                </a:lnTo>
                <a:moveTo>
                  <a:pt x="1944658" y="4889"/>
                </a:moveTo>
                <a:lnTo>
                  <a:pt x="1909450" y="99501"/>
                </a:lnTo>
                <a:lnTo>
                  <a:pt x="1896052" y="94611"/>
                </a:lnTo>
                <a:lnTo>
                  <a:pt x="1931259" y="0"/>
                </a:lnTo>
                <a:moveTo>
                  <a:pt x="1998833" y="4889"/>
                </a:moveTo>
                <a:lnTo>
                  <a:pt x="1963625" y="99501"/>
                </a:lnTo>
                <a:lnTo>
                  <a:pt x="1950223" y="94611"/>
                </a:lnTo>
                <a:lnTo>
                  <a:pt x="1985431" y="0"/>
                </a:lnTo>
                <a:moveTo>
                  <a:pt x="2053005" y="4889"/>
                </a:moveTo>
                <a:lnTo>
                  <a:pt x="2017800" y="99501"/>
                </a:lnTo>
                <a:lnTo>
                  <a:pt x="2004398" y="94611"/>
                </a:lnTo>
                <a:lnTo>
                  <a:pt x="2039606" y="0"/>
                </a:lnTo>
                <a:moveTo>
                  <a:pt x="2107180" y="4889"/>
                </a:moveTo>
                <a:lnTo>
                  <a:pt x="2071972" y="99501"/>
                </a:lnTo>
                <a:lnTo>
                  <a:pt x="2058573" y="94611"/>
                </a:lnTo>
                <a:lnTo>
                  <a:pt x="2093781" y="0"/>
                </a:lnTo>
                <a:moveTo>
                  <a:pt x="2161372" y="4889"/>
                </a:moveTo>
                <a:lnTo>
                  <a:pt x="2126146" y="99501"/>
                </a:lnTo>
                <a:lnTo>
                  <a:pt x="2112748" y="94611"/>
                </a:lnTo>
                <a:lnTo>
                  <a:pt x="2147956" y="0"/>
                </a:lnTo>
                <a:moveTo>
                  <a:pt x="2215543" y="4889"/>
                </a:moveTo>
                <a:lnTo>
                  <a:pt x="2180321" y="99501"/>
                </a:lnTo>
                <a:lnTo>
                  <a:pt x="2166922" y="94611"/>
                </a:lnTo>
                <a:lnTo>
                  <a:pt x="2202127" y="0"/>
                </a:lnTo>
                <a:moveTo>
                  <a:pt x="2269714" y="4889"/>
                </a:moveTo>
                <a:lnTo>
                  <a:pt x="2234489" y="99501"/>
                </a:lnTo>
                <a:lnTo>
                  <a:pt x="2221090" y="94611"/>
                </a:lnTo>
                <a:lnTo>
                  <a:pt x="2256295" y="0"/>
                </a:lnTo>
                <a:moveTo>
                  <a:pt x="2323886" y="4889"/>
                </a:moveTo>
                <a:lnTo>
                  <a:pt x="2288664" y="99501"/>
                </a:lnTo>
                <a:lnTo>
                  <a:pt x="2275262" y="94611"/>
                </a:lnTo>
                <a:lnTo>
                  <a:pt x="2310470" y="0"/>
                </a:lnTo>
                <a:moveTo>
                  <a:pt x="2378057" y="4889"/>
                </a:moveTo>
                <a:lnTo>
                  <a:pt x="2342836" y="99501"/>
                </a:lnTo>
                <a:lnTo>
                  <a:pt x="2329437" y="94611"/>
                </a:lnTo>
                <a:lnTo>
                  <a:pt x="2364645" y="0"/>
                </a:lnTo>
                <a:moveTo>
                  <a:pt x="2432229" y="4889"/>
                </a:moveTo>
                <a:lnTo>
                  <a:pt x="2397010" y="99501"/>
                </a:lnTo>
                <a:lnTo>
                  <a:pt x="2383611" y="94611"/>
                </a:lnTo>
                <a:lnTo>
                  <a:pt x="2418820" y="0"/>
                </a:lnTo>
                <a:moveTo>
                  <a:pt x="2486400" y="4889"/>
                </a:moveTo>
                <a:lnTo>
                  <a:pt x="2451185" y="99501"/>
                </a:lnTo>
                <a:lnTo>
                  <a:pt x="2437786" y="94611"/>
                </a:lnTo>
                <a:lnTo>
                  <a:pt x="2472991" y="0"/>
                </a:lnTo>
                <a:moveTo>
                  <a:pt x="2540572" y="4889"/>
                </a:moveTo>
                <a:lnTo>
                  <a:pt x="2505360" y="99501"/>
                </a:lnTo>
                <a:lnTo>
                  <a:pt x="2491961" y="94611"/>
                </a:lnTo>
                <a:lnTo>
                  <a:pt x="2527166" y="3"/>
                </a:lnTo>
                <a:moveTo>
                  <a:pt x="2594743" y="4889"/>
                </a:moveTo>
                <a:lnTo>
                  <a:pt x="2559535" y="99501"/>
                </a:lnTo>
                <a:lnTo>
                  <a:pt x="2546133" y="94611"/>
                </a:lnTo>
                <a:lnTo>
                  <a:pt x="2581341" y="0"/>
                </a:lnTo>
                <a:moveTo>
                  <a:pt x="2648914" y="4889"/>
                </a:moveTo>
                <a:lnTo>
                  <a:pt x="2613699" y="99501"/>
                </a:lnTo>
                <a:lnTo>
                  <a:pt x="2600301" y="94611"/>
                </a:lnTo>
                <a:lnTo>
                  <a:pt x="2635509" y="3"/>
                </a:lnTo>
                <a:moveTo>
                  <a:pt x="2703086" y="4889"/>
                </a:moveTo>
                <a:lnTo>
                  <a:pt x="2667874" y="99501"/>
                </a:lnTo>
                <a:lnTo>
                  <a:pt x="2654476" y="94611"/>
                </a:lnTo>
                <a:lnTo>
                  <a:pt x="2689680" y="3"/>
                </a:lnTo>
                <a:moveTo>
                  <a:pt x="2757257" y="4889"/>
                </a:moveTo>
                <a:lnTo>
                  <a:pt x="2722049" y="99501"/>
                </a:lnTo>
                <a:lnTo>
                  <a:pt x="2708647" y="94611"/>
                </a:lnTo>
                <a:lnTo>
                  <a:pt x="2743855" y="0"/>
                </a:lnTo>
                <a:moveTo>
                  <a:pt x="2811429" y="4889"/>
                </a:moveTo>
                <a:lnTo>
                  <a:pt x="2776224" y="99501"/>
                </a:lnTo>
                <a:lnTo>
                  <a:pt x="2762822" y="94611"/>
                </a:lnTo>
                <a:lnTo>
                  <a:pt x="2798030" y="0"/>
                </a:lnTo>
              </a:path>
            </a:pathLst>
          </a:custGeom>
          <a:solidFill>
            <a:schemeClr val="bg1">
              <a:lumMod val="95000"/>
              <a:alpha val="70000"/>
            </a:schemeClr>
          </a:solidFill>
          <a:ln w="3429" cap="flat">
            <a:noFill/>
            <a:prstDash val="solid"/>
            <a:miter/>
          </a:ln>
        </p:spPr>
        <p:txBody>
          <a:bodyPr rtlCol="0" anchor="ctr"/>
          <a:lstStyle/>
          <a:p>
            <a:endParaRPr lang="en-US"/>
          </a:p>
        </p:txBody>
      </p:sp>
    </p:spTree>
    <p:extLst>
      <p:ext uri="{BB962C8B-B14F-4D97-AF65-F5344CB8AC3E}">
        <p14:creationId xmlns:p14="http://schemas.microsoft.com/office/powerpoint/2010/main" val="422421370"/>
      </p:ext>
    </p:extLst>
  </p:cSld>
  <p:clrMapOvr>
    <a:masterClrMapping/>
  </p:clrMapOvr>
</p:sld>
</file>

<file path=ppt/theme/theme1.xml><?xml version="1.0" encoding="utf-8"?>
<a:theme xmlns:a="http://schemas.openxmlformats.org/drawingml/2006/main" name="Office Theme">
  <a:themeElements>
    <a:clrScheme name="Custom 721">
      <a:dk1>
        <a:srgbClr val="000000"/>
      </a:dk1>
      <a:lt1>
        <a:srgbClr val="FFFFFF"/>
      </a:lt1>
      <a:dk2>
        <a:srgbClr val="262626"/>
      </a:dk2>
      <a:lt2>
        <a:srgbClr val="FFFFFF"/>
      </a:lt2>
      <a:accent1>
        <a:srgbClr val="090120"/>
      </a:accent1>
      <a:accent2>
        <a:srgbClr val="34EDF0"/>
      </a:accent2>
      <a:accent3>
        <a:srgbClr val="450B84"/>
      </a:accent3>
      <a:accent4>
        <a:srgbClr val="3BC7E2"/>
      </a:accent4>
      <a:accent5>
        <a:srgbClr val="2993FF"/>
      </a:accent5>
      <a:accent6>
        <a:srgbClr val="7F739A"/>
      </a:accent6>
      <a:hlink>
        <a:srgbClr val="FFFFFF"/>
      </a:hlink>
      <a:folHlink>
        <a:srgbClr val="59595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TotalTime>
  <Words>879</Words>
  <Application>Microsoft Office PowerPoint</Application>
  <PresentationFormat>Widescreen</PresentationFormat>
  <Paragraphs>85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Lora</vt:lpstr>
      <vt:lpstr>Montserrat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Deckzi Solutions</dc:creator>
  <cp:lastModifiedBy>Deckzi Solutions</cp:lastModifiedBy>
  <cp:revision>11</cp:revision>
  <dcterms:created xsi:type="dcterms:W3CDTF">2023-09-27T08:33:21Z</dcterms:created>
  <dcterms:modified xsi:type="dcterms:W3CDTF">2023-09-28T09:38:58Z</dcterms:modified>
</cp:coreProperties>
</file>