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0" r:id="rId3"/>
    <p:sldId id="369" r:id="rId4"/>
    <p:sldId id="372" r:id="rId5"/>
    <p:sldId id="378" r:id="rId6"/>
    <p:sldId id="379" r:id="rId7"/>
    <p:sldId id="362" r:id="rId8"/>
    <p:sldId id="363" r:id="rId9"/>
    <p:sldId id="364" r:id="rId10"/>
    <p:sldId id="365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E6F7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>
      <p:cViewPr varScale="1">
        <p:scale>
          <a:sx n="168" d="100"/>
          <a:sy n="168" d="100"/>
        </p:scale>
        <p:origin x="144" y="300"/>
      </p:cViewPr>
      <p:guideLst>
        <p:guide orient="horz" pos="432"/>
        <p:guide pos="528"/>
        <p:guide pos="7152"/>
        <p:guide orient="horz"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>
                <a:solidFill>
                  <a:srgbClr val="02A9F7"/>
                </a:solidFill>
                <a:sym typeface="+mn-ea"/>
              </a:rPr>
              <a:t>LOG ANALYZE</a:t>
            </a:r>
            <a:endParaRPr lang="en-US">
              <a:solidFill>
                <a:srgbClr val="02A9F7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Getting started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38200" y="2033905"/>
            <a:ext cx="5893435" cy="4138295"/>
          </a:xfrm>
        </p:spPr>
        <p:txBody>
          <a:bodyPr/>
          <a:p>
            <a:r>
              <a:rPr lang="en-US" sz="3200"/>
              <a:t>1. Know your log structure</a:t>
            </a:r>
            <a:endParaRPr lang="en-US" sz="3200"/>
          </a:p>
          <a:p>
            <a:r>
              <a:rPr lang="en-US" sz="3200"/>
              <a:t>2. Parse log by Logstash</a:t>
            </a:r>
            <a:endParaRPr lang="en-US" sz="3200"/>
          </a:p>
          <a:p>
            <a:r>
              <a:rPr lang="en-US" sz="3200"/>
              <a:t>3. Visualize by Kibana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41960" y="1770380"/>
            <a:ext cx="6678295" cy="2193925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Production monitoring and debugging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Resource usage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Performance analysis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4" name="Picture Placeholder 3" descr="original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4897755" y="2876550"/>
            <a:ext cx="70104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41960" y="1770380"/>
            <a:ext cx="6678295" cy="2193925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Tracking client requests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Identifying key trends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4" name="Picture Placeholder 3" descr="C:\Users\lvthang\Desktop\New folder\1_m3LJxg32k7JaUA7wTHUQEA.png1_m3LJxg32k7JaUA7wTHUQEA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4736465" y="2349500"/>
            <a:ext cx="7010400" cy="3919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12750" y="1743710"/>
            <a:ext cx="5284470" cy="4395470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Easy to read log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Easy to find problems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8" name="Picture Placeholder 7" descr="kibana-query-filtering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4953000" y="2837180"/>
            <a:ext cx="7010400" cy="2851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326390" y="1743710"/>
            <a:ext cx="6421120" cy="4395470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Understand our system and the way user interact with it.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Picture Placeholder 2" descr="User_Behavior_Women_on_Computer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5560695" y="2358390"/>
            <a:ext cx="6310630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266825" y="2153285"/>
          <a:ext cx="9175519" cy="287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9658350" imgH="3028950" progId="Paint.Picture">
                  <p:embed/>
                </p:oleObj>
              </mc:Choice>
              <mc:Fallback>
                <p:oleObj name="" r:id="rId1" imgW="9658350" imgH="30289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6825" y="2153285"/>
                        <a:ext cx="9175519" cy="287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Logstash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12115" y="1649095"/>
            <a:ext cx="5830570" cy="4395470"/>
          </a:xfrm>
        </p:spPr>
        <p:txBody>
          <a:bodyPr/>
          <a:p>
            <a:r>
              <a:rPr lang="en-US" sz="2800"/>
              <a:t>Parse log line into readable format</a:t>
            </a:r>
            <a:endParaRPr lang="en-US" sz="280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4569460" y="2557145"/>
            <a:ext cx="701040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Elasticsearch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28625" y="1568450"/>
            <a:ext cx="5860415" cy="4395470"/>
          </a:xfrm>
        </p:spPr>
        <p:txBody>
          <a:bodyPr/>
          <a:p>
            <a:r>
              <a:rPr lang="en-US" sz="2800"/>
              <a:t>Store logs</a:t>
            </a:r>
            <a:endParaRPr lang="en-US" sz="2800"/>
          </a:p>
          <a:p>
            <a:r>
              <a:rPr lang="en-US" sz="2800"/>
              <a:t>Act as a datasource for Kibana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Kibana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5285" y="1527224"/>
            <a:ext cx="4114800" cy="4395421"/>
          </a:xfrm>
        </p:spPr>
        <p:txBody>
          <a:bodyPr/>
          <a:p>
            <a:r>
              <a:rPr lang="en-US" sz="2800"/>
              <a:t>Display data using chart</a:t>
            </a:r>
            <a:endParaRPr lang="en-US" sz="2800"/>
          </a:p>
        </p:txBody>
      </p:sp>
      <p:pic>
        <p:nvPicPr>
          <p:cNvPr id="7" name="Picture Placeholder 6" descr="C:\Users\lvthang\Desktop\New folder\es-apm-dashboard-request.pnges-apm-dashboard-request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4082415" y="2391410"/>
            <a:ext cx="7762875" cy="3877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Widescreen</PresentationFormat>
  <Paragraphs>47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AAVN Master Slide</vt:lpstr>
      <vt:lpstr>Paint.Picture</vt:lpstr>
      <vt:lpstr>PowerPoint 演示文稿</vt:lpstr>
      <vt:lpstr>Benefits</vt:lpstr>
      <vt:lpstr>Benefits</vt:lpstr>
      <vt:lpstr>PowerPoint 演示文稿</vt:lpstr>
      <vt:lpstr>Benefits</vt:lpstr>
      <vt:lpstr>Workflow</vt:lpstr>
      <vt:lpstr>Logstash</vt:lpstr>
      <vt:lpstr>Elasticsearch</vt:lpstr>
      <vt:lpstr>Kibana</vt:lpstr>
      <vt:lpstr>Getting started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ttnhan</cp:lastModifiedBy>
  <cp:revision>458</cp:revision>
  <dcterms:created xsi:type="dcterms:W3CDTF">2017-11-06T06:55:00Z</dcterms:created>
  <dcterms:modified xsi:type="dcterms:W3CDTF">2019-11-04T02:28:55Z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