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6" r:id="rId5"/>
    <p:sldId id="305" r:id="rId6"/>
    <p:sldId id="304" r:id="rId7"/>
    <p:sldId id="302" r:id="rId8"/>
    <p:sldId id="303" r:id="rId9"/>
    <p:sldId id="295" r:id="rId1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DB8"/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9D6F-47EE-4C87-A03C-59F594D3A458}" v="472" dt="2018-10-10T09:36:41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81469" autoAdjust="0"/>
  </p:normalViewPr>
  <p:slideViewPr>
    <p:cSldViewPr>
      <p:cViewPr varScale="1">
        <p:scale>
          <a:sx n="84" d="100"/>
          <a:sy n="84" d="100"/>
        </p:scale>
        <p:origin x="1172" y="6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08970-846F-4784-9EEF-B73053E1B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A1F4D-9D1C-4A10-A380-B189A257C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00ED-F01C-48C4-A4BA-0D5AA4DDDE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373A-B4B2-4E7F-9FF0-5C9E079B3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2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14-Nov-2019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vs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Assynchronous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progrogrammin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way to practice the reactive manifesto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link to 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&amp; who will check your</a:t>
            </a:r>
            <a:r>
              <a:rPr lang="en-US" baseline="0" dirty="0" smtClean="0"/>
              <a:t> exercise: your supporters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for back-up</a:t>
            </a:r>
            <a:r>
              <a:rPr lang="en-US" baseline="0" dirty="0" smtClean="0"/>
              <a:t> for audience satisfaction</a:t>
            </a:r>
          </a:p>
          <a:p>
            <a:r>
              <a:rPr lang="en-US" baseline="0" dirty="0" smtClean="0"/>
              <a:t>JPMS &amp; </a:t>
            </a:r>
            <a:r>
              <a:rPr lang="en-US" baseline="0" dirty="0" err="1" smtClean="0"/>
              <a:t>microprofile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B55D0-ABFE-497D-9DC9-FC6560D4E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BE0E-2EA8-42B6-96D6-9BD0D3B5D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C2217C6-1078-4A1E-BDB7-5880DF4B3326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C82DE-CE36-4680-AB73-302BEB82C9A9}"/>
              </a:ext>
            </a:extLst>
          </p:cNvPr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C70061B-E50B-4A2F-B51B-DB540F275E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5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pos="7152" userDrawn="1">
          <p15:clr>
            <a:srgbClr val="FBAE40"/>
          </p15:clr>
        </p15:guide>
        <p15:guide id="3" orient="horz" pos="432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9A7D1-BDE9-4D41-875F-FE54392B57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768668-4B34-4B39-8938-3596E0026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1806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FCE1F-E612-4B3B-AE8D-05EBC233A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7B5848-2E3E-4DEA-8C5C-045487A85B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684A-B3E7-410E-95FF-EEF980A37401}"/>
              </a:ext>
            </a:extLst>
          </p:cNvPr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DE97B5-8478-4E66-9976-775194AD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DD1F93C3-4864-401C-951F-755BEF125B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988EE34E-7ED5-44B3-84B2-9FF73FDA94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  <p:extLst>
      <p:ext uri="{BB962C8B-B14F-4D97-AF65-F5344CB8AC3E}">
        <p14:creationId xmlns:p14="http://schemas.microsoft.com/office/powerpoint/2010/main" val="1965596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571E0C-2E67-43C2-9918-1226BF86C4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85.214.44.228:8082/swagger-ui.html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440B9-86AC-44DA-977E-1E2D5A19A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Developer Day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7F9D-C268-4CE9-A509-52E09240D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705600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81000"/>
            <a:ext cx="3962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Pre-face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08799" y="3810000"/>
            <a:ext cx="2352944" cy="1821160"/>
            <a:chOff x="13138" y="1752600"/>
            <a:chExt cx="2466521" cy="1885950"/>
          </a:xfrm>
        </p:grpSpPr>
        <p:sp>
          <p:nvSpPr>
            <p:cNvPr id="8" name="TextBox 7"/>
            <p:cNvSpPr txBox="1"/>
            <p:nvPr/>
          </p:nvSpPr>
          <p:spPr>
            <a:xfrm>
              <a:off x="1752600" y="2811633"/>
              <a:ext cx="727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2F6DB8"/>
                  </a:solidFill>
                </a:rPr>
                <a:t>11</a:t>
              </a:r>
              <a:endParaRPr lang="en-US" sz="4000" b="1" dirty="0">
                <a:solidFill>
                  <a:srgbClr val="2F6DB8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" y="1752600"/>
              <a:ext cx="1885950" cy="188595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11733"/>
            <a:ext cx="2622003" cy="1376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2465"/>
            <a:ext cx="2408297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200400"/>
            <a:ext cx="1837294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1228189" cy="12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to expect?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1447800"/>
            <a:ext cx="10515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Modular with JPMS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Asynchronous programming with </a:t>
            </a:r>
            <a:r>
              <a:rPr lang="en-US" sz="2800" dirty="0" err="1" smtClean="0"/>
              <a:t>CompletableFuture</a:t>
            </a:r>
            <a:r>
              <a:rPr lang="en-US" sz="2800" dirty="0" smtClean="0"/>
              <a:t> </a:t>
            </a:r>
            <a:r>
              <a:rPr lang="en-US" sz="2800" dirty="0" smtClean="0"/>
              <a:t>interface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Data driven strategy with ELK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Contract driven development with </a:t>
            </a:r>
            <a:r>
              <a:rPr lang="en-US" sz="2800" dirty="0" err="1" smtClean="0"/>
              <a:t>GraphQL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Support multiple APIs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Reduce boilerplate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8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(Reserved </a:t>
            </a:r>
            <a:r>
              <a:rPr lang="en-US" dirty="0" smtClean="0"/>
              <a:t>for each </a:t>
            </a:r>
            <a:r>
              <a:rPr lang="en-US" smtClean="0"/>
              <a:t>topic content)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457200"/>
            <a:ext cx="10515600" cy="1139825"/>
          </a:xfrm>
        </p:spPr>
        <p:txBody>
          <a:bodyPr/>
          <a:lstStyle/>
          <a:p>
            <a:r>
              <a:rPr lang="en-US" dirty="0" smtClean="0"/>
              <a:t>Back-end business domain: library</a:t>
            </a:r>
          </a:p>
          <a:p>
            <a:r>
              <a:rPr lang="en-US" dirty="0" smtClean="0">
                <a:hlinkClick r:id="rId3"/>
              </a:rPr>
              <a:t>swagger-</a:t>
            </a:r>
            <a:r>
              <a:rPr lang="en-US" dirty="0" err="1" smtClean="0">
                <a:hlinkClick r:id="rId3"/>
              </a:rPr>
              <a:t>ui</a:t>
            </a:r>
            <a:r>
              <a:rPr lang="en-US" dirty="0" smtClean="0">
                <a:hlinkClick r:id="rId3"/>
              </a:rPr>
              <a:t> link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7" b="4700"/>
          <a:stretch/>
        </p:blipFill>
        <p:spPr>
          <a:xfrm>
            <a:off x="0" y="198120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9640" y="1981201"/>
            <a:ext cx="10515600" cy="609600"/>
          </a:xfrm>
        </p:spPr>
        <p:txBody>
          <a:bodyPr/>
          <a:lstStyle/>
          <a:p>
            <a:r>
              <a:rPr lang="en-US" dirty="0" smtClean="0"/>
              <a:t>How many exercises?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767" y="2636759"/>
            <a:ext cx="10515600" cy="2590800"/>
          </a:xfrm>
        </p:spPr>
        <p:txBody>
          <a:bodyPr/>
          <a:lstStyle/>
          <a:p>
            <a:r>
              <a:rPr lang="en-US" dirty="0" smtClean="0"/>
              <a:t>Apply JPMS </a:t>
            </a:r>
          </a:p>
          <a:p>
            <a:r>
              <a:rPr lang="en-US" dirty="0" smtClean="0"/>
              <a:t>Analyze application behavior using ELK</a:t>
            </a:r>
          </a:p>
          <a:p>
            <a:r>
              <a:rPr lang="en-US" dirty="0" smtClean="0"/>
              <a:t>Apply Future interface for calling external resources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Support multiple API versions</a:t>
            </a:r>
          </a:p>
          <a:p>
            <a:r>
              <a:rPr lang="en-US" dirty="0" smtClean="0"/>
              <a:t>Reducing boilerplate code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14400" y="327183"/>
            <a:ext cx="10515600" cy="5699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make V2?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91540" y="985362"/>
            <a:ext cx="10515600" cy="995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 modify /master branch</a:t>
            </a:r>
          </a:p>
          <a:p>
            <a:r>
              <a:rPr lang="en-US" dirty="0" smtClean="0"/>
              <a:t>Make a new branch(</a:t>
            </a:r>
            <a:r>
              <a:rPr lang="en-US" dirty="0" err="1" smtClean="0"/>
              <a:t>es</a:t>
            </a:r>
            <a:r>
              <a:rPr lang="en-US" dirty="0" smtClean="0"/>
              <a:t>) for your chosen exercise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5562601"/>
            <a:ext cx="10515600" cy="6095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exercises have to be finished?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4767" y="613791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Your team decision</a:t>
            </a:r>
          </a:p>
        </p:txBody>
      </p:sp>
    </p:spTree>
    <p:extLst>
      <p:ext uri="{BB962C8B-B14F-4D97-AF65-F5344CB8AC3E}">
        <p14:creationId xmlns:p14="http://schemas.microsoft.com/office/powerpoint/2010/main" val="3247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Checklist for V2(s)(TBD)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other Hypes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</a:p>
          <a:p>
            <a:r>
              <a:rPr lang="en-US" dirty="0" smtClean="0"/>
              <a:t>Jakarta EE</a:t>
            </a:r>
          </a:p>
          <a:p>
            <a:r>
              <a:rPr lang="en-US" dirty="0" err="1" smtClean="0"/>
              <a:t>Microprofile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4D5B18B-4C39-4CD1-ABAF-782D790923D9}"/>
              </a:ext>
            </a:extLst>
          </p:cNvPr>
          <p:cNvSpPr txBox="1">
            <a:spLocks/>
          </p:cNvSpPr>
          <p:nvPr/>
        </p:nvSpPr>
        <p:spPr>
          <a:xfrm>
            <a:off x="7897416" y="4724400"/>
            <a:ext cx="4294584" cy="68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02A9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4B994-740C-486D-824F-F961837CC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99941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38740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5020"/>
      </p:ext>
    </p:extLst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7006</TotalTime>
  <Words>166</Words>
  <Application>Microsoft Office PowerPoint</Application>
  <PresentationFormat>Widescreen</PresentationFormat>
  <Paragraphs>44</Paragraphs>
  <Slides>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An Doan Thuy</cp:lastModifiedBy>
  <cp:revision>448</cp:revision>
  <cp:lastPrinted>2019-11-14T07:21:29Z</cp:lastPrinted>
  <dcterms:created xsi:type="dcterms:W3CDTF">2017-11-06T06:55:16Z</dcterms:created>
  <dcterms:modified xsi:type="dcterms:W3CDTF">2019-11-14T07:41:04Z</dcterms:modified>
</cp:coreProperties>
</file>