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299" r:id="rId3"/>
    <p:sldId id="353" r:id="rId5"/>
    <p:sldId id="349" r:id="rId6"/>
    <p:sldId id="350" r:id="rId7"/>
    <p:sldId id="35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A9F7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62" autoAdjust="0"/>
    <p:restoredTop sz="73839" autoAdjust="0"/>
  </p:normalViewPr>
  <p:slideViewPr>
    <p:cSldViewPr>
      <p:cViewPr>
        <p:scale>
          <a:sx n="103" d="100"/>
          <a:sy n="103" d="100"/>
        </p:scale>
        <p:origin x="464" y="144"/>
      </p:cViewPr>
      <p:guideLst>
        <p:guide orient="horz" pos="432"/>
        <p:guide pos="528"/>
        <p:guide pos="7152"/>
        <p:guide orient="horz" pos="388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21" d="100"/>
          <a:sy n="121" d="100"/>
        </p:scale>
        <p:origin x="408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26F103-508E-467C-AF53-B35FDC2F36C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00A97-EEC9-4A42-B3B4-F5007EC270F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D6CB4-478E-4505-A839-A5849C2F988C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4ED2C-DC4C-4AFD-8B22-623D9727471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ED2C-DC4C-4AFD-8B22-623D9727471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ED2C-DC4C-4AFD-8B22-623D9727471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ED2C-DC4C-4AFD-8B22-623D9727471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ED2C-DC4C-4AFD-8B22-623D9727471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1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838200" y="5822950"/>
            <a:ext cx="7086600" cy="349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38200" y="5181600"/>
            <a:ext cx="7086600" cy="6421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  <p:sp>
        <p:nvSpPr>
          <p:cNvPr id="4" name="Picture Placeholder 1"/>
          <p:cNvSpPr>
            <a:spLocks noGrp="1"/>
          </p:cNvSpPr>
          <p:nvPr>
            <p:ph type="pic" sz="quarter" idx="4294967295"/>
          </p:nvPr>
        </p:nvSpPr>
        <p:spPr>
          <a:xfrm>
            <a:off x="0" y="1"/>
            <a:ext cx="12192000" cy="4530354"/>
          </a:xfrm>
          <a:prstGeom prst="rect">
            <a:avLst/>
          </a:prstGeom>
        </p:spPr>
      </p:sp>
      <p:cxnSp>
        <p:nvCxnSpPr>
          <p:cNvPr id="8" name="Straight Connector 7"/>
          <p:cNvCxnSpPr/>
          <p:nvPr userDrawn="1"/>
        </p:nvCxnSpPr>
        <p:spPr>
          <a:xfrm>
            <a:off x="-4486" y="4536479"/>
            <a:ext cx="12196487" cy="0"/>
          </a:xfrm>
          <a:prstGeom prst="line">
            <a:avLst/>
          </a:prstGeom>
          <a:ln w="127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34400" y="5125389"/>
            <a:ext cx="3042289" cy="818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1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838200" y="685800"/>
            <a:ext cx="10515600" cy="1139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38200" y="1825625"/>
            <a:ext cx="10515600" cy="4346575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 baseline="0"/>
            </a:lvl1pPr>
            <a:lvl2pPr marL="685800" indent="-228600">
              <a:buClr>
                <a:srgbClr val="02A9F7"/>
              </a:buClr>
              <a:buFont typeface="Arial" panose="020B0604020202020204" pitchFamily="34" charset="0"/>
              <a:buChar char="‒"/>
              <a:defRPr sz="1800" baseline="0"/>
            </a:lvl2pPr>
            <a:lvl3pPr>
              <a:defRPr sz="1600" baseline="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17331"/>
            <a:ext cx="5181600" cy="4351338"/>
          </a:xfrm>
          <a:prstGeom prst="rect">
            <a:avLst/>
          </a:prstGeom>
        </p:spPr>
        <p:txBody>
          <a:bodyPr/>
          <a:lstStyle>
            <a:lvl1pPr>
              <a:buClr>
                <a:srgbClr val="02A9F7"/>
              </a:buCl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accent1"/>
              </a:buClr>
              <a:buFont typeface="Arial" panose="020B0604020202020204" pitchFamily="34" charset="0"/>
              <a:buChar char="‒"/>
              <a:defRPr sz="1800" baseline="0"/>
            </a:lvl2pPr>
          </a:lstStyle>
          <a:p>
            <a:pPr lvl="0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838200" y="689331"/>
            <a:ext cx="10515600" cy="6207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/>
            </a:lvl1pPr>
            <a:lvl5pPr>
              <a:defRPr/>
            </a:lvl5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6172200" y="1817331"/>
            <a:ext cx="5181600" cy="4351338"/>
          </a:xfrm>
          <a:prstGeom prst="rect">
            <a:avLst/>
          </a:prstGeom>
        </p:spPr>
        <p:txBody>
          <a:bodyPr/>
          <a:lstStyle>
            <a:lvl1pPr>
              <a:buClr>
                <a:srgbClr val="02A9F7"/>
              </a:buCl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accent1"/>
              </a:buClr>
              <a:buFont typeface="Arial" panose="020B0604020202020204" pitchFamily="34" charset="0"/>
              <a:buChar char="‒"/>
              <a:defRPr sz="1800" baseline="0"/>
            </a:lvl2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Picture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85286"/>
            <a:ext cx="6723017" cy="8062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838200" y="685800"/>
            <a:ext cx="5562600" cy="533400"/>
          </a:xfrm>
          <a:prstGeom prst="rect">
            <a:avLst/>
          </a:prstGeom>
        </p:spPr>
        <p:txBody>
          <a:bodyPr anchor="b"/>
          <a:lstStyle>
            <a:lvl1pPr algn="r">
              <a:defRPr sz="3000" b="1" i="0" baseline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8" name="Content Placeholder 14"/>
          <p:cNvSpPr>
            <a:spLocks noGrp="1"/>
          </p:cNvSpPr>
          <p:nvPr>
            <p:ph sz="quarter" idx="11"/>
          </p:nvPr>
        </p:nvSpPr>
        <p:spPr>
          <a:xfrm>
            <a:off x="838200" y="1776779"/>
            <a:ext cx="4114800" cy="4395421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2000"/>
            </a:lvl1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5181600" y="0"/>
            <a:ext cx="7010400" cy="670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Picture &gt; Send to Back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90402"/>
            <a:ext cx="12192000" cy="16759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4294967295"/>
          </p:nvPr>
        </p:nvSpPr>
        <p:spPr>
          <a:xfrm>
            <a:off x="0" y="1"/>
            <a:ext cx="12192000" cy="4530354"/>
          </a:xfrm>
          <a:prstGeom prst="rect">
            <a:avLst/>
          </a:prstGeom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838200" y="685801"/>
            <a:ext cx="10515600" cy="609599"/>
          </a:xfrm>
        </p:spPr>
        <p:txBody>
          <a:bodyPr/>
          <a:lstStyle/>
          <a:p>
            <a:r>
              <a:rPr lang="en-US" dirty="0" smtClean="0"/>
              <a:t>WHAT IS JAVA FUTURE?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02A9F7"/>
                </a:solidFill>
              </a:rPr>
              <a:t>JAVA FUTURE</a:t>
            </a:r>
            <a:endParaRPr lang="en-US" sz="2400" i="1" dirty="0">
              <a:solidFill>
                <a:srgbClr val="02A9F7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62550" y="1447715"/>
            <a:ext cx="5791200" cy="444128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26515" y="1956435"/>
            <a:ext cx="1565910" cy="79883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b="1" i="1" dirty="0" err="1" smtClean="0">
                <a:solidFill>
                  <a:srgbClr val="333333"/>
                </a:solidFill>
                <a:latin typeface="raleway" charset="0"/>
              </a:rPr>
              <a:t>10 threads</a:t>
            </a:r>
            <a:endParaRPr lang="en-US" b="1" i="1" dirty="0" err="1" smtClean="0">
              <a:solidFill>
                <a:srgbClr val="333333"/>
              </a:solidFill>
              <a:latin typeface="raleway" charset="0"/>
            </a:endParaRPr>
          </a:p>
          <a:p>
            <a:r>
              <a:rPr lang="en-US" sz="1600" b="1" i="1" u="none" strike="noStrike" dirty="0" smtClean="0">
                <a:solidFill>
                  <a:srgbClr val="333333"/>
                </a:solidFill>
                <a:effectLst/>
                <a:latin typeface="raleway" charset="0"/>
              </a:rPr>
              <a:t>100 task</a:t>
            </a:r>
            <a:endParaRPr lang="en-US" sz="1200" b="1" i="1" u="none" strike="noStrike" dirty="0" smtClean="0">
              <a:solidFill>
                <a:srgbClr val="333333"/>
              </a:solidFill>
              <a:effectLst/>
              <a:latin typeface="raleway" charset="0"/>
            </a:endParaRPr>
          </a:p>
          <a:p>
            <a:endParaRPr lang="en-US" sz="1200" b="1" i="1" u="none" strike="noStrike" dirty="0" smtClean="0">
              <a:solidFill>
                <a:srgbClr val="333333"/>
              </a:solidFill>
              <a:effectLst/>
              <a:latin typeface="raleway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838200" y="685801"/>
            <a:ext cx="10515600" cy="609599"/>
          </a:xfrm>
        </p:spPr>
        <p:txBody>
          <a:bodyPr/>
          <a:lstStyle/>
          <a:p>
            <a:r>
              <a:rPr lang="en-US" dirty="0" smtClean="0"/>
              <a:t>WHAT IS JAVA FUTURE?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8100" y="1295400"/>
            <a:ext cx="3733800" cy="31802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1252080"/>
            <a:ext cx="3609036" cy="3251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0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02A9F7"/>
                </a:solidFill>
              </a:rPr>
              <a:t>JAVA FUTURE</a:t>
            </a:r>
            <a:endParaRPr lang="en-US" sz="2400" i="1" dirty="0">
              <a:solidFill>
                <a:srgbClr val="02A9F7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81000" y="4648200"/>
            <a:ext cx="5588000" cy="1841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0868" y="4612341"/>
            <a:ext cx="4914900" cy="1701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838200" y="685801"/>
            <a:ext cx="10515600" cy="609599"/>
          </a:xfrm>
        </p:spPr>
        <p:txBody>
          <a:bodyPr/>
          <a:lstStyle/>
          <a:p>
            <a:r>
              <a:rPr lang="en-US" dirty="0" smtClean="0"/>
              <a:t>ANYTHING ELSE?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02A9F7"/>
                </a:solidFill>
              </a:rPr>
              <a:t>JAVA FUTURE</a:t>
            </a:r>
            <a:endParaRPr lang="en-US" sz="2400" i="1" dirty="0">
              <a:solidFill>
                <a:srgbClr val="02A9F7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40740" y="4312285"/>
            <a:ext cx="6213475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err="1">
                <a:solidFill>
                  <a:srgbClr val="555555"/>
                </a:solidFill>
                <a:latin typeface="Lora" charset="0"/>
              </a:rPr>
              <a:t>invokeAll</a:t>
            </a:r>
            <a:r>
              <a:rPr lang="en-US" b="1" i="1" dirty="0" smtClean="0">
                <a:solidFill>
                  <a:srgbClr val="555555"/>
                </a:solidFill>
                <a:latin typeface="Lora" charset="0"/>
              </a:rPr>
              <a:t>():</a:t>
            </a:r>
            <a:r>
              <a:rPr lang="en-US" b="1" dirty="0" smtClean="0">
                <a:solidFill>
                  <a:srgbClr val="555555"/>
                </a:solidFill>
                <a:latin typeface="Lora" charset="0"/>
              </a:rPr>
              <a:t> </a:t>
            </a:r>
            <a:endParaRPr lang="en-US" b="1" dirty="0" smtClean="0">
              <a:solidFill>
                <a:srgbClr val="555555"/>
              </a:solidFill>
              <a:latin typeface="Lora" charset="0"/>
            </a:endParaRPr>
          </a:p>
          <a:p>
            <a:r>
              <a:rPr lang="en-US" sz="1200" b="1" dirty="0" smtClean="0">
                <a:solidFill>
                  <a:srgbClr val="555555"/>
                </a:solidFill>
                <a:latin typeface="Lora" charset="0"/>
              </a:rPr>
              <a:t>Submit multiple tasks and wait for all of them to complete.</a:t>
            </a:r>
            <a:endParaRPr lang="en-US" sz="1200" b="1" dirty="0" smtClean="0">
              <a:solidFill>
                <a:srgbClr val="555555"/>
              </a:solidFill>
              <a:latin typeface="Lora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0420" y="2393315"/>
            <a:ext cx="11018520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err="1">
                <a:solidFill>
                  <a:srgbClr val="333333"/>
                </a:solidFill>
                <a:latin typeface="raleway" charset="0"/>
              </a:rPr>
              <a:t>isDone</a:t>
            </a:r>
            <a:r>
              <a:rPr lang="en-US" b="1" i="1" dirty="0" smtClean="0">
                <a:solidFill>
                  <a:srgbClr val="333333"/>
                </a:solidFill>
                <a:latin typeface="raleway" charset="0"/>
              </a:rPr>
              <a:t>(): </a:t>
            </a:r>
            <a:endParaRPr lang="en-US" b="1" i="1" dirty="0" smtClean="0">
              <a:solidFill>
                <a:srgbClr val="333333"/>
              </a:solidFill>
              <a:latin typeface="raleway" charset="0"/>
            </a:endParaRPr>
          </a:p>
          <a:p>
            <a:r>
              <a:rPr lang="en-US" sz="1200" b="1" dirty="0" smtClean="0">
                <a:solidFill>
                  <a:srgbClr val="333333"/>
                </a:solidFill>
                <a:latin typeface="raleway" charset="0"/>
              </a:rPr>
              <a:t>check whether the task is completed or not</a:t>
            </a:r>
            <a:endParaRPr lang="en-US" sz="1200" b="1" dirty="0" smtClean="0">
              <a:solidFill>
                <a:srgbClr val="333333"/>
              </a:solidFill>
              <a:latin typeface="raleway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1295400"/>
            <a:ext cx="17228185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err="1" smtClean="0">
                <a:solidFill>
                  <a:srgbClr val="333333"/>
                </a:solidFill>
                <a:latin typeface="raleway" charset="0"/>
              </a:rPr>
              <a:t>get</a:t>
            </a:r>
            <a:r>
              <a:rPr lang="en-US" b="1" i="1" dirty="0" smtClean="0">
                <a:solidFill>
                  <a:srgbClr val="333333"/>
                </a:solidFill>
                <a:latin typeface="raleway" charset="0"/>
              </a:rPr>
              <a:t>(</a:t>
            </a:r>
            <a:r>
              <a:rPr lang="en-US" b="1" i="1" dirty="0" smtClean="0">
                <a:solidFill>
                  <a:srgbClr val="333333"/>
                </a:solidFill>
                <a:latin typeface="raleway" charset="0"/>
              </a:rPr>
              <a:t>timeout,</a:t>
            </a:r>
            <a:r>
              <a:rPr lang="en-US" b="1" dirty="0"/>
              <a:t> unit</a:t>
            </a:r>
            <a:r>
              <a:rPr lang="en-US" b="1" i="1" dirty="0" smtClean="0">
                <a:solidFill>
                  <a:srgbClr val="333333"/>
                </a:solidFill>
                <a:latin typeface="raleway" charset="0"/>
              </a:rPr>
              <a:t> </a:t>
            </a:r>
            <a:r>
              <a:rPr lang="en-US" b="1" i="1" dirty="0" smtClean="0">
                <a:solidFill>
                  <a:srgbClr val="333333"/>
                </a:solidFill>
                <a:latin typeface="raleway" charset="0"/>
              </a:rPr>
              <a:t>)</a:t>
            </a:r>
            <a:r>
              <a:rPr lang="en-US" b="1" i="1" dirty="0" smtClean="0">
                <a:solidFill>
                  <a:srgbClr val="333333"/>
                </a:solidFill>
                <a:latin typeface="raleway" charset="0"/>
              </a:rPr>
              <a:t> : </a:t>
            </a:r>
            <a:endParaRPr lang="en-US" b="1" i="1" dirty="0" smtClean="0">
              <a:solidFill>
                <a:srgbClr val="333333"/>
              </a:solidFill>
              <a:latin typeface="raleway" charset="0"/>
            </a:endParaRPr>
          </a:p>
          <a:p>
            <a:r>
              <a:rPr lang="en-US" sz="1200" b="1" dirty="0" smtClean="0">
                <a:solidFill>
                  <a:srgbClr val="333333"/>
                </a:solidFill>
                <a:latin typeface="raleway" charset="0"/>
              </a:rPr>
              <a:t>Get return value in limit of time</a:t>
            </a:r>
            <a:r>
              <a:rPr lang="en-US" sz="1200" b="1" i="1" dirty="0" smtClean="0">
                <a:solidFill>
                  <a:srgbClr val="333333"/>
                </a:solidFill>
                <a:latin typeface="raleway" charset="0"/>
              </a:rPr>
              <a:t> </a:t>
            </a:r>
            <a:endParaRPr lang="en-US" sz="1200" b="1" i="1" u="none" strike="noStrike" dirty="0" smtClean="0">
              <a:solidFill>
                <a:srgbClr val="333333"/>
              </a:solidFill>
              <a:effectLst/>
              <a:latin typeface="raleway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79475" y="3491230"/>
            <a:ext cx="300799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333333"/>
                </a:solidFill>
                <a:latin typeface="raleway" charset="0"/>
              </a:rPr>
              <a:t>c</a:t>
            </a:r>
            <a:r>
              <a:rPr lang="en-US" b="1" i="1" dirty="0" smtClean="0">
                <a:solidFill>
                  <a:srgbClr val="333333"/>
                </a:solidFill>
                <a:latin typeface="raleway" charset="0"/>
              </a:rPr>
              <a:t>ancel() isCancel()</a:t>
            </a:r>
            <a:endParaRPr lang="en-US" b="1" i="0" u="none" strike="noStrike" dirty="0">
              <a:solidFill>
                <a:srgbClr val="333333"/>
              </a:solidFill>
              <a:effectLst/>
              <a:latin typeface="raleway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20420" y="5410200"/>
            <a:ext cx="5935980" cy="55308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b="1" i="1" dirty="0" err="1">
                <a:solidFill>
                  <a:srgbClr val="555555"/>
                </a:solidFill>
                <a:latin typeface="Lora" charset="0"/>
              </a:rPr>
              <a:t>invokeAny</a:t>
            </a:r>
            <a:r>
              <a:rPr lang="en-US" b="1" i="1" dirty="0" smtClean="0">
                <a:solidFill>
                  <a:srgbClr val="555555"/>
                </a:solidFill>
                <a:latin typeface="Lora" charset="0"/>
              </a:rPr>
              <a:t>():</a:t>
            </a:r>
            <a:r>
              <a:rPr lang="en-US" b="1" dirty="0" smtClean="0">
                <a:solidFill>
                  <a:srgbClr val="555555"/>
                </a:solidFill>
                <a:latin typeface="Lora" charset="0"/>
              </a:rPr>
              <a:t> </a:t>
            </a:r>
            <a:endParaRPr lang="en-US" b="1" dirty="0" smtClean="0">
              <a:solidFill>
                <a:srgbClr val="555555"/>
              </a:solidFill>
              <a:latin typeface="Lora" charset="0"/>
            </a:endParaRPr>
          </a:p>
          <a:p>
            <a:r>
              <a:rPr lang="en-US" sz="1200" b="1" dirty="0" smtClean="0">
                <a:solidFill>
                  <a:srgbClr val="555555"/>
                </a:solidFill>
                <a:latin typeface="Lora" charset="0"/>
              </a:rPr>
              <a:t>Submit multiple tasks and wait for any one of them to complete</a:t>
            </a:r>
            <a:endParaRPr lang="en-US" sz="1200" b="1" dirty="0" smtClean="0">
              <a:solidFill>
                <a:srgbClr val="555555"/>
              </a:solidFill>
              <a:latin typeface="Lora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096000" y="1326292"/>
            <a:ext cx="5244353" cy="3657599"/>
            <a:chOff x="6109447" y="685801"/>
            <a:chExt cx="4681440" cy="32004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1"/>
            <a:srcRect r="61868" b="36962"/>
            <a:stretch>
              <a:fillRect/>
            </a:stretch>
          </p:blipFill>
          <p:spPr>
            <a:xfrm>
              <a:off x="6109447" y="685801"/>
              <a:ext cx="2155661" cy="3200399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1"/>
            <a:srcRect l="54411" b="36570"/>
            <a:stretch>
              <a:fillRect/>
            </a:stretch>
          </p:blipFill>
          <p:spPr>
            <a:xfrm>
              <a:off x="8229600" y="685801"/>
              <a:ext cx="2561287" cy="3200400"/>
            </a:xfrm>
            <a:prstGeom prst="rect">
              <a:avLst/>
            </a:prstGeom>
          </p:spPr>
        </p:pic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252730"/>
            <a:ext cx="4775200" cy="7239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0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02A9F7"/>
                </a:solidFill>
              </a:rPr>
              <a:t>JAVA FUTURE</a:t>
            </a:r>
            <a:endParaRPr lang="en-US" sz="2400" i="1" dirty="0">
              <a:solidFill>
                <a:srgbClr val="02A9F7"/>
              </a:solidFill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sz="quarter" idx="10"/>
          </p:nvPr>
        </p:nvSpPr>
        <p:spPr>
          <a:xfrm>
            <a:off x="838200" y="685801"/>
            <a:ext cx="10515600" cy="609599"/>
          </a:xfrm>
        </p:spPr>
        <p:txBody>
          <a:bodyPr/>
          <a:lstStyle/>
          <a:p>
            <a:r>
              <a:rPr lang="en-US" dirty="0" smtClean="0"/>
              <a:t>COMPLETABLE </a:t>
            </a:r>
            <a:r>
              <a:rPr lang="en-US" dirty="0" smtClean="0"/>
              <a:t>FUTURE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AVN Master Slide">
  <a:themeElements>
    <a:clrScheme name="AAVN Presentation Theme Colors">
      <a:dk1>
        <a:srgbClr val="424242"/>
      </a:dk1>
      <a:lt1>
        <a:sysClr val="window" lastClr="FFFFFF"/>
      </a:lt1>
      <a:dk2>
        <a:srgbClr val="44546A"/>
      </a:dk2>
      <a:lt2>
        <a:srgbClr val="E7E6E6"/>
      </a:lt2>
      <a:accent1>
        <a:srgbClr val="02A9F7"/>
      </a:accent1>
      <a:accent2>
        <a:srgbClr val="424242"/>
      </a:accent2>
      <a:accent3>
        <a:srgbClr val="FF9900"/>
      </a:accent3>
      <a:accent4>
        <a:srgbClr val="FF4A1A"/>
      </a:accent4>
      <a:accent5>
        <a:srgbClr val="FFF02B"/>
      </a:accent5>
      <a:accent6>
        <a:srgbClr val="2ECC71"/>
      </a:accent6>
      <a:hlink>
        <a:srgbClr val="0563C1"/>
      </a:hlink>
      <a:folHlink>
        <a:srgbClr val="954F72"/>
      </a:folHlink>
    </a:clrScheme>
    <a:fontScheme name="AAVN Presentation Them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408</Words>
  <Application>WPS Presentation</Application>
  <PresentationFormat>Widescreen</PresentationFormat>
  <Paragraphs>34</Paragraphs>
  <Slides>5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SimSun</vt:lpstr>
      <vt:lpstr>Wingdings</vt:lpstr>
      <vt:lpstr>Lora</vt:lpstr>
      <vt:lpstr>Liberation Mono</vt:lpstr>
      <vt:lpstr>raleway</vt:lpstr>
      <vt:lpstr>Microsoft YaHei</vt:lpstr>
      <vt:lpstr>Arial Unicode MS</vt:lpstr>
      <vt:lpstr>Calibri</vt:lpstr>
      <vt:lpstr>AAVN Master Slide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axon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 Luu</dc:creator>
  <cp:lastModifiedBy>google1557126164</cp:lastModifiedBy>
  <cp:revision>467</cp:revision>
  <dcterms:created xsi:type="dcterms:W3CDTF">2017-11-06T06:55:00Z</dcterms:created>
  <dcterms:modified xsi:type="dcterms:W3CDTF">2019-11-04T02:27:18Z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1033-11.2.0.8991</vt:lpwstr>
  </property>
</Properties>
</file>