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360" r:id="rId3"/>
    <p:sldId id="369" r:id="rId5"/>
    <p:sldId id="367" r:id="rId6"/>
    <p:sldId id="363" r:id="rId7"/>
    <p:sldId id="361" r:id="rId8"/>
    <p:sldId id="354" r:id="rId9"/>
    <p:sldId id="377" r:id="rId10"/>
    <p:sldId id="378" r:id="rId11"/>
    <p:sldId id="379" r:id="rId12"/>
    <p:sldId id="353" r:id="rId13"/>
    <p:sldId id="364" r:id="rId14"/>
    <p:sldId id="3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A9F7"/>
    <a:srgbClr val="E6F7FE"/>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42" autoAdjust="0"/>
    <p:restoredTop sz="94660"/>
  </p:normalViewPr>
  <p:slideViewPr>
    <p:cSldViewPr>
      <p:cViewPr varScale="1">
        <p:scale>
          <a:sx n="168" d="100"/>
          <a:sy n="168" d="100"/>
        </p:scale>
        <p:origin x="144" y="300"/>
      </p:cViewPr>
      <p:guideLst>
        <p:guide orient="horz" pos="432"/>
        <p:guide pos="528"/>
        <p:guide pos="7152"/>
        <p:guide orient="horz" pos="3858"/>
      </p:guideLst>
    </p:cSldViewPr>
  </p:slideViewPr>
  <p:notesTextViewPr>
    <p:cViewPr>
      <p:scale>
        <a:sx n="3" d="2"/>
        <a:sy n="3" d="2"/>
      </p:scale>
      <p:origin x="0" y="0"/>
    </p:cViewPr>
  </p:notesTextViewPr>
  <p:notesViewPr>
    <p:cSldViewPr>
      <p:cViewPr varScale="1">
        <p:scale>
          <a:sx n="121" d="100"/>
          <a:sy n="121" d="100"/>
        </p:scale>
        <p:origin x="4086"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26F103-508E-467C-AF53-B35FDC2F36C0}"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600A97-EEC9-4A42-B3B4-F5007EC270F7}"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D6CB4-478E-4505-A839-A5849C2F988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4ED2C-DC4C-4AFD-8B22-623D9727471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co-exist</a:t>
            </a:r>
            <a:endParaRPr lang="en-US"/>
          </a:p>
          <a:p>
            <a:r>
              <a:rPr lang="en-US"/>
              <a:t>Class path: where the jar files or .class files were located to be used by the runtime.</a:t>
            </a:r>
            <a:endParaRPr lang="en-US"/>
          </a:p>
          <a:p>
            <a:r>
              <a:rPr lang="en-US"/>
              <a:t>Module path: sequence of modules</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A module is a new way of grouping code, data and some resources, adding a higher level of aggregation above packages. Every module describes which packages are exposed and which packages of other modules your application depends on. In modules, only explicitly exported public classes can be used from other modules.</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Reliable configuration—Modularity provides mechanisms for explicitly declaring dependencies between modules in a manner that’s recognized both at compile time and execution time. The system can walk through these dependencies to determine the subset of all modules required to support your app.</a:t>
            </a:r>
            <a:endParaRPr lang="en-US"/>
          </a:p>
          <a:p>
            <a:r>
              <a:rPr lang="en-US"/>
              <a:t>- Strong encapsulation—The packages in a module are accessible to other modules only if the module explicitly exports them. Even then, another module cannot use those packages unless it explicitly states that it requires the other module’s capabilities. This improves platform security because fewer classes are accessible to potential attackers. You may find that considering modularity helps you come up with cleaner, more logical designs.</a:t>
            </a:r>
            <a:endParaRPr lang="en-US"/>
          </a:p>
          <a:p>
            <a:r>
              <a:rPr lang="en-US"/>
              <a:t>- Scalable—Previously, the Java platform was a monolith consisting of a massive number of packages, making it challenging to develop, maintain and evolve. It couldn't be easily subsetted. The platform is now modularized into 95 modules (this number might change as Java evolves). You can create custom runtimes consisting of only modules you need for your apps or the devices you’re targeting. For example, if a device does not support GUIs, you could create a runtime that does not include the GUI modules, significantly reducing the runtime's size.</a:t>
            </a:r>
            <a:endParaRPr lang="en-US"/>
          </a:p>
          <a:p>
            <a:r>
              <a:rPr lang="en-US"/>
              <a:t>Improved performance—The JVM uses various optimization techniques to improve application performance. These techniques are more effective when it’s known in advance that required types are located only in specific modules.</a:t>
            </a:r>
            <a:endParaRPr lang="en-US"/>
          </a:p>
          <a:p>
            <a:r>
              <a:rPr lang="en-US"/>
              <a:t>- SRI: JDK is too big to scale down to small devices. JAR files, like rt.jar, are too big to be used on small devices and applications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Named module: a module created with a module declaration file module-info.java in its folder.</a:t>
            </a:r>
            <a:endParaRPr lang="en-US"/>
          </a:p>
          <a:p>
            <a:r>
              <a:rPr lang="en-US"/>
              <a:t>- Unnamed module: a jar built without module-info.java declaration</a:t>
            </a:r>
            <a:endParaRPr lang="en-US"/>
          </a:p>
          <a:p>
            <a:r>
              <a:rPr lang="en-US"/>
              <a:t>Named modules does not allowed to read unnamed modules</a:t>
            </a:r>
            <a:endParaRPr lang="en-US"/>
          </a:p>
          <a:p>
            <a:r>
              <a:rPr lang="en-US"/>
              <a:t>- Automated modules: M</a:t>
            </a:r>
            <a:r>
              <a:rPr lang="en-US">
                <a:sym typeface="+mn-ea"/>
              </a:rPr>
              <a:t>odule name derived from its jar name, or if it has a Manifest entry Automatic-Module-Name, the module name will be its value.</a:t>
            </a:r>
            <a:endParaRPr lang="en-US"/>
          </a:p>
          <a:p>
            <a:r>
              <a:rPr lang="en-US"/>
              <a:t>You are working on a Java module application, but one of your dependencies is not a module, and you don't have access to that code to convert it into an application module. A normal jar can be converted into a module by putting this library in the module-path instead of the classpath -&gt; it immediately becomes an “automatic module.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1">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838200" y="5822950"/>
            <a:ext cx="7086600" cy="349250"/>
          </a:xfrm>
          <a:prstGeom prst="rect">
            <a:avLst/>
          </a:prstGeom>
        </p:spPr>
        <p:txBody>
          <a:bodyPr/>
          <a:lstStyle>
            <a:lvl1pPr marL="0" indent="0">
              <a:buNone/>
              <a:defRPr sz="2400" baseline="0"/>
            </a:lvl1pPr>
          </a:lstStyle>
          <a:p>
            <a:pPr lvl="0"/>
            <a:r>
              <a:rPr lang="en-US" dirty="0"/>
              <a:t>Edit Master text styles</a:t>
            </a:r>
            <a:endParaRPr lang="en-US" dirty="0"/>
          </a:p>
        </p:txBody>
      </p:sp>
      <p:sp>
        <p:nvSpPr>
          <p:cNvPr id="3" name="Text Placeholder 2"/>
          <p:cNvSpPr>
            <a:spLocks noGrp="1"/>
          </p:cNvSpPr>
          <p:nvPr>
            <p:ph type="body" sz="quarter" idx="10"/>
          </p:nvPr>
        </p:nvSpPr>
        <p:spPr>
          <a:xfrm>
            <a:off x="838200" y="5181600"/>
            <a:ext cx="7086600" cy="642130"/>
          </a:xfrm>
          <a:prstGeom prst="rect">
            <a:avLst/>
          </a:prstGeom>
        </p:spPr>
        <p:txBody>
          <a:bodyPr/>
          <a:lstStyle>
            <a:lvl1pPr marL="0" indent="0">
              <a:buNone/>
              <a:defRPr sz="3000" b="1" i="0" cap="all" baseline="0">
                <a:solidFill>
                  <a:schemeClr val="accent1"/>
                </a:solidFill>
              </a:defRPr>
            </a:lvl1pPr>
          </a:lstStyle>
          <a:p>
            <a:pPr lvl="0"/>
            <a:r>
              <a:rPr lang="en-US" dirty="0"/>
              <a:t>Edit Master text styles</a:t>
            </a:r>
            <a:endParaRPr lang="en-US" dirty="0"/>
          </a:p>
        </p:txBody>
      </p:sp>
      <p:sp>
        <p:nvSpPr>
          <p:cNvPr id="4" name="Picture Placeholder 1"/>
          <p:cNvSpPr>
            <a:spLocks noGrp="1"/>
          </p:cNvSpPr>
          <p:nvPr>
            <p:ph type="pic" sz="quarter" idx="4294967295"/>
          </p:nvPr>
        </p:nvSpPr>
        <p:spPr>
          <a:xfrm>
            <a:off x="0" y="1"/>
            <a:ext cx="12192000" cy="4530354"/>
          </a:xfrm>
          <a:prstGeom prst="rect">
            <a:avLst/>
          </a:prstGeom>
        </p:spPr>
      </p:sp>
      <p:cxnSp>
        <p:nvCxnSpPr>
          <p:cNvPr id="8" name="Straight Connector 7"/>
          <p:cNvCxnSpPr/>
          <p:nvPr userDrawn="1"/>
        </p:nvCxnSpPr>
        <p:spPr>
          <a:xfrm>
            <a:off x="-4486" y="4536479"/>
            <a:ext cx="12196487" cy="0"/>
          </a:xfrm>
          <a:prstGeom prst="line">
            <a:avLst/>
          </a:prstGeom>
          <a:ln w="1270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534400" y="5125389"/>
            <a:ext cx="3042289" cy="8182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1">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838200" y="685800"/>
            <a:ext cx="10515600" cy="1139825"/>
          </a:xfrm>
          <a:prstGeom prst="rect">
            <a:avLst/>
          </a:prstGeom>
        </p:spPr>
        <p:txBody>
          <a:bodyPr/>
          <a:lstStyle>
            <a:lvl1pPr marL="0" indent="0">
              <a:buNone/>
              <a:defRPr sz="2800" b="1" i="0" baseline="0">
                <a:solidFill>
                  <a:schemeClr val="tx1"/>
                </a:solidFill>
              </a:defRPr>
            </a:lvl1pPr>
          </a:lstStyle>
          <a:p>
            <a:pPr lvl="0"/>
            <a:r>
              <a:rPr lang="en-US" dirty="0"/>
              <a:t>Edit Master text styles</a:t>
            </a:r>
            <a:endParaRPr lang="en-US" dirty="0"/>
          </a:p>
        </p:txBody>
      </p:sp>
      <p:sp>
        <p:nvSpPr>
          <p:cNvPr id="7" name="Text Placeholder 6"/>
          <p:cNvSpPr>
            <a:spLocks noGrp="1"/>
          </p:cNvSpPr>
          <p:nvPr>
            <p:ph type="body" sz="quarter" idx="11"/>
          </p:nvPr>
        </p:nvSpPr>
        <p:spPr>
          <a:xfrm>
            <a:off x="838200" y="1825625"/>
            <a:ext cx="10515600" cy="4346575"/>
          </a:xfrm>
          <a:prstGeom prst="rect">
            <a:avLst/>
          </a:prstGeom>
        </p:spPr>
        <p:txBody>
          <a:bodyPr/>
          <a:lstStyle>
            <a:lvl1pPr>
              <a:buClr>
                <a:schemeClr val="accent1"/>
              </a:buClr>
              <a:defRPr sz="2000" baseline="0"/>
            </a:lvl1pPr>
            <a:lvl2pPr marL="685800" indent="-228600">
              <a:buClr>
                <a:srgbClr val="02A9F7"/>
              </a:buClr>
              <a:buFont typeface="Arial" panose="020B0604020202020204" pitchFamily="34" charset="0"/>
              <a:buChar char="‒"/>
              <a:defRPr sz="1800" baseline="0"/>
            </a:lvl2pPr>
            <a:lvl3pPr>
              <a:defRPr sz="1600" baseline="0"/>
            </a:lvl3pPr>
            <a:lvl4pPr>
              <a:defRPr sz="1400"/>
            </a:lvl4pPr>
            <a:lvl5pPr>
              <a:defRPr sz="1200"/>
            </a:lvl5pPr>
          </a:lstStyle>
          <a:p>
            <a:pPr lvl="0"/>
            <a:r>
              <a:rPr lang="en-US" dirty="0"/>
              <a:t>Edit Master text styles</a:t>
            </a:r>
            <a:endParaRPr lang="en-US" dirty="0"/>
          </a:p>
          <a:p>
            <a:pPr lvl="1"/>
            <a:r>
              <a:rPr lang="en-US" dirty="0"/>
              <a:t>Second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2">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17331"/>
            <a:ext cx="5181600" cy="4351338"/>
          </a:xfrm>
          <a:prstGeom prst="rect">
            <a:avLst/>
          </a:prstGeom>
        </p:spPr>
        <p:txBody>
          <a:bodyPr/>
          <a:lstStyle>
            <a:lvl1pPr>
              <a:buClr>
                <a:srgbClr val="02A9F7"/>
              </a:buClr>
              <a:defRPr sz="2000">
                <a:latin typeface="Arial" panose="020B0604020202020204" pitchFamily="34" charset="0"/>
                <a:cs typeface="Arial" panose="020B0604020202020204" pitchFamily="34" charset="0"/>
              </a:defRPr>
            </a:lvl1pPr>
            <a:lvl2pPr marL="685800" indent="-228600">
              <a:buClr>
                <a:schemeClr val="accent1"/>
              </a:buClr>
              <a:buFont typeface="Arial" panose="020B0604020202020204" pitchFamily="34" charset="0"/>
              <a:buChar char="‒"/>
              <a:defRPr sz="1800" baseline="0"/>
            </a:lvl2pPr>
          </a:lstStyle>
          <a:p>
            <a:pPr lvl="0"/>
            <a:endParaRPr lang="en-US" dirty="0"/>
          </a:p>
        </p:txBody>
      </p:sp>
      <p:sp>
        <p:nvSpPr>
          <p:cNvPr id="10" name="Text Placeholder 9"/>
          <p:cNvSpPr>
            <a:spLocks noGrp="1"/>
          </p:cNvSpPr>
          <p:nvPr>
            <p:ph type="body" sz="quarter" idx="10"/>
          </p:nvPr>
        </p:nvSpPr>
        <p:spPr>
          <a:xfrm>
            <a:off x="838200" y="689331"/>
            <a:ext cx="10515600" cy="620713"/>
          </a:xfrm>
          <a:prstGeom prst="rect">
            <a:avLst/>
          </a:prstGeom>
        </p:spPr>
        <p:txBody>
          <a:bodyPr/>
          <a:lstStyle>
            <a:lvl1pPr marL="0" indent="0">
              <a:buNone/>
              <a:defRPr b="1"/>
            </a:lvl1pPr>
            <a:lvl5pPr>
              <a:defRPr/>
            </a:lvl5pPr>
          </a:lstStyle>
          <a:p>
            <a:pPr lvl="0"/>
            <a:r>
              <a:rPr lang="en-US" dirty="0"/>
              <a:t>Edit Master text styles</a:t>
            </a:r>
            <a:endParaRPr lang="en-US" dirty="0"/>
          </a:p>
        </p:txBody>
      </p:sp>
      <p:sp>
        <p:nvSpPr>
          <p:cNvPr id="5" name="Content Placeholder 2"/>
          <p:cNvSpPr>
            <a:spLocks noGrp="1"/>
          </p:cNvSpPr>
          <p:nvPr>
            <p:ph sz="half" idx="11"/>
          </p:nvPr>
        </p:nvSpPr>
        <p:spPr>
          <a:xfrm>
            <a:off x="6172200" y="1817331"/>
            <a:ext cx="5181600" cy="4351338"/>
          </a:xfrm>
          <a:prstGeom prst="rect">
            <a:avLst/>
          </a:prstGeom>
        </p:spPr>
        <p:txBody>
          <a:bodyPr/>
          <a:lstStyle>
            <a:lvl1pPr>
              <a:buClr>
                <a:srgbClr val="02A9F7"/>
              </a:buClr>
              <a:defRPr sz="2000">
                <a:latin typeface="Arial" panose="020B0604020202020204" pitchFamily="34" charset="0"/>
                <a:cs typeface="Arial" panose="020B0604020202020204" pitchFamily="34" charset="0"/>
              </a:defRPr>
            </a:lvl1pPr>
            <a:lvl2pPr marL="685800" indent="-228600">
              <a:buClr>
                <a:schemeClr val="accent1"/>
              </a:buClr>
              <a:buFont typeface="Arial" panose="020B0604020202020204" pitchFamily="34" charset="0"/>
              <a:buChar char="‒"/>
              <a:defRPr sz="1800" baseline="0"/>
            </a:lvl2pPr>
          </a:lstStyle>
          <a:p>
            <a:pPr lvl="0"/>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Picture">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585286"/>
            <a:ext cx="6723017" cy="80627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ctrTitle"/>
          </p:nvPr>
        </p:nvSpPr>
        <p:spPr>
          <a:xfrm>
            <a:off x="838200" y="685800"/>
            <a:ext cx="5562600" cy="533400"/>
          </a:xfrm>
          <a:prstGeom prst="rect">
            <a:avLst/>
          </a:prstGeom>
        </p:spPr>
        <p:txBody>
          <a:bodyPr anchor="b"/>
          <a:lstStyle>
            <a:lvl1pPr algn="r">
              <a:defRPr sz="3000" b="1" i="0" baseline="0"/>
            </a:lvl1pPr>
          </a:lstStyle>
          <a:p>
            <a:r>
              <a:rPr lang="en-US" dirty="0"/>
              <a:t>Click to edit Master title style</a:t>
            </a:r>
            <a:endParaRPr lang="en-US" dirty="0"/>
          </a:p>
        </p:txBody>
      </p:sp>
      <p:sp>
        <p:nvSpPr>
          <p:cNvPr id="8" name="Content Placeholder 14"/>
          <p:cNvSpPr>
            <a:spLocks noGrp="1"/>
          </p:cNvSpPr>
          <p:nvPr>
            <p:ph sz="quarter" idx="11"/>
          </p:nvPr>
        </p:nvSpPr>
        <p:spPr>
          <a:xfrm>
            <a:off x="838200" y="1776779"/>
            <a:ext cx="4114800" cy="4395421"/>
          </a:xfrm>
          <a:prstGeom prst="rect">
            <a:avLst/>
          </a:prstGeom>
        </p:spPr>
        <p:txBody>
          <a:bodyPr/>
          <a:lstStyle>
            <a:lvl1pPr marL="0" indent="0" algn="just">
              <a:lnSpc>
                <a:spcPct val="100000"/>
              </a:lnSpc>
              <a:spcBef>
                <a:spcPts val="600"/>
              </a:spcBef>
              <a:spcAft>
                <a:spcPts val="600"/>
              </a:spcAft>
              <a:buNone/>
              <a:defRPr sz="2000"/>
            </a:lvl1pPr>
          </a:lstStyle>
          <a:p>
            <a:pPr lvl="0"/>
            <a:r>
              <a:rPr lang="en-US" dirty="0"/>
              <a:t>Edit Master text styles</a:t>
            </a:r>
            <a:endParaRPr lang="en-US" dirty="0"/>
          </a:p>
        </p:txBody>
      </p:sp>
      <p:sp>
        <p:nvSpPr>
          <p:cNvPr id="9" name="Picture Placeholder 11"/>
          <p:cNvSpPr>
            <a:spLocks noGrp="1"/>
          </p:cNvSpPr>
          <p:nvPr>
            <p:ph type="pic" sz="quarter" idx="12" hasCustomPrompt="1"/>
          </p:nvPr>
        </p:nvSpPr>
        <p:spPr>
          <a:xfrm>
            <a:off x="5181600" y="0"/>
            <a:ext cx="7010400" cy="6705600"/>
          </a:xfrm>
          <a:prstGeom prst="rect">
            <a:avLst/>
          </a:prstGeom>
        </p:spPr>
        <p:txBody>
          <a:bodyPr/>
          <a:lstStyle>
            <a:lvl1pPr>
              <a:defRPr/>
            </a:lvl1pPr>
          </a:lstStyle>
          <a:p>
            <a:r>
              <a:rPr lang="en-US" dirty="0"/>
              <a:t>Insert Picture &gt; Send to Back</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3.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6690402"/>
            <a:ext cx="12192000" cy="16759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20.w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wmf"/><Relationship Id="rId2" Type="http://schemas.openxmlformats.org/officeDocument/2006/relationships/oleObject" Target="../embeddings/oleObject3.bin"/><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7.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p:nvPr>
            <p:ph sz="quarter" idx="10"/>
          </p:nvPr>
        </p:nvSpPr>
        <p:spPr>
          <a:xfrm>
            <a:off x="838200" y="656590"/>
            <a:ext cx="10908665" cy="882650"/>
          </a:xfrm>
        </p:spPr>
        <p:txBody>
          <a:bodyPr/>
          <a:p>
            <a:pPr algn="dist">
              <a:lnSpc>
                <a:spcPct val="120000"/>
              </a:lnSpc>
            </a:pPr>
            <a:r>
              <a:rPr lang="en-US" sz="4000">
                <a:solidFill>
                  <a:srgbClr val="02A9F7"/>
                </a:solidFill>
              </a:rPr>
              <a:t>JAVA PLATFORM MODULE SYSTEM (JPMS)</a:t>
            </a:r>
            <a:endParaRPr lang="en-US" sz="4000">
              <a:solidFill>
                <a:srgbClr val="02A9F7"/>
              </a:solidFill>
            </a:endParaRPr>
          </a:p>
        </p:txBody>
      </p:sp>
      <p:graphicFrame>
        <p:nvGraphicFramePr>
          <p:cNvPr id="17" name="Object 16"/>
          <p:cNvGraphicFramePr/>
          <p:nvPr/>
        </p:nvGraphicFramePr>
        <p:xfrm>
          <a:off x="1204595" y="2490470"/>
          <a:ext cx="10175240" cy="3101975"/>
        </p:xfrm>
        <a:graphic>
          <a:graphicData uri="http://schemas.openxmlformats.org/presentationml/2006/ole">
            <mc:AlternateContent xmlns:mc="http://schemas.openxmlformats.org/markup-compatibility/2006">
              <mc:Choice xmlns:v="urn:schemas-microsoft-com:vml" Requires="v">
                <p:oleObj spid="_x0000_s18" name="" r:id="rId1" imgW="11229975" imgH="4238625" progId="Paint.Picture">
                  <p:embed/>
                </p:oleObj>
              </mc:Choice>
              <mc:Fallback>
                <p:oleObj name="" r:id="rId1" imgW="11229975" imgH="4238625" progId="Paint.Picture">
                  <p:embed/>
                  <p:pic>
                    <p:nvPicPr>
                      <p:cNvPr id="0" name="Picture 17"/>
                      <p:cNvPicPr/>
                      <p:nvPr/>
                    </p:nvPicPr>
                    <p:blipFill>
                      <a:blip r:embed="rId2"/>
                      <a:stretch>
                        <a:fillRect/>
                      </a:stretch>
                    </p:blipFill>
                    <p:spPr>
                      <a:xfrm>
                        <a:off x="1204595" y="2490470"/>
                        <a:ext cx="10175240" cy="3101975"/>
                      </a:xfrm>
                      <a:prstGeom prst="rect">
                        <a:avLst/>
                      </a:prstGeom>
                    </p:spPr>
                  </p:pic>
                </p:oleObj>
              </mc:Fallback>
            </mc:AlternateContent>
          </a:graphicData>
        </a:graphic>
      </p:graphicFrame>
      <p:pic>
        <p:nvPicPr>
          <p:cNvPr id="24" name="Picture 23"/>
          <p:cNvPicPr>
            <a:picLocks noChangeAspect="1"/>
          </p:cNvPicPr>
          <p:nvPr/>
        </p:nvPicPr>
        <p:blipFill>
          <a:blip r:embed="rId3"/>
          <a:stretch>
            <a:fillRect/>
          </a:stretch>
        </p:blipFill>
        <p:spPr>
          <a:xfrm>
            <a:off x="9841865" y="145415"/>
            <a:ext cx="1905000" cy="1905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p>
            <a:r>
              <a:rPr lang="en-US"/>
              <a:t>JPMS: Module Path</a:t>
            </a:r>
            <a:endParaRPr lang="en-US"/>
          </a:p>
        </p:txBody>
      </p:sp>
      <p:graphicFrame>
        <p:nvGraphicFramePr>
          <p:cNvPr id="14" name="Content Placeholder 13"/>
          <p:cNvGraphicFramePr/>
          <p:nvPr>
            <p:ph sz="quarter" idx="11"/>
          </p:nvPr>
        </p:nvGraphicFramePr>
        <p:xfrm>
          <a:off x="2538730" y="1918335"/>
          <a:ext cx="6525260" cy="4229100"/>
        </p:xfrm>
        <a:graphic>
          <a:graphicData uri="http://schemas.openxmlformats.org/presentationml/2006/ole">
            <mc:AlternateContent xmlns:mc="http://schemas.openxmlformats.org/markup-compatibility/2006">
              <mc:Choice xmlns:v="urn:schemas-microsoft-com:vml" Requires="v">
                <p:oleObj spid="_x0000_s15" name="" r:id="rId1" imgW="7758430" imgH="5993765" progId="">
                  <p:embed/>
                </p:oleObj>
              </mc:Choice>
              <mc:Fallback>
                <p:oleObj name="" r:id="rId1" imgW="7758430" imgH="5993765" progId="">
                  <p:embed/>
                  <p:pic>
                    <p:nvPicPr>
                      <p:cNvPr id="0" name="Picture 14"/>
                      <p:cNvPicPr/>
                      <p:nvPr/>
                    </p:nvPicPr>
                    <p:blipFill>
                      <a:blip r:embed="rId2"/>
                      <a:stretch>
                        <a:fillRect/>
                      </a:stretch>
                    </p:blipFill>
                    <p:spPr>
                      <a:xfrm>
                        <a:off x="2538730" y="1918335"/>
                        <a:ext cx="6525260" cy="422910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sz="3000"/>
              <a:t>JPMS: Migration challenges</a:t>
            </a:r>
            <a:endParaRPr lang="en-US" sz="3000"/>
          </a:p>
        </p:txBody>
      </p:sp>
      <p:sp>
        <p:nvSpPr>
          <p:cNvPr id="5" name="Text Placeholder 4"/>
          <p:cNvSpPr>
            <a:spLocks noGrp="1"/>
          </p:cNvSpPr>
          <p:nvPr>
            <p:ph type="body" sz="quarter" idx="11"/>
          </p:nvPr>
        </p:nvSpPr>
        <p:spPr>
          <a:xfrm>
            <a:off x="4279900" y="3308985"/>
            <a:ext cx="8473440" cy="4109720"/>
          </a:xfrm>
        </p:spPr>
        <p:txBody>
          <a:bodyPr/>
          <a:lstStyle/>
          <a:p>
            <a:pPr>
              <a:lnSpc>
                <a:spcPct val="210000"/>
              </a:lnSpc>
            </a:pPr>
            <a:endParaRPr lang="en-US" sz="2600" b="1">
              <a:sym typeface="+mn-ea"/>
            </a:endParaRPr>
          </a:p>
          <a:p>
            <a:pPr fontAlgn="auto">
              <a:lnSpc>
                <a:spcPct val="210000"/>
              </a:lnSpc>
              <a:spcAft>
                <a:spcPts val="600"/>
              </a:spcAft>
            </a:pPr>
            <a:endParaRPr lang="en-US" sz="2600" b="1">
              <a:sym typeface="+mn-ea"/>
            </a:endParaRPr>
          </a:p>
          <a:p>
            <a:pPr>
              <a:lnSpc>
                <a:spcPct val="140000"/>
              </a:lnSpc>
            </a:pPr>
            <a:endParaRPr lang="en-US" sz="2600" b="1"/>
          </a:p>
        </p:txBody>
      </p:sp>
      <p:sp>
        <p:nvSpPr>
          <p:cNvPr id="2" name="Text Placeholder 4"/>
          <p:cNvSpPr>
            <a:spLocks noGrp="1"/>
          </p:cNvSpPr>
          <p:nvPr/>
        </p:nvSpPr>
        <p:spPr>
          <a:xfrm>
            <a:off x="6494145" y="1825625"/>
            <a:ext cx="6089650" cy="3625215"/>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pPr>
            <a:endParaRPr lang="en-US" sz="2600" b="1"/>
          </a:p>
        </p:txBody>
      </p:sp>
      <p:sp>
        <p:nvSpPr>
          <p:cNvPr id="3" name="Text Box 2"/>
          <p:cNvSpPr txBox="1"/>
          <p:nvPr/>
        </p:nvSpPr>
        <p:spPr>
          <a:xfrm>
            <a:off x="7505700" y="6247130"/>
            <a:ext cx="5546090" cy="368300"/>
          </a:xfrm>
          <a:prstGeom prst="rect">
            <a:avLst/>
          </a:prstGeom>
          <a:noFill/>
        </p:spPr>
        <p:txBody>
          <a:bodyPr wrap="square" rtlCol="0">
            <a:spAutoFit/>
          </a:bodyPr>
          <a:p>
            <a:r>
              <a:rPr lang="en-US">
                <a:sym typeface="+mn-ea"/>
              </a:rPr>
              <a:t>(*) jlink: jdk tool to generate runtime image</a:t>
            </a:r>
            <a:endParaRPr lang="en-US"/>
          </a:p>
        </p:txBody>
      </p:sp>
      <p:pic>
        <p:nvPicPr>
          <p:cNvPr id="7" name="Picture 6"/>
          <p:cNvPicPr>
            <a:picLocks noChangeAspect="1"/>
          </p:cNvPicPr>
          <p:nvPr/>
        </p:nvPicPr>
        <p:blipFill>
          <a:blip r:embed="rId1"/>
          <a:stretch>
            <a:fillRect/>
          </a:stretch>
        </p:blipFill>
        <p:spPr>
          <a:xfrm>
            <a:off x="8926195" y="2393315"/>
            <a:ext cx="1710690" cy="1576705"/>
          </a:xfrm>
          <a:prstGeom prst="rect">
            <a:avLst/>
          </a:prstGeom>
        </p:spPr>
      </p:pic>
      <p:graphicFrame>
        <p:nvGraphicFramePr>
          <p:cNvPr id="11" name="Object 10"/>
          <p:cNvGraphicFramePr/>
          <p:nvPr/>
        </p:nvGraphicFramePr>
        <p:xfrm>
          <a:off x="8926195" y="1660525"/>
          <a:ext cx="2706370" cy="860425"/>
        </p:xfrm>
        <a:graphic>
          <a:graphicData uri="http://schemas.openxmlformats.org/presentationml/2006/ole">
            <mc:AlternateContent xmlns:mc="http://schemas.openxmlformats.org/markup-compatibility/2006">
              <mc:Choice xmlns:v="urn:schemas-microsoft-com:vml" Requires="v">
                <p:oleObj spid="_x0000_s12" name="" r:id="rId2" imgW="2933065" imgH="990600" progId="">
                  <p:embed/>
                </p:oleObj>
              </mc:Choice>
              <mc:Fallback>
                <p:oleObj name="" r:id="rId2" imgW="2933065" imgH="990600" progId="">
                  <p:embed/>
                  <p:pic>
                    <p:nvPicPr>
                      <p:cNvPr id="0" name="Picture 11"/>
                      <p:cNvPicPr/>
                      <p:nvPr/>
                    </p:nvPicPr>
                    <p:blipFill>
                      <a:blip r:embed="rId3"/>
                      <a:stretch>
                        <a:fillRect/>
                      </a:stretch>
                    </p:blipFill>
                    <p:spPr>
                      <a:xfrm>
                        <a:off x="8926195" y="1660525"/>
                        <a:ext cx="2706370" cy="860425"/>
                      </a:xfrm>
                      <a:prstGeom prst="rect">
                        <a:avLst/>
                      </a:prstGeom>
                    </p:spPr>
                  </p:pic>
                </p:oleObj>
              </mc:Fallback>
            </mc:AlternateContent>
          </a:graphicData>
        </a:graphic>
      </p:graphicFrame>
      <p:pic>
        <p:nvPicPr>
          <p:cNvPr id="13" name="Picture 12"/>
          <p:cNvPicPr>
            <a:picLocks noChangeAspect="1"/>
          </p:cNvPicPr>
          <p:nvPr/>
        </p:nvPicPr>
        <p:blipFill>
          <a:blip r:embed="rId4"/>
          <a:stretch>
            <a:fillRect/>
          </a:stretch>
        </p:blipFill>
        <p:spPr>
          <a:xfrm>
            <a:off x="8926195" y="3559175"/>
            <a:ext cx="3112135" cy="1427480"/>
          </a:xfrm>
          <a:prstGeom prst="rect">
            <a:avLst/>
          </a:prstGeom>
        </p:spPr>
      </p:pic>
      <p:sp>
        <p:nvSpPr>
          <p:cNvPr id="14" name="Text Placeholder 4"/>
          <p:cNvSpPr>
            <a:spLocks noGrp="1"/>
          </p:cNvSpPr>
          <p:nvPr/>
        </p:nvSpPr>
        <p:spPr>
          <a:xfrm>
            <a:off x="1400175" y="1825625"/>
            <a:ext cx="5885815" cy="530860"/>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600" b="1">
                <a:sym typeface="+mn-ea"/>
              </a:rPr>
              <a:t>Encapsulated JDK internal APIs</a:t>
            </a:r>
            <a:endParaRPr lang="en-US" sz="2600" b="1"/>
          </a:p>
        </p:txBody>
      </p:sp>
      <p:sp>
        <p:nvSpPr>
          <p:cNvPr id="15" name="Text Placeholder 4"/>
          <p:cNvSpPr>
            <a:spLocks noGrp="1"/>
          </p:cNvSpPr>
          <p:nvPr/>
        </p:nvSpPr>
        <p:spPr>
          <a:xfrm>
            <a:off x="1400175" y="2916555"/>
            <a:ext cx="5885815" cy="530860"/>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600" b="1">
                <a:sym typeface="+mn-ea"/>
              </a:rPr>
              <a:t>Cyclic dependencies</a:t>
            </a:r>
            <a:endParaRPr lang="en-US" sz="2600" b="1"/>
          </a:p>
        </p:txBody>
      </p:sp>
      <p:sp>
        <p:nvSpPr>
          <p:cNvPr id="16" name="Text Placeholder 4"/>
          <p:cNvSpPr>
            <a:spLocks noGrp="1"/>
          </p:cNvSpPr>
          <p:nvPr/>
        </p:nvSpPr>
        <p:spPr>
          <a:xfrm>
            <a:off x="1400175" y="4007485"/>
            <a:ext cx="5885815" cy="530860"/>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600" b="1">
                <a:sym typeface="+mn-ea"/>
              </a:rPr>
              <a:t>Split package</a:t>
            </a:r>
            <a:endParaRPr lang="en-US" sz="2600" b="1"/>
          </a:p>
        </p:txBody>
      </p:sp>
      <p:sp>
        <p:nvSpPr>
          <p:cNvPr id="17" name="Text Placeholder 4"/>
          <p:cNvSpPr>
            <a:spLocks noGrp="1"/>
          </p:cNvSpPr>
          <p:nvPr/>
        </p:nvSpPr>
        <p:spPr>
          <a:xfrm>
            <a:off x="1400175" y="5098415"/>
            <a:ext cx="6105525" cy="1025525"/>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600" b="1">
                <a:sym typeface="+mn-ea"/>
              </a:rPr>
              <a:t>Limited support of </a:t>
            </a:r>
            <a:r>
              <a:rPr lang="en-US" sz="2600" b="1">
                <a:sym typeface="+mn-ea"/>
              </a:rPr>
              <a:t>jlink</a:t>
            </a:r>
            <a:r>
              <a:rPr lang="en-US" sz="2600" b="1" baseline="30000">
                <a:sym typeface="+mn-ea"/>
              </a:rPr>
              <a:t>(*)</a:t>
            </a:r>
            <a:r>
              <a:rPr lang="en-US" sz="2600" b="1">
                <a:sym typeface="+mn-ea"/>
              </a:rPr>
              <a:t> &amp; </a:t>
            </a:r>
            <a:r>
              <a:rPr lang="en-US" sz="2600" b="1">
                <a:sym typeface="+mn-ea"/>
              </a:rPr>
              <a:t>build plugin to build runtime image</a:t>
            </a:r>
            <a:endParaRPr lang="en-US" sz="2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3" presetClass="exit" presetSubtype="10" fill="hold" nodeType="withEffect">
                                  <p:stCondLst>
                                    <p:cond delay="0"/>
                                  </p:stCondLst>
                                  <p:childTnLst>
                                    <p:animEffect transition="out" filter="blinds(horizontal)">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7"/>
                                        </p:tgtEl>
                                        <p:attrNameLst>
                                          <p:attrName>style.visibility</p:attrName>
                                        </p:attrNameLst>
                                      </p:cBhvr>
                                      <p:to>
                                        <p:strVal val="hidden"/>
                                      </p:to>
                                    </p:set>
                                  </p:childTnLst>
                                </p:cTn>
                              </p:par>
                              <p:par>
                                <p:cTn id="24" presetID="5" presetClass="entr" presetSubtype="1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checkerboard(across)">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3" presetClass="exit" presetSubtype="10" fill="hold" nodeType="withEffect">
                                  <p:stCondLst>
                                    <p:cond delay="0"/>
                                  </p:stCondLst>
                                  <p:childTnLst>
                                    <p:animEffect transition="out" filter="blinds(horizontal)">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5" grpId="0"/>
      <p:bldP spid="15" grpId="1"/>
      <p:bldP spid="16" grpId="0"/>
      <p:bldP spid="16" grpId="1"/>
      <p:bldP spid="17" grpId="0"/>
      <p:bldP spid="1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sz="3000"/>
              <a:t>JPMS: Get started</a:t>
            </a:r>
            <a:endParaRPr lang="en-US" sz="3000"/>
          </a:p>
        </p:txBody>
      </p:sp>
      <p:sp>
        <p:nvSpPr>
          <p:cNvPr id="5" name="Text Placeholder 4"/>
          <p:cNvSpPr>
            <a:spLocks noGrp="1"/>
          </p:cNvSpPr>
          <p:nvPr>
            <p:ph type="body" sz="quarter" idx="11"/>
          </p:nvPr>
        </p:nvSpPr>
        <p:spPr>
          <a:xfrm>
            <a:off x="990600" y="1676400"/>
            <a:ext cx="9601835" cy="4157345"/>
          </a:xfrm>
        </p:spPr>
        <p:txBody>
          <a:bodyPr/>
          <a:lstStyle/>
          <a:p>
            <a:pPr>
              <a:lnSpc>
                <a:spcPct val="220000"/>
              </a:lnSpc>
            </a:pPr>
            <a:r>
              <a:rPr lang="en-US" sz="2600" b="1"/>
              <a:t>Step 1: Determine module's boundary</a:t>
            </a:r>
            <a:endParaRPr lang="en-US" sz="2600" b="1"/>
          </a:p>
          <a:p>
            <a:pPr>
              <a:lnSpc>
                <a:spcPct val="220000"/>
              </a:lnSpc>
            </a:pPr>
            <a:r>
              <a:rPr lang="en-US" sz="2600" b="1"/>
              <a:t>Step 2: Prepare module structure &amp; refactor code</a:t>
            </a:r>
            <a:endParaRPr lang="en-US" sz="2600" b="1"/>
          </a:p>
          <a:p>
            <a:pPr>
              <a:lnSpc>
                <a:spcPct val="220000"/>
              </a:lnSpc>
            </a:pPr>
            <a:r>
              <a:rPr lang="en-US" sz="2600" b="1"/>
              <a:t>Step 3: Add module descriptors bottom-up</a:t>
            </a:r>
            <a:endParaRPr lang="en-US" sz="2600" b="1"/>
          </a:p>
          <a:p>
            <a:pPr>
              <a:lnSpc>
                <a:spcPct val="220000"/>
              </a:lnSpc>
            </a:pPr>
            <a:r>
              <a:rPr lang="en-US" sz="2600" b="1"/>
              <a:t>Step 4: Resolve issues &amp; make </a:t>
            </a:r>
            <a:r>
              <a:rPr lang="vi-VN" altLang="en-US" sz="2600" b="1"/>
              <a:t>the </a:t>
            </a:r>
            <a:r>
              <a:rPr lang="en-US" sz="2600" b="1"/>
              <a:t>aplication work</a:t>
            </a:r>
            <a:endParaRPr lang="en-US" sz="26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sz="3000"/>
              <a:t>JPMS: Overview</a:t>
            </a:r>
            <a:endParaRPr lang="en-US" sz="3000"/>
          </a:p>
        </p:txBody>
      </p:sp>
      <p:sp>
        <p:nvSpPr>
          <p:cNvPr id="5" name="Text Placeholder 4"/>
          <p:cNvSpPr>
            <a:spLocks noGrp="1"/>
          </p:cNvSpPr>
          <p:nvPr>
            <p:ph type="body" sz="quarter" idx="11"/>
          </p:nvPr>
        </p:nvSpPr>
        <p:spPr>
          <a:xfrm>
            <a:off x="1282065" y="1380490"/>
            <a:ext cx="4804410" cy="419735"/>
          </a:xfrm>
        </p:spPr>
        <p:txBody>
          <a:bodyPr/>
          <a:lstStyle/>
          <a:p>
            <a:pPr marL="0" indent="0" algn="ctr">
              <a:buNone/>
            </a:pPr>
            <a:r>
              <a:rPr lang="en-US" sz="2400" b="1"/>
              <a:t>JDK1 - JDK8</a:t>
            </a:r>
            <a:endParaRPr lang="en-US" b="1">
              <a:solidFill>
                <a:srgbClr val="02A9F7"/>
              </a:solidFill>
            </a:endParaRPr>
          </a:p>
        </p:txBody>
      </p:sp>
      <p:sp>
        <p:nvSpPr>
          <p:cNvPr id="2" name="Text Placeholder 4"/>
          <p:cNvSpPr>
            <a:spLocks noGrp="1"/>
          </p:cNvSpPr>
          <p:nvPr/>
        </p:nvSpPr>
        <p:spPr>
          <a:xfrm>
            <a:off x="6605905" y="1304925"/>
            <a:ext cx="2014220" cy="419100"/>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2400" b="1" i="1">
                <a:sym typeface="+mn-ea"/>
              </a:rPr>
              <a:t>&gt;= JDK 9</a:t>
            </a:r>
            <a:endParaRPr lang="en-US" b="1" i="1"/>
          </a:p>
          <a:p>
            <a:pPr marL="0" indent="0" algn="l">
              <a:lnSpc>
                <a:spcPct val="100000"/>
              </a:lnSpc>
              <a:buNone/>
            </a:pPr>
            <a:endParaRPr lang="en-US" b="1" i="1"/>
          </a:p>
        </p:txBody>
      </p:sp>
      <p:cxnSp>
        <p:nvCxnSpPr>
          <p:cNvPr id="15" name="Straight Connector 14"/>
          <p:cNvCxnSpPr/>
          <p:nvPr/>
        </p:nvCxnSpPr>
        <p:spPr>
          <a:xfrm>
            <a:off x="5424170" y="1625600"/>
            <a:ext cx="0" cy="458597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1"/>
          <a:stretch>
            <a:fillRect/>
          </a:stretch>
        </p:blipFill>
        <p:spPr>
          <a:xfrm>
            <a:off x="6848475" y="3219450"/>
            <a:ext cx="2252980" cy="3372485"/>
          </a:xfrm>
          <a:prstGeom prst="rect">
            <a:avLst/>
          </a:prstGeom>
        </p:spPr>
      </p:pic>
      <p:pic>
        <p:nvPicPr>
          <p:cNvPr id="9" name="Picture 8"/>
          <p:cNvPicPr>
            <a:picLocks noChangeAspect="1"/>
          </p:cNvPicPr>
          <p:nvPr/>
        </p:nvPicPr>
        <p:blipFill>
          <a:blip r:embed="rId2"/>
          <a:stretch>
            <a:fillRect/>
          </a:stretch>
        </p:blipFill>
        <p:spPr>
          <a:xfrm>
            <a:off x="2649220" y="3219450"/>
            <a:ext cx="1857375" cy="3350895"/>
          </a:xfrm>
          <a:prstGeom prst="rect">
            <a:avLst/>
          </a:prstGeom>
        </p:spPr>
      </p:pic>
      <p:sp>
        <p:nvSpPr>
          <p:cNvPr id="3" name="Text Placeholder 4"/>
          <p:cNvSpPr>
            <a:spLocks noGrp="1"/>
          </p:cNvSpPr>
          <p:nvPr>
            <p:custDataLst>
              <p:tags r:id="rId3"/>
            </p:custDataLst>
          </p:nvPr>
        </p:nvSpPr>
        <p:spPr>
          <a:xfrm>
            <a:off x="2734310" y="1851660"/>
            <a:ext cx="1772285" cy="558800"/>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10000"/>
              </a:lnSpc>
              <a:buNone/>
            </a:pPr>
            <a:r>
              <a:rPr lang="en-US" b="1">
                <a:solidFill>
                  <a:srgbClr val="02A9F7"/>
                </a:solidFill>
              </a:rPr>
              <a:t>packages</a:t>
            </a:r>
            <a:endParaRPr lang="en-US" b="1">
              <a:solidFill>
                <a:srgbClr val="02A9F7"/>
              </a:solidFill>
            </a:endParaRPr>
          </a:p>
        </p:txBody>
      </p:sp>
      <p:sp>
        <p:nvSpPr>
          <p:cNvPr id="7" name="Text Placeholder 4"/>
          <p:cNvSpPr>
            <a:spLocks noGrp="1"/>
          </p:cNvSpPr>
          <p:nvPr/>
        </p:nvSpPr>
        <p:spPr>
          <a:xfrm>
            <a:off x="2734310" y="2410460"/>
            <a:ext cx="4804410" cy="356235"/>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80000"/>
              </a:lnSpc>
              <a:buNone/>
            </a:pPr>
            <a:r>
              <a:rPr lang="en-US" sz="1800" b="1">
                <a:solidFill>
                  <a:srgbClr val="02A9F7"/>
                </a:solidFill>
              </a:rPr>
              <a:t>4</a:t>
            </a:r>
            <a:endParaRPr lang="en-US" sz="1800" b="1">
              <a:solidFill>
                <a:srgbClr val="02A9F7"/>
              </a:solidFill>
            </a:endParaRPr>
          </a:p>
        </p:txBody>
      </p:sp>
      <p:sp>
        <p:nvSpPr>
          <p:cNvPr id="8" name="Text Placeholder 4"/>
          <p:cNvSpPr>
            <a:spLocks noGrp="1"/>
          </p:cNvSpPr>
          <p:nvPr/>
        </p:nvSpPr>
        <p:spPr>
          <a:xfrm>
            <a:off x="2734310" y="2814955"/>
            <a:ext cx="1213485" cy="419735"/>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10000"/>
              </a:lnSpc>
              <a:buNone/>
            </a:pPr>
            <a:r>
              <a:rPr lang="en-US" b="1">
                <a:solidFill>
                  <a:srgbClr val="02A9F7"/>
                </a:solidFill>
              </a:rPr>
              <a:t>a whole</a:t>
            </a:r>
            <a:endParaRPr lang="en-US" b="1">
              <a:solidFill>
                <a:srgbClr val="02A9F7"/>
              </a:solidFill>
            </a:endParaRPr>
          </a:p>
        </p:txBody>
      </p:sp>
      <p:sp>
        <p:nvSpPr>
          <p:cNvPr id="21" name="Pentagon 20"/>
          <p:cNvSpPr/>
          <p:nvPr/>
        </p:nvSpPr>
        <p:spPr>
          <a:xfrm>
            <a:off x="304800" y="1940560"/>
            <a:ext cx="1712595" cy="304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700" b="1"/>
              <a:t> Program</a:t>
            </a:r>
            <a:endParaRPr lang="en-US" sz="1700" b="1"/>
          </a:p>
        </p:txBody>
      </p:sp>
      <p:sp>
        <p:nvSpPr>
          <p:cNvPr id="22" name="Pentagon 21"/>
          <p:cNvSpPr/>
          <p:nvPr/>
        </p:nvSpPr>
        <p:spPr>
          <a:xfrm>
            <a:off x="304800" y="2392045"/>
            <a:ext cx="1713230" cy="304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700" b="1">
                <a:solidFill>
                  <a:schemeClr val="bg1"/>
                </a:solidFill>
                <a:sym typeface="+mn-ea"/>
              </a:rPr>
              <a:t> Accessibility</a:t>
            </a:r>
            <a:endParaRPr lang="en-US" sz="1700" b="1">
              <a:solidFill>
                <a:schemeClr val="bg1"/>
              </a:solidFill>
              <a:sym typeface="+mn-ea"/>
            </a:endParaRPr>
          </a:p>
        </p:txBody>
      </p:sp>
      <p:sp>
        <p:nvSpPr>
          <p:cNvPr id="23" name="Pentagon 22"/>
          <p:cNvSpPr/>
          <p:nvPr/>
        </p:nvSpPr>
        <p:spPr>
          <a:xfrm>
            <a:off x="304800" y="2843530"/>
            <a:ext cx="1713230" cy="304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700" b="1">
                <a:solidFill>
                  <a:schemeClr val="bg1"/>
                </a:solidFill>
                <a:sym typeface="+mn-ea"/>
              </a:rPr>
              <a:t> JDK organize</a:t>
            </a:r>
            <a:endParaRPr lang="en-US" sz="1700" b="1">
              <a:solidFill>
                <a:schemeClr val="bg1"/>
              </a:solidFill>
              <a:sym typeface="+mn-ea"/>
            </a:endParaRPr>
          </a:p>
        </p:txBody>
      </p:sp>
      <p:sp>
        <p:nvSpPr>
          <p:cNvPr id="24" name="Text Placeholder 4"/>
          <p:cNvSpPr>
            <a:spLocks noGrp="1"/>
          </p:cNvSpPr>
          <p:nvPr>
            <p:custDataLst>
              <p:tags r:id="rId4"/>
            </p:custDataLst>
          </p:nvPr>
        </p:nvSpPr>
        <p:spPr>
          <a:xfrm>
            <a:off x="6848475" y="1813560"/>
            <a:ext cx="1772285" cy="558800"/>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10000"/>
              </a:lnSpc>
              <a:buNone/>
            </a:pPr>
            <a:r>
              <a:rPr lang="en-US" b="1">
                <a:solidFill>
                  <a:srgbClr val="02A9F7"/>
                </a:solidFill>
              </a:rPr>
              <a:t>modules</a:t>
            </a:r>
            <a:endParaRPr lang="en-US" b="1">
              <a:solidFill>
                <a:srgbClr val="02A9F7"/>
              </a:solidFill>
            </a:endParaRPr>
          </a:p>
        </p:txBody>
      </p:sp>
      <p:sp>
        <p:nvSpPr>
          <p:cNvPr id="25" name="Text Placeholder 4"/>
          <p:cNvSpPr>
            <a:spLocks noGrp="1"/>
          </p:cNvSpPr>
          <p:nvPr/>
        </p:nvSpPr>
        <p:spPr>
          <a:xfrm>
            <a:off x="6848475" y="2372360"/>
            <a:ext cx="4804410" cy="356235"/>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80000"/>
              </a:lnSpc>
              <a:buNone/>
            </a:pPr>
            <a:r>
              <a:rPr lang="en-US" sz="1800" b="1">
                <a:solidFill>
                  <a:srgbClr val="02A9F7"/>
                </a:solidFill>
              </a:rPr>
              <a:t>4 + module-scope</a:t>
            </a:r>
            <a:endParaRPr lang="en-US" sz="1800" b="1">
              <a:solidFill>
                <a:srgbClr val="02A9F7"/>
              </a:solidFill>
            </a:endParaRPr>
          </a:p>
        </p:txBody>
      </p:sp>
      <p:sp>
        <p:nvSpPr>
          <p:cNvPr id="26" name="Text Placeholder 4"/>
          <p:cNvSpPr>
            <a:spLocks noGrp="1"/>
          </p:cNvSpPr>
          <p:nvPr/>
        </p:nvSpPr>
        <p:spPr>
          <a:xfrm>
            <a:off x="6848475" y="2776855"/>
            <a:ext cx="3776345" cy="419735"/>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10000"/>
              </a:lnSpc>
              <a:buNone/>
            </a:pPr>
            <a:r>
              <a:rPr lang="en-US" b="1">
                <a:solidFill>
                  <a:srgbClr val="02A9F7"/>
                </a:solidFill>
              </a:rPr>
              <a:t>modular (~100 modules)</a:t>
            </a:r>
            <a:endParaRPr lang="en-US" b="1">
              <a:solidFill>
                <a:srgbClr val="02A9F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linds(horizontal)">
                                      <p:cBhvr>
                                        <p:cTn id="23" dur="500"/>
                                        <p:tgtEl>
                                          <p:spTgt spid="2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linds(horizontal)">
                                      <p:cBhvr>
                                        <p:cTn id="29" dur="500"/>
                                        <p:tgtEl>
                                          <p:spTgt spid="26"/>
                                        </p:tgtEl>
                                      </p:cBhvr>
                                    </p:animEffect>
                                  </p:childTnLst>
                                </p:cTn>
                              </p:par>
                              <p:par>
                                <p:cTn id="30" presetID="3" presetClass="entr" presetSubtype="1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par>
                                <p:cTn id="33" presetID="3" presetClass="entr" presetSubtype="1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linds(horizontal)">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3" grpId="0"/>
      <p:bldP spid="24" grpId="0"/>
      <p:bldP spid="21" grpId="1" animBg="1"/>
      <p:bldP spid="3" grpId="1"/>
      <p:bldP spid="24" grpId="1"/>
      <p:bldP spid="22" grpId="0" bldLvl="0" animBg="1"/>
      <p:bldP spid="7" grpId="0"/>
      <p:bldP spid="25" grpId="0"/>
      <p:bldP spid="22" grpId="1" animBg="1"/>
      <p:bldP spid="7" grpId="1"/>
      <p:bldP spid="25" grpId="1"/>
      <p:bldP spid="23" grpId="0" bldLvl="0" animBg="1"/>
      <p:bldP spid="8" grpId="0"/>
      <p:bldP spid="26" grpId="0"/>
      <p:bldP spid="23" grpId="1" animBg="1"/>
      <p:bldP spid="8" grpId="1"/>
      <p:bldP spid="2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sz="3000"/>
              <a:t>JPMS: Benefit</a:t>
            </a:r>
            <a:endParaRPr lang="en-US" sz="3000"/>
          </a:p>
        </p:txBody>
      </p:sp>
      <p:sp>
        <p:nvSpPr>
          <p:cNvPr id="5" name="Text Placeholder 4"/>
          <p:cNvSpPr>
            <a:spLocks noGrp="1"/>
          </p:cNvSpPr>
          <p:nvPr>
            <p:ph type="body" sz="quarter" idx="11"/>
          </p:nvPr>
        </p:nvSpPr>
        <p:spPr>
          <a:xfrm>
            <a:off x="2947035" y="1474470"/>
            <a:ext cx="6298565" cy="4906645"/>
          </a:xfrm>
        </p:spPr>
        <p:txBody>
          <a:bodyPr/>
          <a:lstStyle/>
          <a:p>
            <a:pPr algn="l">
              <a:lnSpc>
                <a:spcPct val="200000"/>
              </a:lnSpc>
              <a:buFont typeface="Wingdings" panose="05000000000000000000" charset="0"/>
              <a:buChar char="ü"/>
            </a:pPr>
            <a:r>
              <a:rPr lang="en-US" sz="2340" b="1"/>
              <a:t> Reliable configuration </a:t>
            </a:r>
            <a:endParaRPr lang="en-US" sz="2340" b="1"/>
          </a:p>
          <a:p>
            <a:pPr algn="l">
              <a:lnSpc>
                <a:spcPct val="200000"/>
              </a:lnSpc>
              <a:buFont typeface="Wingdings" panose="05000000000000000000" charset="0"/>
              <a:buChar char="ü"/>
            </a:pPr>
            <a:r>
              <a:rPr lang="en-US" sz="2340" b="1"/>
              <a:t> Strong Encapsulation</a:t>
            </a:r>
            <a:endParaRPr lang="en-US" sz="2340" b="1"/>
          </a:p>
          <a:p>
            <a:pPr algn="l">
              <a:lnSpc>
                <a:spcPct val="200000"/>
              </a:lnSpc>
              <a:buFont typeface="Wingdings" panose="05000000000000000000" charset="0"/>
              <a:buChar char="ü"/>
            </a:pPr>
            <a:r>
              <a:rPr lang="en-US" sz="2335" b="1">
                <a:sym typeface="+mn-ea"/>
              </a:rPr>
              <a:t> Maintainability &amp; reusability</a:t>
            </a:r>
            <a:endParaRPr lang="en-US" sz="2335" b="1">
              <a:sym typeface="+mn-ea"/>
            </a:endParaRPr>
          </a:p>
          <a:p>
            <a:pPr algn="l">
              <a:lnSpc>
                <a:spcPct val="200000"/>
              </a:lnSpc>
              <a:buFont typeface="Wingdings" panose="05000000000000000000" charset="0"/>
              <a:buChar char="ü"/>
            </a:pPr>
            <a:r>
              <a:rPr lang="en-US" sz="2340" b="1"/>
              <a:t> Scalability &amp; performance</a:t>
            </a:r>
            <a:endParaRPr lang="en-US" sz="2340" b="1"/>
          </a:p>
          <a:p>
            <a:pPr algn="l">
              <a:lnSpc>
                <a:spcPct val="200000"/>
              </a:lnSpc>
              <a:buFont typeface="Wingdings" panose="05000000000000000000" charset="0"/>
              <a:buChar char="ü"/>
            </a:pPr>
            <a:r>
              <a:rPr lang="en-US" sz="2335" b="1">
                <a:sym typeface="+mn-ea"/>
              </a:rPr>
              <a:t> Module path vs classpath</a:t>
            </a:r>
            <a:endParaRPr lang="en-US" sz="2340" b="1"/>
          </a:p>
        </p:txBody>
      </p:sp>
      <p:sp>
        <p:nvSpPr>
          <p:cNvPr id="6" name="Text Placeholder 4"/>
          <p:cNvSpPr>
            <a:spLocks noGrp="1"/>
          </p:cNvSpPr>
          <p:nvPr/>
        </p:nvSpPr>
        <p:spPr>
          <a:xfrm>
            <a:off x="3239135" y="5657850"/>
            <a:ext cx="2977515" cy="647065"/>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80000"/>
              </a:lnSpc>
              <a:buFont typeface="Wingdings" panose="05000000000000000000" charset="0"/>
              <a:buChar char="§"/>
            </a:pPr>
            <a:r>
              <a:rPr lang="en-US" sz="1800"/>
              <a:t>Classpath Hell</a:t>
            </a:r>
            <a:endParaRPr lang="en-US" sz="1800"/>
          </a:p>
          <a:p>
            <a:pPr algn="l">
              <a:lnSpc>
                <a:spcPct val="80000"/>
              </a:lnSpc>
              <a:buFont typeface="Wingdings" panose="05000000000000000000" charset="0"/>
              <a:buChar char="§"/>
            </a:pPr>
            <a:r>
              <a:rPr lang="en-US" sz="1800">
                <a:sym typeface="+mn-ea"/>
              </a:rPr>
              <a:t>NoClassDefFoundError</a:t>
            </a:r>
            <a:endParaRPr lang="en-US" sz="1800"/>
          </a:p>
        </p:txBody>
      </p:sp>
      <p:sp>
        <p:nvSpPr>
          <p:cNvPr id="9" name="Text Placeholder 4"/>
          <p:cNvSpPr>
            <a:spLocks noGrp="1"/>
          </p:cNvSpPr>
          <p:nvPr/>
        </p:nvSpPr>
        <p:spPr>
          <a:xfrm>
            <a:off x="6216650" y="5657850"/>
            <a:ext cx="2977515" cy="647065"/>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80000"/>
              </a:lnSpc>
              <a:buFont typeface="Wingdings" panose="05000000000000000000" charset="0"/>
              <a:buChar char="§"/>
            </a:pPr>
            <a:r>
              <a:rPr lang="en-US" sz="1800">
                <a:sym typeface="+mn-ea"/>
              </a:rPr>
              <a:t>Version conflict</a:t>
            </a:r>
            <a:endParaRPr lang="en-US" sz="1800"/>
          </a:p>
          <a:p>
            <a:pPr algn="l">
              <a:lnSpc>
                <a:spcPct val="80000"/>
              </a:lnSpc>
              <a:buFont typeface="Wingdings" panose="05000000000000000000" charset="0"/>
              <a:buChar char="§"/>
            </a:pPr>
            <a:r>
              <a:rPr lang="en-US" sz="1800"/>
              <a:t>Shadowing</a:t>
            </a:r>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checkerboard(across)">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sz="3000"/>
              <a:t>JPMS: Current state</a:t>
            </a:r>
            <a:endParaRPr lang="en-US" sz="3000"/>
          </a:p>
        </p:txBody>
      </p:sp>
      <p:sp>
        <p:nvSpPr>
          <p:cNvPr id="5" name="Text Placeholder 4"/>
          <p:cNvSpPr>
            <a:spLocks noGrp="1"/>
          </p:cNvSpPr>
          <p:nvPr>
            <p:ph type="body" sz="quarter" idx="11"/>
          </p:nvPr>
        </p:nvSpPr>
        <p:spPr>
          <a:xfrm>
            <a:off x="1752600" y="1874520"/>
            <a:ext cx="8065135" cy="734060"/>
          </a:xfrm>
        </p:spPr>
        <p:txBody>
          <a:bodyPr/>
          <a:lstStyle/>
          <a:p>
            <a:r>
              <a:rPr lang="en-US" sz="2600" b="1">
                <a:sym typeface="+mn-ea"/>
              </a:rPr>
              <a:t>Tool support</a:t>
            </a:r>
            <a:endParaRPr lang="en-US" sz="2600" b="1">
              <a:sym typeface="+mn-ea"/>
            </a:endParaRPr>
          </a:p>
          <a:p>
            <a:pPr marL="0" indent="0">
              <a:buFont typeface="Wingdings" panose="05000000000000000000" charset="0"/>
              <a:buNone/>
            </a:pPr>
            <a:endParaRPr lang="en-US" sz="2600"/>
          </a:p>
        </p:txBody>
      </p:sp>
      <p:sp>
        <p:nvSpPr>
          <p:cNvPr id="7" name="Text Placeholder 4"/>
          <p:cNvSpPr>
            <a:spLocks noGrp="1"/>
          </p:cNvSpPr>
          <p:nvPr/>
        </p:nvSpPr>
        <p:spPr>
          <a:xfrm>
            <a:off x="1752600" y="5362575"/>
            <a:ext cx="5760085" cy="1293495"/>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600" b="1"/>
              <a:t>Developer adoption</a:t>
            </a:r>
            <a:endParaRPr lang="en-US" sz="2600" b="1"/>
          </a:p>
        </p:txBody>
      </p:sp>
      <p:sp>
        <p:nvSpPr>
          <p:cNvPr id="10" name="Text Placeholder 4"/>
          <p:cNvSpPr>
            <a:spLocks noGrp="1"/>
          </p:cNvSpPr>
          <p:nvPr/>
        </p:nvSpPr>
        <p:spPr>
          <a:xfrm>
            <a:off x="1752600" y="3469005"/>
            <a:ext cx="6152515" cy="816610"/>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600" b="1"/>
              <a:t>Framework &amp; library adoption</a:t>
            </a:r>
            <a:endParaRPr lang="en-US" sz="2600" b="1"/>
          </a:p>
        </p:txBody>
      </p:sp>
      <p:sp>
        <p:nvSpPr>
          <p:cNvPr id="14" name="Text Placeholder 4"/>
          <p:cNvSpPr>
            <a:spLocks noGrp="1"/>
          </p:cNvSpPr>
          <p:nvPr/>
        </p:nvSpPr>
        <p:spPr>
          <a:xfrm>
            <a:off x="2032000" y="2344420"/>
            <a:ext cx="2355215" cy="734060"/>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Char char="ü"/>
            </a:pPr>
            <a:r>
              <a:rPr lang="en-US" sz="2600"/>
              <a:t> Maven</a:t>
            </a:r>
            <a:endParaRPr lang="en-US" sz="2600"/>
          </a:p>
          <a:p>
            <a:pPr>
              <a:buFont typeface="Wingdings" panose="05000000000000000000" charset="0"/>
              <a:buChar char="ü"/>
            </a:pPr>
            <a:r>
              <a:rPr lang="en-US" sz="2600"/>
              <a:t> Gradle</a:t>
            </a:r>
            <a:endParaRPr lang="en-US" sz="2600"/>
          </a:p>
        </p:txBody>
      </p:sp>
      <p:sp>
        <p:nvSpPr>
          <p:cNvPr id="15" name="Text Placeholder 4"/>
          <p:cNvSpPr>
            <a:spLocks noGrp="1"/>
          </p:cNvSpPr>
          <p:nvPr/>
        </p:nvSpPr>
        <p:spPr>
          <a:xfrm>
            <a:off x="3700145" y="2344420"/>
            <a:ext cx="1982470" cy="734060"/>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Char char="ü"/>
            </a:pPr>
            <a:r>
              <a:rPr lang="en-US" sz="2600"/>
              <a:t> Eclipse</a:t>
            </a:r>
            <a:endParaRPr lang="en-US" sz="2600"/>
          </a:p>
          <a:p>
            <a:pPr>
              <a:buFont typeface="Wingdings" panose="05000000000000000000" charset="0"/>
              <a:buChar char="ü"/>
            </a:pPr>
            <a:r>
              <a:rPr lang="en-US" sz="2600"/>
              <a:t> IntelliJ</a:t>
            </a:r>
            <a:endParaRPr lang="en-US" sz="2600"/>
          </a:p>
        </p:txBody>
      </p:sp>
      <p:sp>
        <p:nvSpPr>
          <p:cNvPr id="16" name="Text Placeholder 4"/>
          <p:cNvSpPr>
            <a:spLocks noGrp="1"/>
          </p:cNvSpPr>
          <p:nvPr/>
        </p:nvSpPr>
        <p:spPr>
          <a:xfrm>
            <a:off x="2065655" y="4026535"/>
            <a:ext cx="3920490" cy="734060"/>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2A9F7"/>
              </a:buClr>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Char char="ü"/>
            </a:pPr>
            <a:r>
              <a:rPr lang="en-US" sz="2600"/>
              <a:t> Multi Java Version</a:t>
            </a:r>
            <a:endParaRPr lang="en-US" sz="2600"/>
          </a:p>
          <a:p>
            <a:pPr>
              <a:buFont typeface="Wingdings" panose="05000000000000000000" charset="0"/>
              <a:buChar char="ü"/>
            </a:pPr>
            <a:r>
              <a:rPr lang="en-US" sz="2600"/>
              <a:t> Spring, ...</a:t>
            </a:r>
            <a:endParaRPr lang="en-US" sz="2600"/>
          </a:p>
        </p:txBody>
      </p:sp>
      <p:pic>
        <p:nvPicPr>
          <p:cNvPr id="2" name="Picture 1" descr="chart_1"/>
          <p:cNvPicPr>
            <a:picLocks noChangeAspect="1"/>
          </p:cNvPicPr>
          <p:nvPr/>
        </p:nvPicPr>
        <p:blipFill>
          <a:blip r:embed="rId1"/>
          <a:stretch>
            <a:fillRect/>
          </a:stretch>
        </p:blipFill>
        <p:spPr>
          <a:xfrm>
            <a:off x="7076440" y="1954530"/>
            <a:ext cx="1352550" cy="1123950"/>
          </a:xfrm>
          <a:prstGeom prst="rect">
            <a:avLst/>
          </a:prstGeom>
        </p:spPr>
      </p:pic>
      <p:pic>
        <p:nvPicPr>
          <p:cNvPr id="3" name="Picture 2" descr="chart_2"/>
          <p:cNvPicPr>
            <a:picLocks noChangeAspect="1"/>
          </p:cNvPicPr>
          <p:nvPr/>
        </p:nvPicPr>
        <p:blipFill>
          <a:blip r:embed="rId2"/>
          <a:stretch>
            <a:fillRect/>
          </a:stretch>
        </p:blipFill>
        <p:spPr>
          <a:xfrm>
            <a:off x="7098030" y="3314700"/>
            <a:ext cx="1352550" cy="1143000"/>
          </a:xfrm>
          <a:prstGeom prst="rect">
            <a:avLst/>
          </a:prstGeom>
        </p:spPr>
      </p:pic>
      <p:pic>
        <p:nvPicPr>
          <p:cNvPr id="6" name="Picture 5" descr="chart_3"/>
          <p:cNvPicPr>
            <a:picLocks noChangeAspect="1"/>
          </p:cNvPicPr>
          <p:nvPr/>
        </p:nvPicPr>
        <p:blipFill>
          <a:blip r:embed="rId3"/>
          <a:stretch>
            <a:fillRect/>
          </a:stretch>
        </p:blipFill>
        <p:spPr>
          <a:xfrm>
            <a:off x="7057390" y="4760595"/>
            <a:ext cx="1371600" cy="11144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2"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2"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4" grpId="0"/>
      <p:bldP spid="15" grpId="0"/>
      <p:bldP spid="10" grpId="2"/>
      <p:bldP spid="16" grpId="2"/>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p>
            <a:pPr algn="r"/>
            <a:r>
              <a:rPr lang="en-US"/>
              <a:t>  JPMS: Module overview      </a:t>
            </a:r>
            <a:endParaRPr lang="en-US"/>
          </a:p>
        </p:txBody>
      </p:sp>
      <p:sp>
        <p:nvSpPr>
          <p:cNvPr id="9" name="Content Placeholder 8"/>
          <p:cNvSpPr/>
          <p:nvPr>
            <p:ph sz="quarter" idx="11"/>
          </p:nvPr>
        </p:nvSpPr>
        <p:spPr>
          <a:xfrm>
            <a:off x="6986905" y="1885315"/>
            <a:ext cx="4114800" cy="487680"/>
          </a:xfrm>
        </p:spPr>
        <p:txBody>
          <a:bodyPr/>
          <a:p>
            <a:r>
              <a:rPr lang="en-US" sz="2400" b="1">
                <a:solidFill>
                  <a:srgbClr val="FF0000"/>
                </a:solidFill>
              </a:rPr>
              <a:t>module-info.java</a:t>
            </a:r>
            <a:endParaRPr lang="en-US" sz="2400" b="1">
              <a:solidFill>
                <a:srgbClr val="FF0000"/>
              </a:solidFill>
            </a:endParaRPr>
          </a:p>
        </p:txBody>
      </p:sp>
      <p:pic>
        <p:nvPicPr>
          <p:cNvPr id="13" name="Content Placeholder 1"/>
          <p:cNvPicPr>
            <a:picLocks noChangeAspect="1"/>
          </p:cNvPicPr>
          <p:nvPr>
            <p:ph type="pic" sz="quarter" idx="12"/>
          </p:nvPr>
        </p:nvPicPr>
        <p:blipFill>
          <a:blip r:embed="rId1"/>
          <a:stretch>
            <a:fillRect/>
          </a:stretch>
        </p:blipFill>
        <p:spPr>
          <a:xfrm>
            <a:off x="5721350" y="2449195"/>
            <a:ext cx="6082665" cy="3385185"/>
          </a:xfrm>
          <a:prstGeom prst="rect">
            <a:avLst/>
          </a:prstGeom>
          <a:ln>
            <a:solidFill>
              <a:schemeClr val="tx1"/>
            </a:solidFill>
          </a:ln>
        </p:spPr>
      </p:pic>
      <p:pic>
        <p:nvPicPr>
          <p:cNvPr id="4" name="Picture 3"/>
          <p:cNvPicPr>
            <a:picLocks noChangeAspect="1"/>
          </p:cNvPicPr>
          <p:nvPr/>
        </p:nvPicPr>
        <p:blipFill>
          <a:blip r:embed="rId2"/>
          <a:stretch>
            <a:fillRect/>
          </a:stretch>
        </p:blipFill>
        <p:spPr>
          <a:xfrm>
            <a:off x="159385" y="2609850"/>
            <a:ext cx="5065395" cy="2911475"/>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159385" y="2106295"/>
            <a:ext cx="2269490" cy="4381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p>
            <a:r>
              <a:rPr lang="en-US"/>
              <a:t>JPMS: Declaration</a:t>
            </a:r>
            <a:endParaRPr lang="en-US"/>
          </a:p>
        </p:txBody>
      </p:sp>
      <p:pic>
        <p:nvPicPr>
          <p:cNvPr id="11" name="Content Placeholder 3"/>
          <p:cNvPicPr>
            <a:picLocks noChangeAspect="1"/>
          </p:cNvPicPr>
          <p:nvPr>
            <p:ph type="pic" sz="quarter" idx="12"/>
          </p:nvPr>
        </p:nvPicPr>
        <p:blipFill>
          <a:blip r:embed="rId1"/>
          <a:stretch>
            <a:fillRect/>
          </a:stretch>
        </p:blipFill>
        <p:spPr>
          <a:xfrm>
            <a:off x="1465580" y="1400810"/>
            <a:ext cx="9260840" cy="3554095"/>
          </a:xfrm>
          <a:prstGeom prst="rect">
            <a:avLst/>
          </a:prstGeom>
        </p:spPr>
      </p:pic>
      <p:pic>
        <p:nvPicPr>
          <p:cNvPr id="13" name="Picture 12"/>
          <p:cNvPicPr>
            <a:picLocks noChangeAspect="1"/>
          </p:cNvPicPr>
          <p:nvPr/>
        </p:nvPicPr>
        <p:blipFill>
          <a:blip r:embed="rId2"/>
          <a:stretch>
            <a:fillRect/>
          </a:stretch>
        </p:blipFill>
        <p:spPr>
          <a:xfrm>
            <a:off x="2282190" y="5078730"/>
            <a:ext cx="4521200" cy="1404620"/>
          </a:xfrm>
          <a:prstGeom prst="rect">
            <a:avLst/>
          </a:prstGeom>
        </p:spPr>
      </p:pic>
      <p:pic>
        <p:nvPicPr>
          <p:cNvPr id="14" name="Picture 13"/>
          <p:cNvPicPr>
            <a:picLocks noChangeAspect="1"/>
          </p:cNvPicPr>
          <p:nvPr/>
        </p:nvPicPr>
        <p:blipFill>
          <a:blip r:embed="rId3"/>
          <a:stretch>
            <a:fillRect/>
          </a:stretch>
        </p:blipFill>
        <p:spPr>
          <a:xfrm>
            <a:off x="7496175" y="5078730"/>
            <a:ext cx="4295775" cy="1190625"/>
          </a:xfrm>
          <a:prstGeom prst="rect">
            <a:avLst/>
          </a:prstGeom>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p>
            <a:r>
              <a:rPr lang="en-US"/>
              <a:t>JPMS: Declaration</a:t>
            </a:r>
            <a:endParaRPr lang="en-US"/>
          </a:p>
        </p:txBody>
      </p:sp>
      <p:pic>
        <p:nvPicPr>
          <p:cNvPr id="16" name="Picture 15" descr="Untitled"/>
          <p:cNvPicPr>
            <a:picLocks noChangeAspect="1"/>
          </p:cNvPicPr>
          <p:nvPr/>
        </p:nvPicPr>
        <p:blipFill>
          <a:blip r:embed="rId1"/>
          <a:stretch>
            <a:fillRect/>
          </a:stretch>
        </p:blipFill>
        <p:spPr>
          <a:xfrm>
            <a:off x="1261110" y="1880870"/>
            <a:ext cx="8301990" cy="38989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p>
            <a:r>
              <a:rPr lang="en-US"/>
              <a:t>JPMS: Declaration</a:t>
            </a:r>
            <a:endParaRPr lang="en-US"/>
          </a:p>
        </p:txBody>
      </p:sp>
      <p:pic>
        <p:nvPicPr>
          <p:cNvPr id="2" name="Content Placeholder 1"/>
          <p:cNvPicPr>
            <a:picLocks noChangeAspect="1"/>
          </p:cNvPicPr>
          <p:nvPr/>
        </p:nvPicPr>
        <p:blipFill>
          <a:blip r:embed="rId1"/>
          <a:stretch>
            <a:fillRect/>
          </a:stretch>
        </p:blipFill>
        <p:spPr>
          <a:xfrm>
            <a:off x="1188085" y="2025015"/>
            <a:ext cx="8641715" cy="40735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p>
            <a:r>
              <a:rPr lang="en-US"/>
              <a:t>JPMS: Declaration</a:t>
            </a:r>
            <a:endParaRPr lang="en-US"/>
          </a:p>
        </p:txBody>
      </p:sp>
      <p:pic>
        <p:nvPicPr>
          <p:cNvPr id="14" name="Picture 13" descr="moduleserviceloader"/>
          <p:cNvPicPr>
            <a:picLocks noChangeAspect="1"/>
          </p:cNvPicPr>
          <p:nvPr/>
        </p:nvPicPr>
        <p:blipFill>
          <a:blip r:embed="rId1"/>
          <a:stretch>
            <a:fillRect/>
          </a:stretch>
        </p:blipFill>
        <p:spPr>
          <a:xfrm>
            <a:off x="453390" y="2483485"/>
            <a:ext cx="11284585" cy="3277235"/>
          </a:xfrm>
          <a:prstGeom prst="rect">
            <a:avLst/>
          </a:prstGeom>
        </p:spPr>
      </p:pic>
    </p:spTree>
  </p:cSld>
  <p:clrMapOvr>
    <a:masterClrMapping/>
  </p:clrMapOvr>
</p:sld>
</file>

<file path=ppt/tags/tag1.xml><?xml version="1.0" encoding="utf-8"?>
<p:tagLst xmlns:p="http://schemas.openxmlformats.org/presentationml/2006/main">
  <p:tag name="KSO_WM_UNIT_DIAGRAM_MODELTYPE" val="dynamicNum"/>
  <p:tag name="KSO_WM_BEAUTIFY_FLAG" val="#wm#"/>
  <p:tag name="KSO_WM_UNIT_TYPE" val="ζ_h_f"/>
</p:tagLst>
</file>

<file path=ppt/tags/tag2.xml><?xml version="1.0" encoding="utf-8"?>
<p:tagLst xmlns:p="http://schemas.openxmlformats.org/presentationml/2006/main">
  <p:tag name="KSO_WM_UNIT_DIAGRAM_MODELTYPE" val="dynamicNum"/>
  <p:tag name="KSO_WM_BEAUTIFY_FLAG" val="#wm#"/>
  <p:tag name="KSO_WM_UNIT_TYPE" val="ζ_h_f"/>
</p:tagLst>
</file>

<file path=ppt/theme/theme1.xml><?xml version="1.0" encoding="utf-8"?>
<a:theme xmlns:a="http://schemas.openxmlformats.org/drawingml/2006/main" name="AAVN Master Slide">
  <a:themeElements>
    <a:clrScheme name="AAVN Presentation Theme Colors">
      <a:dk1>
        <a:srgbClr val="424242"/>
      </a:dk1>
      <a:lt1>
        <a:sysClr val="window" lastClr="FFFFFF"/>
      </a:lt1>
      <a:dk2>
        <a:srgbClr val="44546A"/>
      </a:dk2>
      <a:lt2>
        <a:srgbClr val="E7E6E6"/>
      </a:lt2>
      <a:accent1>
        <a:srgbClr val="02A9F7"/>
      </a:accent1>
      <a:accent2>
        <a:srgbClr val="424242"/>
      </a:accent2>
      <a:accent3>
        <a:srgbClr val="FF9900"/>
      </a:accent3>
      <a:accent4>
        <a:srgbClr val="FF4A1A"/>
      </a:accent4>
      <a:accent5>
        <a:srgbClr val="FFF02B"/>
      </a:accent5>
      <a:accent6>
        <a:srgbClr val="2ECC71"/>
      </a:accent6>
      <a:hlink>
        <a:srgbClr val="0563C1"/>
      </a:hlink>
      <a:folHlink>
        <a:srgbClr val="954F72"/>
      </a:folHlink>
    </a:clrScheme>
    <a:fontScheme name="AAVN Presentation Them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1017</Words>
  <Application>WPS Presentation</Application>
  <PresentationFormat>Widescreen</PresentationFormat>
  <Paragraphs>95</Paragraphs>
  <Slides>12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1" baseType="lpstr">
      <vt:lpstr>Arial</vt:lpstr>
      <vt:lpstr>SimSun</vt:lpstr>
      <vt:lpstr>Wingdings</vt:lpstr>
      <vt:lpstr>Wingdings</vt:lpstr>
      <vt:lpstr>Microsoft YaHei</vt:lpstr>
      <vt:lpstr>Arial Unicode MS</vt:lpstr>
      <vt:lpstr>Calibri</vt:lpstr>
      <vt:lpstr>AAVN Master Slide</vt:lpstr>
      <vt:lpstr>Paint.Picture</vt:lpstr>
      <vt:lpstr>PowerPoint 演示文稿</vt:lpstr>
      <vt:lpstr>PowerPoint 演示文稿</vt:lpstr>
      <vt:lpstr>PowerPoint 演示文稿</vt:lpstr>
      <vt:lpstr>PowerPoint 演示文稿</vt:lpstr>
      <vt:lpstr>  JPMS: Module overview      </vt:lpstr>
      <vt:lpstr>JPMS: Declaration</vt:lpstr>
      <vt:lpstr>JPMS: Declaration</vt:lpstr>
      <vt:lpstr>JPMS: Declaration</vt:lpstr>
      <vt:lpstr>JPMS: Declaration</vt:lpstr>
      <vt:lpstr>JPMS: Module Path</vt:lpstr>
      <vt:lpstr>PowerPoint 演示文稿</vt:lpstr>
      <vt:lpstr>PowerPoint 演示文稿</vt:lpstr>
    </vt:vector>
  </TitlesOfParts>
  <Company>axon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Luu</dc:creator>
  <cp:lastModifiedBy>tsdai</cp:lastModifiedBy>
  <cp:revision>455</cp:revision>
  <dcterms:created xsi:type="dcterms:W3CDTF">2017-11-06T06:55:00Z</dcterms:created>
  <dcterms:modified xsi:type="dcterms:W3CDTF">2019-11-18T01:44:24Z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1033-11.2.0.9031</vt:lpwstr>
  </property>
</Properties>
</file>