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0" r:id="rId3"/>
    <p:sldId id="361" r:id="rId4"/>
    <p:sldId id="362" r:id="rId5"/>
    <p:sldId id="363" r:id="rId6"/>
    <p:sldId id="364" r:id="rId7"/>
    <p:sldId id="365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E6F7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2" autoAdjust="0"/>
    <p:restoredTop sz="94660"/>
  </p:normalViewPr>
  <p:slideViewPr>
    <p:cSldViewPr>
      <p:cViewPr varScale="1">
        <p:scale>
          <a:sx n="168" d="100"/>
          <a:sy n="168" d="100"/>
        </p:scale>
        <p:origin x="144" y="300"/>
      </p:cViewPr>
      <p:guideLst>
        <p:guide orient="horz" pos="432"/>
        <p:guide pos="528"/>
        <p:guide pos="7152"/>
        <p:guide orient="horz" pos="381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>
                <a:solidFill>
                  <a:srgbClr val="02A9F7"/>
                </a:solidFill>
                <a:sym typeface="+mn-ea"/>
              </a:rPr>
              <a:t>LOG ANALYZE</a:t>
            </a:r>
            <a:endParaRPr lang="en-US">
              <a:solidFill>
                <a:srgbClr val="02A9F7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295275" y="1877695"/>
            <a:ext cx="10515600" cy="4346575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Production monitoring and debugging</a:t>
            </a:r>
            <a:endParaRPr lang="en-US" altLang="x-none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Resource usage</a:t>
            </a:r>
            <a:endParaRPr lang="en-US" altLang="x-none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Tracking client requests</a:t>
            </a:r>
            <a:endParaRPr lang="en-US" altLang="x-none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Performance analysis</a:t>
            </a:r>
            <a:endParaRPr lang="en-US" altLang="x-none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Identifying key trends</a:t>
            </a:r>
            <a:endParaRPr lang="en-US" altLang="x-none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...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Workflow</a:t>
            </a:r>
            <a:endParaRPr lang="en-US"/>
          </a:p>
        </p:txBody>
      </p:sp>
      <p:graphicFrame>
        <p:nvGraphicFramePr>
          <p:cNvPr id="13" name="Object 12"/>
          <p:cNvGraphicFramePr/>
          <p:nvPr/>
        </p:nvGraphicFramePr>
        <p:xfrm>
          <a:off x="1428750" y="2122805"/>
          <a:ext cx="9658440" cy="302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9658350" imgH="3028950" progId="Paint.Picture">
                  <p:embed/>
                </p:oleObj>
              </mc:Choice>
              <mc:Fallback>
                <p:oleObj name="" r:id="rId1" imgW="9658350" imgH="302895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2122805"/>
                        <a:ext cx="9658440" cy="302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Logstash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838200" y="1776730"/>
            <a:ext cx="5860415" cy="4395470"/>
          </a:xfrm>
        </p:spPr>
        <p:txBody>
          <a:bodyPr/>
          <a:p>
            <a:r>
              <a:rPr lang="en-US" sz="2800"/>
              <a:t>Parse log line into readable format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Elasticsearch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838200" y="1776730"/>
            <a:ext cx="5860415" cy="4395470"/>
          </a:xfrm>
        </p:spPr>
        <p:txBody>
          <a:bodyPr/>
          <a:p>
            <a:r>
              <a:rPr lang="en-US" sz="2800"/>
              <a:t>Store log data</a:t>
            </a:r>
            <a:endParaRPr lang="en-US" sz="2800"/>
          </a:p>
          <a:p>
            <a:r>
              <a:rPr lang="en-US" sz="2800"/>
              <a:t>Act as datasource for Kibana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Kibana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38200" y="1776730"/>
            <a:ext cx="5885815" cy="4395470"/>
          </a:xfrm>
        </p:spPr>
        <p:txBody>
          <a:bodyPr/>
          <a:p>
            <a:r>
              <a:rPr lang="en-US" sz="2800"/>
              <a:t>Display data using chart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Getting started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38200" y="2033905"/>
            <a:ext cx="5893435" cy="4138295"/>
          </a:xfrm>
        </p:spPr>
        <p:txBody>
          <a:bodyPr/>
          <a:p>
            <a:r>
              <a:rPr lang="en-US" sz="3200"/>
              <a:t>1. Know your log structure</a:t>
            </a:r>
            <a:endParaRPr lang="en-US" sz="3200"/>
          </a:p>
          <a:p>
            <a:r>
              <a:rPr lang="en-US" sz="3200"/>
              <a:t>2. Parse log by Logstash</a:t>
            </a:r>
            <a:endParaRPr lang="en-US" sz="3200"/>
          </a:p>
          <a:p>
            <a:r>
              <a:rPr lang="en-US" sz="3200"/>
              <a:t>3. Visualize by Kibana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Widescreen</PresentationFormat>
  <Paragraphs>33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AAVN Master Slide</vt:lpstr>
      <vt:lpstr>Paint.Picture</vt:lpstr>
      <vt:lpstr>PowerPoint 演示文稿</vt:lpstr>
      <vt:lpstr>PowerPoint 演示文稿</vt:lpstr>
      <vt:lpstr>PowerPoint 演示文稿</vt:lpstr>
      <vt:lpstr>PowerPoint 演示文稿</vt:lpstr>
      <vt:lpstr>Logstash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ttnhan</cp:lastModifiedBy>
  <cp:revision>447</cp:revision>
  <dcterms:created xsi:type="dcterms:W3CDTF">2017-11-06T06:55:00Z</dcterms:created>
  <dcterms:modified xsi:type="dcterms:W3CDTF">2019-10-30T11:14:25Z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