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6" r:id="rId5"/>
    <p:sldId id="305" r:id="rId6"/>
    <p:sldId id="304" r:id="rId7"/>
    <p:sldId id="302" r:id="rId8"/>
    <p:sldId id="303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DB8"/>
    <a:srgbClr val="02A9F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F9D6F-47EE-4C87-A03C-59F594D3A458}" v="472" dt="2018-10-10T09:36:41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2" autoAdjust="0"/>
    <p:restoredTop sz="81469" autoAdjust="0"/>
  </p:normalViewPr>
  <p:slideViewPr>
    <p:cSldViewPr>
      <p:cViewPr>
        <p:scale>
          <a:sx n="40" d="100"/>
          <a:sy n="40" d="100"/>
        </p:scale>
        <p:origin x="1744" y="388"/>
      </p:cViewPr>
      <p:guideLst>
        <p:guide orient="horz" pos="432"/>
        <p:guide pos="528"/>
        <p:guide pos="7152"/>
        <p:guide orient="horz" pos="38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308970-846F-4784-9EEF-B73053E1B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A1F4D-9D1C-4A10-A380-B189A257C9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  <a:t>05-Nov-2019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300ED-F01C-48C4-A4BA-0D5AA4DDDE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A373A-B4B2-4E7F-9FF0-5C9E079B32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2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  <a:t>05-Nov-2019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 vs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CompletableFuture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Assynchronous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progrogrammin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way to practice the reactive manifesto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link to swagger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&amp; who will check your</a:t>
            </a:r>
            <a:r>
              <a:rPr lang="en-US" baseline="0" dirty="0" smtClean="0"/>
              <a:t> exercise: your supporters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for back-up</a:t>
            </a:r>
            <a:r>
              <a:rPr lang="en-US" baseline="0" dirty="0" smtClean="0"/>
              <a:t> for audience satisfaction</a:t>
            </a:r>
          </a:p>
          <a:p>
            <a:r>
              <a:rPr lang="en-US" baseline="0" dirty="0" smtClean="0"/>
              <a:t>JPMS &amp; </a:t>
            </a:r>
            <a:r>
              <a:rPr lang="en-US" baseline="0" dirty="0" err="1" smtClean="0"/>
              <a:t>microprofile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B55D0-ABFE-497D-9DC9-FC6560D4E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6BE0E-2EA8-42B6-96D6-9BD0D3B5D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C2217C6-1078-4A1E-BDB7-5880DF4B3326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6C82DE-CE36-4680-AB73-302BEB82C9A9}"/>
              </a:ext>
            </a:extLst>
          </p:cNvPr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3C70061B-E50B-4A2F-B51B-DB540F275E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857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pos="7152" userDrawn="1">
          <p15:clr>
            <a:srgbClr val="FBAE40"/>
          </p15:clr>
        </p15:guide>
        <p15:guide id="3" orient="horz" pos="432" userDrawn="1">
          <p15:clr>
            <a:srgbClr val="FBAE40"/>
          </p15:clr>
        </p15:guide>
        <p15:guide id="4" orient="horz" pos="38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9A7D1-BDE9-4D41-875F-FE54392B57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768668-4B34-4B39-8938-3596E00266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18067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orient="horz" pos="432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1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FCE1F-E612-4B3B-AE8D-05EBC233A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7B5848-2E3E-4DEA-8C5C-045487A85BB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2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orient="horz" pos="432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1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684A-B3E7-410E-95FF-EEF980A37401}"/>
              </a:ext>
            </a:extLst>
          </p:cNvPr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DE97B5-8478-4E66-9976-775194ADB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DD1F93C3-4864-401C-951F-755BEF125B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988EE34E-7ED5-44B3-84B2-9FF73FDA94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</a:p>
        </p:txBody>
      </p:sp>
    </p:spTree>
    <p:extLst>
      <p:ext uri="{BB962C8B-B14F-4D97-AF65-F5344CB8AC3E}">
        <p14:creationId xmlns:p14="http://schemas.microsoft.com/office/powerpoint/2010/main" val="1965596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71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D571E0C-2E67-43C2-9918-1226BF86C48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65" r:id="rId3"/>
    <p:sldLayoutId id="214748368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pos="7152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85.214.44.228:8082/swagger-ui.html#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6440B9-86AC-44DA-977E-1E2D5A19A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Developer Day 2019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7F9D-C268-4CE9-A509-52E09240D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6705600" cy="44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2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81000"/>
            <a:ext cx="56388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What on the back-end?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6866" y="3986340"/>
            <a:ext cx="2466521" cy="1885950"/>
            <a:chOff x="13138" y="1752600"/>
            <a:chExt cx="2466521" cy="1885950"/>
          </a:xfrm>
        </p:grpSpPr>
        <p:sp>
          <p:nvSpPr>
            <p:cNvPr id="8" name="TextBox 7"/>
            <p:cNvSpPr txBox="1"/>
            <p:nvPr/>
          </p:nvSpPr>
          <p:spPr>
            <a:xfrm>
              <a:off x="1752600" y="2811633"/>
              <a:ext cx="7270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2F6DB8"/>
                  </a:solidFill>
                </a:rPr>
                <a:t>11</a:t>
              </a:r>
              <a:endParaRPr lang="en-US" sz="4000" b="1" dirty="0">
                <a:solidFill>
                  <a:srgbClr val="2F6DB8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8" y="1752600"/>
              <a:ext cx="1885950" cy="188595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971800"/>
            <a:ext cx="2743200" cy="26060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57400"/>
            <a:ext cx="2622003" cy="1376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7" y="2413416"/>
            <a:ext cx="3048000" cy="771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46" y="4097635"/>
            <a:ext cx="1837294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9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56388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What to expect?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4400" y="1447800"/>
            <a:ext cx="10515600" cy="4346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Modular with JPMS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Asynchronous programming with </a:t>
            </a:r>
            <a:r>
              <a:rPr lang="en-US" sz="2400" dirty="0" smtClean="0"/>
              <a:t>Future interface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driven strategy with ELK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Contract driven development with </a:t>
            </a:r>
            <a:r>
              <a:rPr lang="en-US" sz="2400" dirty="0" err="1" smtClean="0"/>
              <a:t>GraphQL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Support multiple APIs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Reduce boilerplate code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86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(Reserved </a:t>
            </a:r>
            <a:r>
              <a:rPr lang="en-US" dirty="0" smtClean="0"/>
              <a:t>for each </a:t>
            </a:r>
            <a:r>
              <a:rPr lang="en-US" smtClean="0"/>
              <a:t>topic content)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8200" y="457200"/>
            <a:ext cx="10515600" cy="1139825"/>
          </a:xfrm>
        </p:spPr>
        <p:txBody>
          <a:bodyPr/>
          <a:lstStyle/>
          <a:p>
            <a:r>
              <a:rPr lang="en-US" dirty="0" smtClean="0"/>
              <a:t>Back-end business domain: library</a:t>
            </a:r>
          </a:p>
          <a:p>
            <a:r>
              <a:rPr lang="en-US" dirty="0">
                <a:hlinkClick r:id="rId3"/>
              </a:rPr>
              <a:t>http://85.214.44.228:8082/swagger-ui.html#/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7" b="4700"/>
          <a:stretch/>
        </p:blipFill>
        <p:spPr>
          <a:xfrm>
            <a:off x="0" y="1981200"/>
            <a:ext cx="12192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0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9640" y="1981201"/>
            <a:ext cx="10515600" cy="609600"/>
          </a:xfrm>
        </p:spPr>
        <p:txBody>
          <a:bodyPr/>
          <a:lstStyle/>
          <a:p>
            <a:r>
              <a:rPr lang="en-US" dirty="0" smtClean="0"/>
              <a:t>How many exercises?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4767" y="2636759"/>
            <a:ext cx="10515600" cy="2590800"/>
          </a:xfrm>
        </p:spPr>
        <p:txBody>
          <a:bodyPr/>
          <a:lstStyle/>
          <a:p>
            <a:r>
              <a:rPr lang="en-US" dirty="0" smtClean="0"/>
              <a:t>Apply JPMS </a:t>
            </a:r>
          </a:p>
          <a:p>
            <a:r>
              <a:rPr lang="en-US" dirty="0" smtClean="0"/>
              <a:t>Analyze application behavior using ELK</a:t>
            </a:r>
          </a:p>
          <a:p>
            <a:r>
              <a:rPr lang="en-US" dirty="0" smtClean="0"/>
              <a:t>Apply Future interface for calling external resources</a:t>
            </a:r>
          </a:p>
          <a:p>
            <a:r>
              <a:rPr lang="en-US" dirty="0" smtClean="0"/>
              <a:t>Apply </a:t>
            </a:r>
            <a:r>
              <a:rPr lang="en-US" dirty="0" err="1" smtClean="0"/>
              <a:t>GraphQL</a:t>
            </a:r>
            <a:endParaRPr lang="en-US" dirty="0" smtClean="0"/>
          </a:p>
          <a:p>
            <a:r>
              <a:rPr lang="en-US" dirty="0" smtClean="0"/>
              <a:t>Support multiple API versions</a:t>
            </a:r>
          </a:p>
          <a:p>
            <a:r>
              <a:rPr lang="en-US" dirty="0" smtClean="0"/>
              <a:t>Reducing boilerplate code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914400" y="327183"/>
            <a:ext cx="10515600" cy="5699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make V2?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91540" y="985362"/>
            <a:ext cx="10515600" cy="995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not modify /master branch</a:t>
            </a:r>
          </a:p>
          <a:p>
            <a:r>
              <a:rPr lang="en-US" dirty="0" smtClean="0"/>
              <a:t>Make a new branch(</a:t>
            </a:r>
            <a:r>
              <a:rPr lang="en-US" dirty="0" err="1" smtClean="0"/>
              <a:t>es</a:t>
            </a:r>
            <a:r>
              <a:rPr lang="en-US" dirty="0" smtClean="0"/>
              <a:t>) for your chosen exercise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14400" y="5562601"/>
            <a:ext cx="10515600" cy="6095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exercises </a:t>
            </a:r>
            <a:r>
              <a:rPr lang="en-US" dirty="0" smtClean="0"/>
              <a:t>have </a:t>
            </a:r>
            <a:r>
              <a:rPr lang="en-US" dirty="0" smtClean="0"/>
              <a:t>to </a:t>
            </a:r>
            <a:r>
              <a:rPr lang="en-US" dirty="0" smtClean="0"/>
              <a:t>be finished?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4767" y="613791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Your team decision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77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Checklist for V2(s)(TBD)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9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Some other Hypes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Open JDK</a:t>
            </a:r>
          </a:p>
          <a:p>
            <a:r>
              <a:rPr lang="en-US" dirty="0" smtClean="0"/>
              <a:t>Jakarta EE</a:t>
            </a:r>
          </a:p>
          <a:p>
            <a:r>
              <a:rPr lang="en-US" dirty="0" err="1" smtClean="0"/>
              <a:t>Microprofile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4D5B18B-4C39-4CD1-ABAF-782D790923D9}"/>
              </a:ext>
            </a:extLst>
          </p:cNvPr>
          <p:cNvSpPr txBox="1">
            <a:spLocks/>
          </p:cNvSpPr>
          <p:nvPr/>
        </p:nvSpPr>
        <p:spPr>
          <a:xfrm>
            <a:off x="7897416" y="4724400"/>
            <a:ext cx="4294584" cy="685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b="1" dirty="0">
                <a:solidFill>
                  <a:srgbClr val="02A9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4B994-740C-486D-824F-F961837CC4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399941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52600"/>
            <a:ext cx="387405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35020"/>
      </p:ext>
    </p:extLst>
  </p:cSld>
  <p:clrMapOvr>
    <a:masterClrMapping/>
  </p:clrMapOvr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6983</TotalTime>
  <Words>171</Words>
  <Application>Microsoft Office PowerPoint</Application>
  <PresentationFormat>Widescreen</PresentationFormat>
  <Paragraphs>43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AAVN Master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axon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An Doan Thuy</cp:lastModifiedBy>
  <cp:revision>445</cp:revision>
  <dcterms:created xsi:type="dcterms:W3CDTF">2017-11-06T06:55:16Z</dcterms:created>
  <dcterms:modified xsi:type="dcterms:W3CDTF">2019-11-05T09:42:17Z</dcterms:modified>
</cp:coreProperties>
</file>