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99" r:id="rId3"/>
    <p:sldId id="393" r:id="rId5"/>
    <p:sldId id="360" r:id="rId6"/>
    <p:sldId id="359" r:id="rId7"/>
    <p:sldId id="361" r:id="rId8"/>
    <p:sldId id="385" r:id="rId9"/>
    <p:sldId id="362" r:id="rId10"/>
    <p:sldId id="373" r:id="rId11"/>
    <p:sldId id="378" r:id="rId12"/>
    <p:sldId id="377" r:id="rId13"/>
    <p:sldId id="380" r:id="rId14"/>
    <p:sldId id="381" r:id="rId15"/>
    <p:sldId id="382" r:id="rId16"/>
    <p:sldId id="383" r:id="rId17"/>
    <p:sldId id="384" r:id="rId18"/>
    <p:sldId id="365" r:id="rId19"/>
    <p:sldId id="388" r:id="rId20"/>
    <p:sldId id="367" r:id="rId21"/>
    <p:sldId id="391" r:id="rId22"/>
    <p:sldId id="390" r:id="rId23"/>
    <p:sldId id="392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000"/>
    <a:srgbClr val="02A9F7"/>
    <a:srgbClr val="CA7800"/>
    <a:srgbClr val="B16B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 autoAdjust="0"/>
    <p:restoredTop sz="90089" autoAdjust="0"/>
  </p:normalViewPr>
  <p:slideViewPr>
    <p:cSldViewPr>
      <p:cViewPr varScale="1">
        <p:scale>
          <a:sx n="79" d="100"/>
          <a:sy n="79" d="100"/>
        </p:scale>
        <p:origin x="208" y="848"/>
      </p:cViewPr>
      <p:guideLst>
        <p:guide orient="horz" pos="407"/>
        <p:guide pos="528"/>
        <p:guide pos="7156"/>
        <p:guide orient="horz" pos="38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sp>
        <p:nvSpPr>
          <p:cNvPr id="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503236" y="3299421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1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1398886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1665586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1665586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2691488"/>
            <a:ext cx="4106937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9074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32024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3505573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7769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2691488"/>
            <a:ext cx="4524001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2846686"/>
            <a:ext cx="1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3126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3427259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376482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1221777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 OF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686224" y="3709631"/>
            <a:ext cx="5219776" cy="238636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6224" y="4684506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7756" y="4677939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283" y="4032856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b="1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9828" y="5404991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7756" y="5437986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6" name="Elbow Connector 5"/>
          <p:cNvCxnSpPr>
            <a:stCxn id="32" idx="3"/>
            <a:endCxn id="31" idx="1"/>
          </p:cNvCxnSpPr>
          <p:nvPr/>
        </p:nvCxnSpPr>
        <p:spPr>
          <a:xfrm>
            <a:off x="6125721" y="4261456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57900" y="432856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Elbow Connector 47"/>
          <p:cNvCxnSpPr>
            <a:stCxn id="32" idx="3"/>
            <a:endCxn id="31" idx="0"/>
          </p:cNvCxnSpPr>
          <p:nvPr/>
        </p:nvCxnSpPr>
        <p:spPr>
          <a:xfrm>
            <a:off x="6125721" y="4261456"/>
            <a:ext cx="1740751" cy="416483"/>
          </a:xfrm>
          <a:prstGeom prst="bentConnector2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9786" y="4275053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8171832" y="3867568"/>
            <a:ext cx="521735" cy="1099012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21163" y="3822299"/>
            <a:ext cx="1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Blocking time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9135" y="3850640"/>
            <a:ext cx="26816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6224" y="4408182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756" y="4401615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0283" y="3756532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9828" y="51286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756" y="5161662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3" name="Elbow Connector 32"/>
          <p:cNvCxnSpPr>
            <a:stCxn id="30" idx="3"/>
            <a:endCxn id="29" idx="1"/>
          </p:cNvCxnSpPr>
          <p:nvPr/>
        </p:nvCxnSpPr>
        <p:spPr>
          <a:xfrm>
            <a:off x="6125721" y="3985132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7665" y="3708617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10082551" y="3697752"/>
            <a:ext cx="1399917" cy="645083"/>
          </a:xfrm>
          <a:prstGeom prst="snip2Diag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Callback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43" name="Elbow Connector 42"/>
          <p:cNvCxnSpPr>
            <a:stCxn id="29" idx="3"/>
            <a:endCxn id="2" idx="1"/>
          </p:cNvCxnSpPr>
          <p:nvPr/>
        </p:nvCxnSpPr>
        <p:spPr>
          <a:xfrm flipV="1">
            <a:off x="9025187" y="4342835"/>
            <a:ext cx="1757323" cy="263850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3"/>
            <a:endCxn id="2" idx="1"/>
          </p:cNvCxnSpPr>
          <p:nvPr/>
        </p:nvCxnSpPr>
        <p:spPr>
          <a:xfrm flipV="1">
            <a:off x="7821163" y="4342835"/>
            <a:ext cx="2961347" cy="103353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9095876" y="4401615"/>
            <a:ext cx="1517978" cy="115607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solidFill>
                <a:schemeClr val="accent4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2310782">
            <a:off x="11253867" y="4102603"/>
            <a:ext cx="457200" cy="59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50282" y="3581401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3895" y="4263390"/>
            <a:ext cx="39643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99135" y="3850640"/>
            <a:ext cx="3949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939291" y="379095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96512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6512" y="58775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1" name="Straight Arrow Connector 40"/>
          <p:cNvCxnSpPr>
            <a:stCxn id="40" idx="2"/>
            <a:endCxn id="44" idx="0"/>
          </p:cNvCxnSpPr>
          <p:nvPr/>
        </p:nvCxnSpPr>
        <p:spPr>
          <a:xfrm>
            <a:off x="7339512" y="516636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015913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stCxn id="40" idx="0"/>
          </p:cNvCxnSpPr>
          <p:nvPr/>
        </p:nvCxnSpPr>
        <p:spPr>
          <a:xfrm rot="5400000" flipH="1" flipV="1">
            <a:off x="8749212" y="322326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86057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77800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54071" y="40604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8652" y="5330808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683895" y="4263390"/>
            <a:ext cx="50444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699135" y="3850640"/>
            <a:ext cx="31654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91199" y="3617850"/>
            <a:ext cx="6019801" cy="301154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2893" y="193227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83895" y="4263390"/>
            <a:ext cx="48971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699135" y="3850640"/>
            <a:ext cx="30467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615" y="553383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9643" y="384375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69643" y="56364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69643" y="4685706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9506031" y="5450030"/>
            <a:ext cx="532878" cy="548001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60" idx="2"/>
            <a:endCxn id="63" idx="0"/>
          </p:cNvCxnSpPr>
          <p:nvPr/>
        </p:nvCxnSpPr>
        <p:spPr>
          <a:xfrm>
            <a:off x="8612643" y="4377157"/>
            <a:ext cx="0" cy="3085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2"/>
            <a:endCxn id="62" idx="0"/>
          </p:cNvCxnSpPr>
          <p:nvPr/>
        </p:nvCxnSpPr>
        <p:spPr>
          <a:xfrm>
            <a:off x="8612643" y="5219106"/>
            <a:ext cx="0" cy="4173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2352" y="6137954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39693" y="3581400"/>
            <a:ext cx="4226418" cy="2925885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6934200" y="164316"/>
            <a:ext cx="5181600" cy="5931684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599" y="40106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599" y="27660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9" name="Straight Arrow Connector 38"/>
          <p:cNvCxnSpPr>
            <a:stCxn id="36" idx="2"/>
            <a:endCxn id="40" idx="0"/>
          </p:cNvCxnSpPr>
          <p:nvPr/>
        </p:nvCxnSpPr>
        <p:spPr>
          <a:xfrm>
            <a:off x="8229599" y="20548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  <a:endCxn id="39" idx="0"/>
          </p:cNvCxnSpPr>
          <p:nvPr/>
        </p:nvCxnSpPr>
        <p:spPr>
          <a:xfrm>
            <a:off x="8229599" y="32994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8229599" y="4544021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endCxn id="36" idx="0"/>
          </p:cNvCxnSpPr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29800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32055" y="538668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9475055" y="2054821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6" idx="0"/>
          </p:cNvCxnSpPr>
          <p:nvPr/>
        </p:nvCxnSpPr>
        <p:spPr>
          <a:xfrm rot="5400000" flipH="1" flipV="1">
            <a:off x="9639299" y="11172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1287145" y="3299460"/>
            <a:ext cx="621030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2992" y="2547193"/>
            <a:ext cx="8889606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371" y="3200400"/>
            <a:ext cx="7101627" cy="253811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76987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243219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4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86000" cy="30146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29400" y="64880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4643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434812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44643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987643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904796"/>
            <a:ext cx="2286000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819" y="2307883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applyDiscount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39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7341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3999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0286999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8198" y="3395328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3999" y="333355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86484" y="3021546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0281556" y="294900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/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/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/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  <a:endParaRPr lang="en-US" sz="1600" i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194135" y="154201"/>
            <a:ext cx="769306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45607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0768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067169" y="732175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7000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23502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620000" y="1989475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96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77000" y="32682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9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7614557" y="2883662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86638" y="143617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1601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5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625" y="3706051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>
                <a:latin typeface="Menlo" charset="0"/>
              </a:rPr>
              <a:t>Discount.</a:t>
            </a:r>
            <a:r>
              <a:rPr lang="en-US" sz="1400" i="1" dirty="0" err="1">
                <a:latin typeface="Menlo" charset="0"/>
              </a:rPr>
              <a:t>applyDiscount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.thenCombine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3638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7620000" y="3801608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186638" y="1969577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9297" y="1142421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5489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7329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Quote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4923714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43714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2766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14057" y="27895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4943" y="34686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762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257" y="3850752"/>
            <a:ext cx="156754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410537" y="38833"/>
            <a:ext cx="6781463" cy="612667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36" y="4442458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Generate URL in new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</a:t>
            </a:r>
            <a:r>
              <a:rPr lang="en-US" b="1" i="1" dirty="0" smtClean="0"/>
              <a:t>in the same </a:t>
            </a:r>
            <a:r>
              <a:rPr lang="en-US" b="1" i="1" dirty="0" err="1" smtClean="0"/>
              <a:t>previos</a:t>
            </a:r>
            <a:r>
              <a:rPr lang="en-US" b="1" i="1" dirty="0" smtClean="0"/>
              <a:t>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</a:t>
            </a:r>
            <a:r>
              <a:rPr lang="en-US" b="1" i="1" dirty="0" smtClean="0"/>
              <a:t>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</a:t>
            </a:r>
            <a:r>
              <a:rPr lang="en-US" b="1" i="1" dirty="0" smtClean="0"/>
              <a:t>in separate threads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Throw Exception with timeout 10 seconds and apply exceptionally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Log processing time using </a:t>
            </a:r>
            <a:r>
              <a:rPr lang="en-US" b="1" i="1" dirty="0" err="1" smtClean="0"/>
              <a:t>thenAccept</a:t>
            </a:r>
            <a:endParaRPr lang="en-US" b="1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53432" y="160020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60960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43601" y="87630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53432" y="28033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3432" y="249438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" name="Straight Arrow Connector 9"/>
          <p:cNvCxnSpPr>
            <a:stCxn id="17" idx="2"/>
          </p:cNvCxnSpPr>
          <p:nvPr/>
        </p:nvCxnSpPr>
        <p:spPr>
          <a:xfrm>
            <a:off x="7496432" y="213360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8" y="1306254"/>
            <a:ext cx="533905" cy="50499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53432" y="341233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70" y="3409520"/>
            <a:ext cx="352583" cy="3334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490989" y="302778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63070" y="158030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68033" y="26044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7" y="1238251"/>
            <a:ext cx="533905" cy="50499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0070" y="473118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6432" y="3945734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63070" y="2113703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3650" y="86278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0415" y="12674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537" y="330675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9458" y="215174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thenApply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3179" y="302384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thenCompose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5749" y="414561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0806" y="3203909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9063070" y="5264581"/>
            <a:ext cx="1441330" cy="556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47776" y="57961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thenAccpet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4479" y="3656659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0" y="4944029"/>
            <a:ext cx="6210300" cy="13081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625" y="1204595"/>
            <a:ext cx="63182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2580" y="1328593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29" grpId="0" bldLvl="0" animBg="1"/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/>
          <p:nvPr/>
        </p:nvSpPr>
        <p:spPr>
          <a:xfrm>
            <a:off x="838200" y="685800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EXECUTOR SERVICE FOR BETTER PERFORMANCE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</a:t>
            </a:r>
            <a:r>
              <a:rPr lang="en-US" sz="1400" smtClean="0">
                <a:solidFill>
                  <a:schemeClr val="tx1"/>
                </a:solidFill>
              </a:rPr>
              <a:t>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43200"/>
            <a:ext cx="6273800" cy="1557655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0" y="2061210"/>
            <a:ext cx="4166235" cy="2239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6325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465195"/>
            <a:ext cx="249301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765" y="3145790"/>
            <a:ext cx="39820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25"/>
          <p:cNvSpPr txBox="1"/>
          <p:nvPr/>
        </p:nvSpPr>
        <p:spPr>
          <a:xfrm>
            <a:off x="3505459" y="1959947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Lambda Expression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3"/>
          </p:cNvCxnSpPr>
          <p:nvPr/>
        </p:nvCxnSpPr>
        <p:spPr>
          <a:xfrm>
            <a:off x="6324600" y="2144395"/>
            <a:ext cx="349250" cy="1115695"/>
          </a:xfrm>
          <a:prstGeom prst="bentConnector3">
            <a:avLst>
              <a:gd name="adj1" fmla="val 1681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378075" y="3579495"/>
            <a:ext cx="696595" cy="1141730"/>
          </a:xfrm>
          <a:prstGeom prst="bentConnector3">
            <a:avLst>
              <a:gd name="adj1" fmla="val 1341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244090"/>
            <a:ext cx="7170420" cy="192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040130" y="3791585"/>
            <a:ext cx="432689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043680" y="1623060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Future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2340" y="2902585"/>
            <a:ext cx="5478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6" idx="3"/>
            <a:endCxn id="7" idx="3"/>
          </p:cNvCxnSpPr>
          <p:nvPr/>
        </p:nvCxnSpPr>
        <p:spPr>
          <a:xfrm>
            <a:off x="6232525" y="1807210"/>
            <a:ext cx="188595" cy="1209675"/>
          </a:xfrm>
          <a:prstGeom prst="bentConnector3">
            <a:avLst>
              <a:gd name="adj1" fmla="val 10861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3124200" y="2362200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6635" y="10294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86635" y="35186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86635" y="22740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635" y="47632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0584" y="15148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635" y="27748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07360" y="379730"/>
            <a:ext cx="186944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9120" y="760730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20" y="2010479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20" y="3994758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9120" y="3206674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259" y="523040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1" y="4470834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4876800" y="646430"/>
            <a:ext cx="1552575" cy="38290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88694" y="582321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610600" y="1066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10600" y="35560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10600" y="23114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0600" y="4800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3600" y="28121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22|Discount: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3085" y="798048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085" y="2047797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53085" y="4032076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53085" y="3243992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53599" y="5230260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00966" y="4508152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0" name="Curved Connector 99"/>
          <p:cNvCxnSpPr>
            <a:stCxn id="38" idx="3"/>
            <a:endCxn id="89" idx="0"/>
          </p:cNvCxnSpPr>
          <p:nvPr/>
        </p:nvCxnSpPr>
        <p:spPr>
          <a:xfrm>
            <a:off x="4876800" y="646430"/>
            <a:ext cx="4876800" cy="420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612659" y="586053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34550" y="1537970"/>
            <a:ext cx="142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8" y="836342"/>
            <a:ext cx="352583" cy="3334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4" y="3337243"/>
            <a:ext cx="352583" cy="33349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1" y="4675064"/>
            <a:ext cx="352583" cy="333491"/>
          </a:xfrm>
          <a:prstGeom prst="rect">
            <a:avLst/>
          </a:prstGeom>
        </p:spPr>
      </p:pic>
      <p:sp>
        <p:nvSpPr>
          <p:cNvPr id="141" name="Content Placeholder 1"/>
          <p:cNvSpPr txBox="1"/>
          <p:nvPr/>
        </p:nvSpPr>
        <p:spPr>
          <a:xfrm>
            <a:off x="208523" y="1073582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73" y="816022"/>
            <a:ext cx="352583" cy="333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9" y="3316923"/>
            <a:ext cx="352583" cy="333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56" y="4654744"/>
            <a:ext cx="352583" cy="333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 animBg="1"/>
      <p:bldP spid="105" grpId="0"/>
      <p:bldP spid="89" grpId="1" animBg="1"/>
      <p:bldP spid="90" grpId="1" animBg="1"/>
      <p:bldP spid="91" grpId="1" animBg="1"/>
      <p:bldP spid="92" grpId="1" animBg="1"/>
      <p:bldP spid="93" grpId="1"/>
      <p:bldP spid="94" grpId="1"/>
      <p:bldP spid="95" grpId="1"/>
      <p:bldP spid="96" grpId="1"/>
      <p:bldP spid="97" grpId="1"/>
      <p:bldP spid="98" grpId="1"/>
      <p:bldP spid="99" grpId="1"/>
      <p:bldP spid="101" grpId="1" animBg="1"/>
      <p:bldP spid="10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2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8632" y="3860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632" y="26162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3381632" y="19050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3381632" y="31496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4" idx="0"/>
          </p:cNvCxnSpPr>
          <p:nvPr/>
        </p:nvCxnSpPr>
        <p:spPr>
          <a:xfrm>
            <a:off x="3381632" y="4394200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61207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91100" y="2311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58033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84088" y="52368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4" idx="0"/>
          </p:cNvCxnSpPr>
          <p:nvPr/>
        </p:nvCxnSpPr>
        <p:spPr>
          <a:xfrm flipH="1">
            <a:off x="4627088" y="1905000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764579"/>
            <a:ext cx="3352800" cy="4188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3000" y="1676400"/>
            <a:ext cx="9982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1336589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Asynchronous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276" y="3860800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2741" y="5334000"/>
            <a:ext cx="135512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87" name="Elbow Connector 86"/>
          <p:cNvCxnSpPr>
            <a:stCxn id="44" idx="1"/>
            <a:endCxn id="86" idx="3"/>
          </p:cNvCxnSpPr>
          <p:nvPr/>
        </p:nvCxnSpPr>
        <p:spPr>
          <a:xfrm rot="10800000">
            <a:off x="1657866" y="5501878"/>
            <a:ext cx="1826223" cy="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" idx="0"/>
            <a:endCxn id="42" idx="0"/>
          </p:cNvCxnSpPr>
          <p:nvPr/>
        </p:nvCxnSpPr>
        <p:spPr>
          <a:xfrm rot="5400000" flipH="1" flipV="1">
            <a:off x="4791332" y="-38100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151194" y="13934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151194" y="3882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51194" y="26380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294194" y="19268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294194" y="31714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610307" y="4416045"/>
            <a:ext cx="683887" cy="418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8122362" y="225736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289049" y="3155973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767882" y="2334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67307" y="48345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910882" y="2868045"/>
            <a:ext cx="1699425" cy="1966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0832" y="4898645"/>
            <a:ext cx="13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665957" y="5083311"/>
            <a:ext cx="5801351" cy="17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2" idx="0"/>
          </p:cNvCxnSpPr>
          <p:nvPr/>
        </p:nvCxnSpPr>
        <p:spPr>
          <a:xfrm flipH="1">
            <a:off x="6801252" y="5367955"/>
            <a:ext cx="1809055" cy="7916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2"/>
            <a:endCxn id="122" idx="0"/>
          </p:cNvCxnSpPr>
          <p:nvPr/>
        </p:nvCxnSpPr>
        <p:spPr>
          <a:xfrm>
            <a:off x="4627088" y="5770262"/>
            <a:ext cx="2174164" cy="3893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58252" y="615964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 animBg="1"/>
      <p:bldP spid="42" grpId="1" animBg="1"/>
      <p:bldP spid="44" grpId="1" animBg="1"/>
      <p:bldP spid="13" grpId="0" animBg="1"/>
      <p:bldP spid="19" grpId="0"/>
      <p:bldP spid="63" grpId="0"/>
      <p:bldP spid="101" grpId="0" animBg="1"/>
      <p:bldP spid="102" grpId="0" animBg="1"/>
      <p:bldP spid="103" grpId="0" animBg="1"/>
      <p:bldP spid="107" grpId="0"/>
      <p:bldP spid="109" grpId="0" animBg="1"/>
      <p:bldP spid="110" grpId="0" animBg="1"/>
      <p:bldP spid="112" grpId="0"/>
      <p:bldP spid="122" grpId="0" animBg="1"/>
    </p:bld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7440</Words>
  <Application>WPS Presentation</Application>
  <PresentationFormat>Widescreen</PresentationFormat>
  <Paragraphs>691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Abadi MT Condensed Light</vt:lpstr>
      <vt:lpstr>Liberation Mono</vt:lpstr>
      <vt:lpstr>raleway</vt:lpstr>
      <vt:lpstr>Adobe Arabic</vt:lpstr>
      <vt:lpstr>Microsoft YaHei</vt:lpstr>
      <vt:lpstr>Arial Unicode MS</vt:lpstr>
      <vt:lpstr>Calibri</vt:lpstr>
      <vt:lpstr>Menlo</vt:lpstr>
      <vt:lpstr>Courier</vt:lpstr>
      <vt:lpstr>Courier New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543</cp:revision>
  <dcterms:created xsi:type="dcterms:W3CDTF">2017-11-06T06:55:00Z</dcterms:created>
  <dcterms:modified xsi:type="dcterms:W3CDTF">2019-11-11T02:53:02Z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