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99" r:id="rId3"/>
    <p:sldId id="353" r:id="rId5"/>
    <p:sldId id="349" r:id="rId6"/>
    <p:sldId id="350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F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2" autoAdjust="0"/>
    <p:restoredTop sz="73839" autoAdjust="0"/>
  </p:normalViewPr>
  <p:slideViewPr>
    <p:cSldViewPr>
      <p:cViewPr>
        <p:scale>
          <a:sx n="103" d="100"/>
          <a:sy n="103" d="100"/>
        </p:scale>
        <p:origin x="464" y="144"/>
      </p:cViewPr>
      <p:guideLst>
        <p:guide orient="horz" pos="432"/>
        <p:guide pos="528"/>
        <p:guide pos="7152"/>
        <p:guide orient="horz" pos="38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8200" y="685801"/>
            <a:ext cx="10515600" cy="609599"/>
          </a:xfrm>
        </p:spPr>
        <p:txBody>
          <a:bodyPr/>
          <a:lstStyle/>
          <a:p>
            <a:r>
              <a:rPr lang="en-US" dirty="0" smtClean="0"/>
              <a:t>WHAT IS JAVA EXECUTOR?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2A9F7"/>
                </a:solidFill>
              </a:rPr>
              <a:t>JAVA FUTURE</a:t>
            </a:r>
            <a:endParaRPr lang="en-US" sz="2400" i="1" dirty="0">
              <a:solidFill>
                <a:srgbClr val="02A9F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3200400"/>
            <a:ext cx="8458200" cy="275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135" b="17097"/>
          <a:stretch>
            <a:fillRect/>
          </a:stretch>
        </p:blipFill>
        <p:spPr>
          <a:xfrm>
            <a:off x="2209800" y="2438400"/>
            <a:ext cx="8735595" cy="2501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8200" y="685801"/>
            <a:ext cx="10515600" cy="609599"/>
          </a:xfrm>
        </p:spPr>
        <p:txBody>
          <a:bodyPr/>
          <a:lstStyle/>
          <a:p>
            <a:r>
              <a:rPr lang="en-US" dirty="0" smtClean="0"/>
              <a:t>WHAT IS JAVA FUTURE?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1295400"/>
            <a:ext cx="3733800" cy="3180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252080"/>
            <a:ext cx="3609036" cy="325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2A9F7"/>
                </a:solidFill>
              </a:rPr>
              <a:t>JAVA FUTURE</a:t>
            </a:r>
            <a:endParaRPr lang="en-US" sz="2400" i="1" dirty="0">
              <a:solidFill>
                <a:srgbClr val="02A9F7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1000" y="4648200"/>
            <a:ext cx="5588000" cy="184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868" y="4612341"/>
            <a:ext cx="49149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8200" y="685801"/>
            <a:ext cx="10515600" cy="609599"/>
          </a:xfrm>
        </p:spPr>
        <p:txBody>
          <a:bodyPr/>
          <a:lstStyle/>
          <a:p>
            <a:r>
              <a:rPr lang="en-US" dirty="0" smtClean="0"/>
              <a:t>ANYTHING ELSE?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2A9F7"/>
                </a:solidFill>
              </a:rPr>
              <a:t>JAVA FUTURE</a:t>
            </a:r>
            <a:endParaRPr lang="en-US" sz="2400" i="1" dirty="0">
              <a:solidFill>
                <a:srgbClr val="02A9F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0420" y="1221086"/>
            <a:ext cx="48768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555555"/>
                </a:solidFill>
                <a:latin typeface="Lora" charset="0"/>
              </a:rPr>
              <a:t>invokeAll</a:t>
            </a:r>
            <a:r>
              <a:rPr lang="en-US" b="1" i="1" dirty="0" smtClean="0">
                <a:solidFill>
                  <a:srgbClr val="555555"/>
                </a:solidFill>
                <a:latin typeface="Lora" charset="0"/>
              </a:rPr>
              <a:t>():</a:t>
            </a:r>
            <a:r>
              <a:rPr lang="en-US" b="1" dirty="0" smtClean="0">
                <a:solidFill>
                  <a:srgbClr val="555555"/>
                </a:solidFill>
                <a:latin typeface="Lora" charset="0"/>
              </a:rPr>
              <a:t> </a:t>
            </a:r>
            <a:endParaRPr lang="en-US" b="1" dirty="0" smtClean="0">
              <a:solidFill>
                <a:srgbClr val="555555"/>
              </a:solidFill>
              <a:latin typeface="Lora" charset="0"/>
            </a:endParaRPr>
          </a:p>
          <a:p>
            <a:r>
              <a:rPr lang="en-US" b="1" dirty="0" smtClean="0">
                <a:solidFill>
                  <a:srgbClr val="555555"/>
                </a:solidFill>
                <a:latin typeface="Lora" charset="0"/>
              </a:rPr>
              <a:t>Start all tasks same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0420" y="2072621"/>
            <a:ext cx="49174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(): </a:t>
            </a:r>
            <a:endParaRPr lang="en-US" b="1" i="1" dirty="0" smtClean="0">
              <a:solidFill>
                <a:srgbClr val="333333"/>
              </a:solidFill>
              <a:latin typeface="raleway" charset="0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raleway" charset="0"/>
              </a:rPr>
              <a:t>Check a task is finished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0420" y="2924156"/>
            <a:ext cx="76885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get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timeout,</a:t>
            </a:r>
            <a:r>
              <a:rPr lang="en-US" b="1" dirty="0"/>
              <a:t> 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)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: </a:t>
            </a:r>
            <a:endParaRPr lang="en-US" b="1" i="1" dirty="0" smtClean="0">
              <a:solidFill>
                <a:srgbClr val="333333"/>
              </a:solidFill>
              <a:latin typeface="raleway" charset="0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raleway" charset="0"/>
              </a:rPr>
              <a:t>Get return value in limit of time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0420" y="3775691"/>
            <a:ext cx="1202380" cy="36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isTerminal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0420" y="4351001"/>
            <a:ext cx="954107" cy="36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c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ancel()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0420" y="4926311"/>
            <a:ext cx="1159292" cy="36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isCancel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94630"/>
            <a:ext cx="5791200" cy="4441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0" y="1326292"/>
            <a:ext cx="5244353" cy="3657599"/>
            <a:chOff x="6109447" y="685801"/>
            <a:chExt cx="4681440" cy="3200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"/>
            <a:srcRect r="61868" b="36962"/>
            <a:stretch>
              <a:fillRect/>
            </a:stretch>
          </p:blipFill>
          <p:spPr>
            <a:xfrm>
              <a:off x="6109447" y="685801"/>
              <a:ext cx="2155661" cy="32003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"/>
            <a:srcRect l="54411" b="36570"/>
            <a:stretch>
              <a:fillRect/>
            </a:stretch>
          </p:blipFill>
          <p:spPr>
            <a:xfrm>
              <a:off x="8229600" y="685801"/>
              <a:ext cx="2561287" cy="32004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52730"/>
            <a:ext cx="4775200" cy="72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2A9F7"/>
                </a:solidFill>
              </a:rPr>
              <a:t>JAVA FUTURE</a:t>
            </a:r>
            <a:endParaRPr lang="en-US" sz="2400" i="1" dirty="0">
              <a:solidFill>
                <a:srgbClr val="02A9F7"/>
              </a:solidFill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sz="quarter" idx="10"/>
          </p:nvPr>
        </p:nvSpPr>
        <p:spPr>
          <a:xfrm>
            <a:off x="838200" y="685801"/>
            <a:ext cx="10515600" cy="609599"/>
          </a:xfrm>
        </p:spPr>
        <p:txBody>
          <a:bodyPr/>
          <a:lstStyle/>
          <a:p>
            <a:r>
              <a:rPr lang="en-US" dirty="0" smtClean="0"/>
              <a:t>COMPLETABLE </a:t>
            </a:r>
            <a:r>
              <a:rPr lang="en-US" dirty="0" smtClean="0"/>
              <a:t>FUTURE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Presentation</Application>
  <PresentationFormat>Widescreen</PresentationFormat>
  <Paragraphs>31</Paragraphs>
  <Slides>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Lora</vt:lpstr>
      <vt:lpstr>Liberation Mono</vt:lpstr>
      <vt:lpstr>raleway</vt:lpstr>
      <vt:lpstr>Microsoft YaHei</vt:lpstr>
      <vt:lpstr>Arial Unicode MS</vt:lpstr>
      <vt:lpstr>Calibri</vt:lpstr>
      <vt:lpstr>AAVN Master Slide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google1557126164</cp:lastModifiedBy>
  <cp:revision>466</cp:revision>
  <dcterms:created xsi:type="dcterms:W3CDTF">2017-11-06T06:55:00Z</dcterms:created>
  <dcterms:modified xsi:type="dcterms:W3CDTF">2019-10-31T05:26:06Z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