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33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5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88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1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7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1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3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0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8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6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D7F4-AB23-48AF-8B4F-B93516DDBB03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A47B-A1DA-4FAA-B466-5E3DFD6671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73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557" y="141670"/>
            <a:ext cx="11590986" cy="632480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IN" dirty="0" smtClean="0"/>
              <a:t>Key Insights</a:t>
            </a:r>
            <a:endParaRPr lang="en-IN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Mumbai Generates highest revenue among all the cities.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Delhi tops both in occupancy &amp; rating.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 smtClean="0"/>
              <a:t>Atliq</a:t>
            </a:r>
            <a:r>
              <a:rPr lang="en-IN" dirty="0" smtClean="0"/>
              <a:t> Exotica is the best performing property compared to other properties.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Elite room types has the most bookings and contributes to maximum revenue.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err="1" smtClean="0"/>
              <a:t>Makeyourtrip</a:t>
            </a:r>
            <a:r>
              <a:rPr lang="en-IN" dirty="0" smtClean="0"/>
              <a:t> is used most by the customers for bookings followed by </a:t>
            </a:r>
            <a:r>
              <a:rPr lang="en-IN" dirty="0" err="1" smtClean="0"/>
              <a:t>logtrip</a:t>
            </a:r>
            <a:r>
              <a:rPr lang="en-IN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Although the revenue generation is more on weekdays, occupancy &amp; realisation is more on weekends.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Average Daily Rate (ADR) remained fairly constant throughout the three months, indicating that the hotels did </a:t>
            </a:r>
            <a:r>
              <a:rPr lang="en-US" dirty="0" smtClean="0"/>
              <a:t>not make </a:t>
            </a:r>
            <a:r>
              <a:rPr lang="en-US" dirty="0"/>
              <a:t>any significant changes to their pricing, even on weekends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ADR AND </a:t>
            </a:r>
            <a:r>
              <a:rPr lang="en-US" dirty="0" err="1"/>
              <a:t>RevPar</a:t>
            </a:r>
            <a:r>
              <a:rPr lang="en-US" dirty="0"/>
              <a:t> chart is giving insights </a:t>
            </a:r>
            <a:r>
              <a:rPr lang="en-US" dirty="0" smtClean="0"/>
              <a:t>that </a:t>
            </a:r>
            <a:r>
              <a:rPr lang="en-US" dirty="0" err="1"/>
              <a:t>RevPar</a:t>
            </a:r>
            <a:r>
              <a:rPr lang="en-US" dirty="0"/>
              <a:t> is going down which is happening probably due to the decreasing </a:t>
            </a:r>
            <a:r>
              <a:rPr lang="en-US" dirty="0" smtClean="0"/>
              <a:t>occupancy </a:t>
            </a:r>
            <a:r>
              <a:rPr lang="en-US" dirty="0"/>
              <a:t>and lower room rates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12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 Desai</dc:creator>
  <cp:lastModifiedBy>Dev Desai</cp:lastModifiedBy>
  <cp:revision>3</cp:revision>
  <dcterms:created xsi:type="dcterms:W3CDTF">2025-06-24T10:33:33Z</dcterms:created>
  <dcterms:modified xsi:type="dcterms:W3CDTF">2025-06-24T10:47:35Z</dcterms:modified>
</cp:coreProperties>
</file>