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Work Sans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WorkSans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regular.fntdata"/><Relationship Id="rId14" Type="http://schemas.openxmlformats.org/officeDocument/2006/relationships/font" Target="fonts/Work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fonts.google.com/" TargetMode="External"/><Relationship Id="rId4" Type="http://schemas.openxmlformats.org/officeDocument/2006/relationships/hyperlink" Target="https://www.typewolf.com/" TargetMode="External"/><Relationship Id="rId5" Type="http://schemas.openxmlformats.org/officeDocument/2006/relationships/hyperlink" Target="http://fontpair.c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fontawesome.io/" TargetMode="External"/><Relationship Id="rId4" Type="http://schemas.openxmlformats.org/officeDocument/2006/relationships/hyperlink" Target="http://fontello.com/" TargetMode="External"/><Relationship Id="rId5" Type="http://schemas.openxmlformats.org/officeDocument/2006/relationships/hyperlink" Target="https://linearicons.com/fre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css3generato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HTML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BLOCK A: Tips and Tricks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A collection of very simple tricks for beginners.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Good Fonts</a:t>
            </a:r>
          </a:p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AutoNum type="arabicPeriod"/>
            </a:pPr>
            <a:r>
              <a:rPr lang="en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3"/>
              </a:rPr>
              <a:t>https://fonts.google.com/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AutoNum type="alphaLcPeriod"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Select font, copy and paste the "embed font" link in your webpage head.</a:t>
            </a:r>
          </a:p>
          <a:p>
            <a:pPr indent="-317500" lvl="1" marL="914400" rtl="0">
              <a:spcBef>
                <a:spcPts val="0"/>
              </a:spcBef>
              <a:buSzPct val="100000"/>
              <a:buFont typeface="Work Sans"/>
              <a:buAutoNum type="alphaLcPeriod"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Specify the font in your CSS.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Work Sans"/>
              <a:ea typeface="Work Sans"/>
              <a:cs typeface="Work Sans"/>
              <a:sym typeface="Work San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Work Sans"/>
                <a:ea typeface="Work Sans"/>
                <a:cs typeface="Work Sans"/>
                <a:sym typeface="Work Sans"/>
              </a:rPr>
              <a:t>For design inspiration and pairings: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Char char="●"/>
            </a:pPr>
            <a:r>
              <a:rPr lang="en" sz="14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4"/>
              </a:rPr>
              <a:t>https://www.typewolf.com/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Char char="●"/>
            </a:pPr>
            <a:r>
              <a:rPr lang="en" sz="14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5"/>
              </a:rPr>
              <a:t>http://fontpair.co/</a:t>
            </a: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Char char="●"/>
            </a:pPr>
            <a:r>
              <a:rPr lang="en" sz="1400">
                <a:latin typeface="Work Sans"/>
                <a:ea typeface="Work Sans"/>
                <a:cs typeface="Work Sans"/>
                <a:sym typeface="Work Sans"/>
              </a:rPr>
              <a:t>http://fonts.greatsimple.io/</a:t>
            </a:r>
          </a:p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Google Fonts has a fantastic collection of font resources that are ready for the web.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Picture Fonts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Need icons? These are easy to embed too. One addition to your header for thousands of pictures.</a:t>
            </a:r>
          </a:p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77777"/>
              <a:buFont typeface="Work Sans"/>
              <a:buChar char="●"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FontAwesome (</a:t>
            </a:r>
            <a:r>
              <a:rPr lang="en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3"/>
              </a:rPr>
              <a:t>http://fontawesome.io/</a:t>
            </a:r>
            <a:r>
              <a:rPr lang="en">
                <a:latin typeface="Work Sans"/>
                <a:ea typeface="Work Sans"/>
                <a:cs typeface="Work Sans"/>
                <a:sym typeface="Work Sans"/>
              </a:rPr>
              <a:t>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Char char="○"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Provides a ton of amazing fonts for free, CDN available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Char char="●"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Fontello</a:t>
            </a:r>
            <a:br>
              <a:rPr lang="en">
                <a:latin typeface="Work Sans"/>
                <a:ea typeface="Work Sans"/>
                <a:cs typeface="Work Sans"/>
                <a:sym typeface="Work Sans"/>
              </a:rPr>
            </a:br>
            <a:r>
              <a:rPr lang="en">
                <a:latin typeface="Work Sans"/>
                <a:ea typeface="Work Sans"/>
                <a:cs typeface="Work Sans"/>
                <a:sym typeface="Work Sans"/>
              </a:rPr>
              <a:t>(</a:t>
            </a:r>
            <a:r>
              <a:rPr lang="en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4"/>
              </a:rPr>
              <a:t>http://fontello.com/</a:t>
            </a:r>
            <a:r>
              <a:rPr lang="en">
                <a:latin typeface="Work Sans"/>
                <a:ea typeface="Work Sans"/>
                <a:cs typeface="Work Sans"/>
                <a:sym typeface="Work Sans"/>
              </a:rPr>
              <a:t>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Char char="○"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Generator with fonts to choose from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12500"/>
              <a:buFont typeface="Work Sans"/>
              <a:buChar char="●"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Linear Icons </a:t>
            </a: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(</a:t>
            </a:r>
            <a:r>
              <a:rPr lang="en" sz="16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5"/>
              </a:rPr>
              <a:t>https://linearicons.com/free</a:t>
            </a: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Char char="○"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Limited free collection, but easy to set-up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Transition Abuse</a:t>
            </a:r>
          </a:p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Char char="●"/>
            </a:pPr>
            <a:r>
              <a:rPr lang="en" sz="1400">
                <a:latin typeface="Work Sans"/>
                <a:ea typeface="Work Sans"/>
                <a:cs typeface="Work Sans"/>
                <a:sym typeface="Work Sans"/>
              </a:rPr>
              <a:t>CSS3Generator (</a:t>
            </a:r>
            <a:r>
              <a:rPr lang="en" sz="14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3"/>
              </a:rPr>
              <a:t>http://css3generator.com/</a:t>
            </a:r>
            <a:r>
              <a:rPr lang="en" sz="1400">
                <a:latin typeface="Work Sans"/>
                <a:ea typeface="Work Sans"/>
                <a:cs typeface="Work Sans"/>
                <a:sym typeface="Work Sans"/>
              </a:rPr>
              <a:t>)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Char char="●"/>
            </a:pPr>
            <a:r>
              <a:t/>
            </a:r>
            <a:endParaRPr sz="14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When you can, utilize CSS transitions to amp up your design.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Even a simple color transition upon link hover is an unexpected surprise.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