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Work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regular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Work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olourlover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nts.google.com/" TargetMode="External"/><Relationship Id="rId4" Type="http://schemas.openxmlformats.org/officeDocument/2006/relationships/hyperlink" Target="https://www.typewolf.com/" TargetMode="External"/><Relationship Id="rId5" Type="http://schemas.openxmlformats.org/officeDocument/2006/relationships/hyperlink" Target="http://fontpair.c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ontawesome.io/" TargetMode="External"/><Relationship Id="rId4" Type="http://schemas.openxmlformats.org/officeDocument/2006/relationships/hyperlink" Target="http://fontello.com/" TargetMode="External"/><Relationship Id="rId5" Type="http://schemas.openxmlformats.org/officeDocument/2006/relationships/hyperlink" Target="https://linearicons.com/fre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ss3generator.com/" TargetMode="External"/><Relationship Id="rId4" Type="http://schemas.openxmlformats.org/officeDocument/2006/relationships/hyperlink" Target="http://css3.bradshawenterprises.com/transition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BLOCK A: Tips and Tricks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A collection of very simple tricks for beginners.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Color Picker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Wondering where to get color codes? These are some pretty good tools.</a:t>
            </a: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1700">
                <a:latin typeface="Work Sans"/>
                <a:ea typeface="Work Sans"/>
                <a:cs typeface="Work Sans"/>
                <a:sym typeface="Work Sans"/>
              </a:rPr>
              <a:t>Color Picker (colorpicker.com)</a:t>
            </a:r>
            <a:br>
              <a:rPr lang="en" sz="17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Just a normal color picker.</a:t>
            </a:r>
          </a:p>
          <a:p>
            <a:pPr indent="-336550" lvl="0" marL="45720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1700">
                <a:latin typeface="Work Sans"/>
                <a:ea typeface="Work Sans"/>
                <a:cs typeface="Work Sans"/>
                <a:sym typeface="Work Sans"/>
              </a:rPr>
              <a:t>ColourLovers </a:t>
            </a: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http://www.colourlovers.com/</a:t>
            </a: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)</a:t>
            </a:r>
            <a:br>
              <a:rPr lang="en" sz="17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For better schemes and palettes.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Good Fonts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https://fonts.google.com/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lphaL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Select font, copy and paste the "embed font" link in your webpage head.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Work Sans"/>
              <a:buAutoNum type="alphaL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Specify the font in your CSS.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For design inspiration and pairings: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https://www.typewolf.com/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5"/>
              </a:rPr>
              <a:t>http://fontpair.co/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http://fonts.greatsimple.io/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Google Fonts has a fantastic collection of font resources that are ready for the 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Picture Fonts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Need icons? These are easy to embed too. One addition to your header for thousands of pictures.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7777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FontAwesome (</a:t>
            </a:r>
            <a:r>
              <a:rPr lang="en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http://fontawesome.io/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○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Provides a ton of amazing fonts for free, CDN available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Fontello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n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http://fontello.com/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○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Generator with fonts to choose from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125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Linear Icons 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n" sz="16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5"/>
              </a:rPr>
              <a:t>https://linearicons.com/free</a:t>
            </a: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○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Limited free collection, but easy to set-up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Transition Abuse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CSS3Generator (</a:t>
            </a: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http://css3generator.com/</a:t>
            </a: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CSS Transitions</a:t>
            </a:r>
            <a:br>
              <a:rPr lang="en" sz="14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http://css3.bradshawenterprises.com/transitions/</a:t>
            </a: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)</a:t>
            </a:r>
            <a:br>
              <a:rPr lang="en" sz="14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A good introductory tutorial and guide.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When you can, utilize CSS transitions to amp up your design.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Even a simple color transition upon link hover is an unexpected surprise.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CSS Box Model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2676875"/>
            <a:ext cx="3837000" cy="217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Content </a:t>
            </a: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- The content of the box, where text and images appear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Padding </a:t>
            </a: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- Clears an area around the content. The padding is transparent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Border </a:t>
            </a: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- A border that goes around the padding and content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Margin </a:t>
            </a: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- Clears an area outside the border. The margin is transparent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Work Sans"/>
                <a:ea typeface="Work Sans"/>
                <a:cs typeface="Work Sans"/>
                <a:sym typeface="Work Sans"/>
              </a:rPr>
              <a:t>Confused about padding, margins, and everything else? It's important to know the hierarchy of these properties – also known as the "CSS Box Model."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425" y="304800"/>
            <a:ext cx="2719161" cy="19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