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57" r:id="rId3"/>
    <p:sldId id="259" r:id="rId4"/>
    <p:sldId id="264" r:id="rId5"/>
    <p:sldId id="268" r:id="rId6"/>
    <p:sldId id="258" r:id="rId7"/>
    <p:sldId id="260" r:id="rId8"/>
    <p:sldId id="262" r:id="rId9"/>
    <p:sldId id="263" r:id="rId10"/>
    <p:sldId id="266" r:id="rId11"/>
    <p:sldId id="267" r:id="rId12"/>
    <p:sldId id="269" r:id="rId13"/>
    <p:sldId id="270" r:id="rId14"/>
    <p:sldId id="271" r:id="rId15"/>
    <p:sldId id="272" r:id="rId16"/>
    <p:sldId id="26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27B-AE2F-401B-B95B-2B8DBFE1653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8B-081D-4788-8082-FA438CEE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03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27B-AE2F-401B-B95B-2B8DBFE1653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8B-081D-4788-8082-FA438CEE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60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27B-AE2F-401B-B95B-2B8DBFE1653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8B-081D-4788-8082-FA438CEE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83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27B-AE2F-401B-B95B-2B8DBFE1653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8B-081D-4788-8082-FA438CEE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11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27B-AE2F-401B-B95B-2B8DBFE1653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8B-081D-4788-8082-FA438CEE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54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27B-AE2F-401B-B95B-2B8DBFE1653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8B-081D-4788-8082-FA438CEE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2745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27B-AE2F-401B-B95B-2B8DBFE1653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8B-081D-4788-8082-FA438CEE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6130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27B-AE2F-401B-B95B-2B8DBFE1653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8B-081D-4788-8082-FA438CEE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70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27B-AE2F-401B-B95B-2B8DBFE1653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8B-081D-4788-8082-FA438CEE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75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27B-AE2F-401B-B95B-2B8DBFE1653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8B-081D-4788-8082-FA438CEE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9586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27B-AE2F-401B-B95B-2B8DBFE1653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8B-081D-4788-8082-FA438CEE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C727B-AE2F-401B-B95B-2B8DBFE1653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BFC8B-081D-4788-8082-FA438CEE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10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blog.naver.com/dogfe_code/22306359749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35679" y="2288934"/>
            <a:ext cx="8676222" cy="1025237"/>
          </a:xfrm>
        </p:spPr>
        <p:txBody>
          <a:bodyPr/>
          <a:lstStyle/>
          <a:p>
            <a:pPr algn="r"/>
            <a:r>
              <a:rPr lang="ko-KR" altLang="en-US" dirty="0" smtClean="0">
                <a:latin typeface="+mj-ea"/>
              </a:rPr>
              <a:t>숫자 야구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dirty="0" smtClean="0"/>
              <a:t>JSP </a:t>
            </a:r>
            <a:r>
              <a:rPr lang="ko-KR" altLang="en-US" dirty="0" smtClean="0"/>
              <a:t>활용 웹사이트 프로젝트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김지현</a:t>
            </a:r>
            <a:endParaRPr lang="en-US" altLang="ko-KR" dirty="0" smtClean="0"/>
          </a:p>
          <a:p>
            <a:pPr algn="r"/>
            <a:r>
              <a:rPr lang="ko-KR" altLang="en-US" dirty="0" err="1" smtClean="0"/>
              <a:t>깃허브</a:t>
            </a:r>
            <a:r>
              <a:rPr lang="en-US" altLang="ko-KR" dirty="0" smtClean="0"/>
              <a:t>: </a:t>
            </a:r>
            <a:r>
              <a:rPr lang="en-US" altLang="ko-KR" dirty="0"/>
              <a:t>https://github.com/DevDogFe/baseball.git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4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프로젝트 설명</a:t>
            </a:r>
            <a:endParaRPr lang="ko-KR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967047" y="1026372"/>
            <a:ext cx="748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게임 페이지</a:t>
            </a:r>
            <a:r>
              <a:rPr lang="en-US" altLang="ko-KR" dirty="0"/>
              <a:t>(MainProc.java, </a:t>
            </a:r>
            <a:r>
              <a:rPr lang="en-US" altLang="ko-KR" dirty="0" err="1"/>
              <a:t>main.jsp</a:t>
            </a:r>
            <a:r>
              <a:rPr lang="en-US" altLang="ko-KR" dirty="0"/>
              <a:t>, BaseballCalculater.java)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7047" y="1781992"/>
            <a:ext cx="41286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 smtClean="0"/>
              <a:t>랜덤하게</a:t>
            </a:r>
            <a:r>
              <a:rPr lang="ko-KR" altLang="en-US" sz="1600" dirty="0" smtClean="0"/>
              <a:t> 생성된 숫자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개를 맞추는 게임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총 </a:t>
            </a:r>
            <a:r>
              <a:rPr lang="en-US" altLang="ko-KR" sz="1600" dirty="0" smtClean="0"/>
              <a:t>9</a:t>
            </a:r>
            <a:r>
              <a:rPr lang="ko-KR" altLang="en-US" sz="1600" dirty="0" smtClean="0"/>
              <a:t>번의 기회가 있으며 첫번째에 맞추면   유저는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점을 얻을 수 있고 그 이후부터는 얻을 수 있는 점수가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점씩 낮아진다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플레이영상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smtClean="0">
                <a:hlinkClick r:id="rId2"/>
              </a:rPr>
              <a:t>blog.naver.com/dogfe_code/223063597492</a:t>
            </a:r>
            <a:endParaRPr lang="en-US" altLang="ko-KR" sz="16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399" y="1496289"/>
            <a:ext cx="6208673" cy="465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30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프로젝트 설명</a:t>
            </a:r>
            <a:endParaRPr lang="ko-KR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967047" y="1026372"/>
            <a:ext cx="748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게임 페이지</a:t>
            </a:r>
            <a:r>
              <a:rPr lang="en-US" altLang="ko-KR" dirty="0"/>
              <a:t>(MainProc.java, </a:t>
            </a:r>
            <a:r>
              <a:rPr lang="en-US" altLang="ko-KR" dirty="0" err="1"/>
              <a:t>main.jsp</a:t>
            </a:r>
            <a:r>
              <a:rPr lang="en-US" altLang="ko-KR" dirty="0"/>
              <a:t>, BaseballCalculater.java)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47" y="1566068"/>
            <a:ext cx="4137561" cy="40533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67047" y="5651634"/>
            <a:ext cx="3924472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▲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BaseballCalculater</a:t>
            </a:r>
            <a:r>
              <a:rPr lang="en-US" altLang="ko-KR" dirty="0" smtClean="0"/>
              <a:t> Class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</a:t>
            </a:r>
            <a:r>
              <a:rPr lang="ko-KR" altLang="en-US" sz="1600" dirty="0" smtClean="0"/>
              <a:t>랜덤 숫자 생성과 숫자 비교 연산 처리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15897" y="1681316"/>
            <a:ext cx="648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게임페이지는 가장 시간을 많이 들였던 페이지이다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※ </a:t>
            </a:r>
            <a:r>
              <a:rPr lang="ko-KR" altLang="en-US" b="1" dirty="0" smtClean="0"/>
              <a:t>해결해야했던 주요 이슈</a:t>
            </a:r>
            <a:endParaRPr lang="en-US" altLang="ko-KR" b="1" dirty="0" smtClean="0"/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게임에서 사용할 랜덤 숫자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개를 게임프로세스가 계속 될 동안 저장해야 했던 점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시도 횟수나 사용자가 입력한 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결과치 등을 계속해서 갱신하면서 보관해야 했던 점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ko-KR" altLang="en-US" dirty="0" smtClean="0"/>
              <a:t>이슈를 해결하기 위해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Numbers </a:t>
            </a:r>
            <a:r>
              <a:rPr lang="ko-KR" altLang="en-US" dirty="0" smtClean="0"/>
              <a:t>테이블을 만들어 랜덤 숫자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개와 시도 횟수를  관리하였고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사용자가 입력한 값과 결과치는 세션을 통해 관리하였다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R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6595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프로젝트 설명</a:t>
            </a:r>
            <a:endParaRPr lang="ko-KR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967047" y="1026372"/>
            <a:ext cx="748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순위 페이지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RankProc.jsp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rank.jsp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7047" y="1715495"/>
            <a:ext cx="457834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주간 순위와 월간 순위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 포인트 순위를 표시해주는 페이지이다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유저 등급이 </a:t>
            </a:r>
            <a:r>
              <a:rPr lang="en-US" altLang="ko-KR" dirty="0" smtClean="0"/>
              <a:t>‘admin’</a:t>
            </a:r>
            <a:r>
              <a:rPr lang="ko-KR" altLang="en-US" dirty="0" smtClean="0"/>
              <a:t>인 경우 주간 포인트 초기화 버튼과 월간 포인트 초기화 버튼이 활성화되어 주간 포인트와 월간 포인트를 초기화 할 수 있도록 하였다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725" y="1395704"/>
            <a:ext cx="6062811" cy="439015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805652" y="2949677"/>
            <a:ext cx="894735" cy="77674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904" y="3984328"/>
            <a:ext cx="1819483" cy="113256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11009671" y="4550612"/>
            <a:ext cx="516194" cy="4713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360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프로젝트 설명</a:t>
            </a:r>
            <a:endParaRPr lang="ko-KR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967047" y="1026372"/>
            <a:ext cx="748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게시판 목록 페이지</a:t>
            </a:r>
            <a:r>
              <a:rPr lang="en-US" altLang="ko-KR" dirty="0" smtClean="0"/>
              <a:t>(BoardProc.java, </a:t>
            </a:r>
            <a:r>
              <a:rPr lang="en-US" altLang="ko-KR" dirty="0" err="1" smtClean="0"/>
              <a:t>freeBoard.jsp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7047" y="1715495"/>
            <a:ext cx="4578347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게시판 목록을 보여주는 페이지이다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제목을 클릭하면 글을 조회할 수 있으며 제목 옆의 </a:t>
            </a:r>
            <a:r>
              <a:rPr lang="en-US" altLang="ko-KR" dirty="0" smtClean="0"/>
              <a:t>[]</a:t>
            </a:r>
            <a:r>
              <a:rPr lang="ko-KR" altLang="en-US" dirty="0" smtClean="0"/>
              <a:t>안의 숫자는 글의 댓글 숫자이다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게시글은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개씩 볼 수 있으며 </a:t>
            </a:r>
            <a:r>
              <a:rPr lang="ko-KR" altLang="en-US" dirty="0" err="1" smtClean="0"/>
              <a:t>이전글이나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다음글</a:t>
            </a:r>
            <a:r>
              <a:rPr lang="ko-KR" altLang="en-US" dirty="0" smtClean="0"/>
              <a:t> 버튼을 누르면 다음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글을 볼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글쓰기 버튼을 누르면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작성할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393" y="1715495"/>
            <a:ext cx="6515501" cy="435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6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프로젝트 설명</a:t>
            </a:r>
            <a:endParaRPr lang="ko-KR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967047" y="1026372"/>
            <a:ext cx="748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게시판 글 보기</a:t>
            </a:r>
            <a:r>
              <a:rPr lang="en-US" altLang="ko-KR" dirty="0"/>
              <a:t>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(ReadProc.java, </a:t>
            </a:r>
            <a:r>
              <a:rPr lang="en-US" altLang="ko-KR" dirty="0" err="1" smtClean="0"/>
              <a:t>readBoard.jsp</a:t>
            </a:r>
            <a:r>
              <a:rPr lang="en-US" altLang="ko-KR" dirty="0" smtClean="0"/>
              <a:t>, ReplyProc.java)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570" y="1715495"/>
            <a:ext cx="6840947" cy="51425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7047" y="1715496"/>
            <a:ext cx="38999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게시글과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게시글에</a:t>
            </a:r>
            <a:r>
              <a:rPr lang="ko-KR" altLang="en-US" dirty="0" smtClean="0"/>
              <a:t> 달린 댓글을 볼 수 있고 댓글을 직접 작성할 수도 있는 페이지이다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파란색 수정하기 버튼은 작성자만 볼 수 있으며 삭제 버튼은 작성자와 운영자가 볼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댓글의 삭제하기 버튼 또한 작성자와 운영자가 볼 때만 구현된다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3442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프로젝트 설명</a:t>
            </a:r>
            <a:endParaRPr lang="ko-KR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967047" y="1026372"/>
            <a:ext cx="748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기타 화면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319" y="1026372"/>
            <a:ext cx="7727707" cy="58355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94" y="1715495"/>
            <a:ext cx="5305223" cy="396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17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757084"/>
            <a:ext cx="4817805" cy="117988"/>
            <a:chOff x="0" y="757084"/>
            <a:chExt cx="4817805" cy="117988"/>
          </a:xfrm>
        </p:grpSpPr>
        <p:sp>
          <p:nvSpPr>
            <p:cNvPr id="4" name="직사각형 3"/>
            <p:cNvSpPr/>
            <p:nvPr/>
          </p:nvSpPr>
          <p:spPr>
            <a:xfrm>
              <a:off x="0" y="757084"/>
              <a:ext cx="4454013" cy="11798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 rot="5400000">
              <a:off x="4576915" y="634181"/>
              <a:ext cx="117988" cy="363793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6786" y="1230283"/>
            <a:ext cx="5486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회원가입 기능 구현</a:t>
            </a:r>
            <a:endParaRPr lang="en-US" altLang="ko-KR" dirty="0" smtClean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회원 정보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기능 구현</a:t>
            </a:r>
            <a:endParaRPr lang="en-US" altLang="ko-KR" dirty="0" smtClean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err="1" smtClean="0"/>
              <a:t>숫자야구</a:t>
            </a:r>
            <a:r>
              <a:rPr lang="ko-KR" altLang="en-US" dirty="0" smtClean="0"/>
              <a:t> 게임 기능 구현</a:t>
            </a:r>
            <a:endParaRPr lang="en-US" altLang="ko-KR" dirty="0" smtClean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게임으로 포인트 획득 및 포인트 랭킹 구현</a:t>
            </a:r>
            <a:endParaRPr lang="en-US" altLang="ko-KR" dirty="0" smtClean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자유게시판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게시글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댓글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기능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88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9320" y="1059853"/>
            <a:ext cx="8438804" cy="432897"/>
          </a:xfrm>
        </p:spPr>
        <p:txBody>
          <a:bodyPr>
            <a:noAutofit/>
          </a:bodyPr>
          <a:lstStyle/>
          <a:p>
            <a:r>
              <a:rPr lang="en-US" altLang="ko-KR" sz="6000" dirty="0" smtClean="0"/>
              <a:t>I n d e x</a:t>
            </a:r>
            <a:endParaRPr lang="ko-KR" alt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3449320" y="2034616"/>
            <a:ext cx="5486400" cy="3207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sz="2400" dirty="0" smtClean="0"/>
              <a:t>프로젝트 개요</a:t>
            </a:r>
            <a:endParaRPr lang="en-US" altLang="ko-KR" sz="2400" dirty="0" smtClean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sz="2400" dirty="0" smtClean="0"/>
              <a:t>프로젝트 설명</a:t>
            </a:r>
            <a:endParaRPr lang="en-US" altLang="ko-KR" sz="2400" dirty="0" smtClean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sz="2400" dirty="0" smtClean="0"/>
              <a:t>그 외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09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프로젝트 개요</a:t>
            </a:r>
            <a:endParaRPr lang="ko-KR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296786" y="1230283"/>
            <a:ext cx="5486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회원가입 기능 구현</a:t>
            </a:r>
            <a:endParaRPr lang="en-US" altLang="ko-KR" dirty="0" smtClean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회원 정보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기능 구현</a:t>
            </a:r>
            <a:endParaRPr lang="en-US" altLang="ko-KR" dirty="0" smtClean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err="1" smtClean="0"/>
              <a:t>숫자야구</a:t>
            </a:r>
            <a:r>
              <a:rPr lang="ko-KR" altLang="en-US" dirty="0" smtClean="0"/>
              <a:t> 게임 기능 구현</a:t>
            </a:r>
            <a:endParaRPr lang="en-US" altLang="ko-KR" dirty="0" smtClean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게임으로 포인트 획득 및 포인트 랭킹 구현</a:t>
            </a:r>
            <a:endParaRPr lang="en-US" altLang="ko-KR" dirty="0" smtClean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자유게시판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게시글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댓글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44275" y="966859"/>
            <a:ext cx="8438804" cy="432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500" dirty="0" smtClean="0"/>
              <a:t>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46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프로젝트 개요</a:t>
            </a:r>
            <a:endParaRPr lang="ko-KR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296786" y="1476090"/>
            <a:ext cx="548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dirty="0" smtClean="0"/>
              <a:t>개발환경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Java</a:t>
            </a:r>
            <a:r>
              <a:rPr lang="en-US" altLang="ko-KR" dirty="0" smtClean="0"/>
              <a:t>, Eclipse </a:t>
            </a:r>
            <a:r>
              <a:rPr lang="en-US" altLang="ko-KR" dirty="0" smtClean="0"/>
              <a:t>IDE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Apache Tomcat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MySQL</a:t>
            </a:r>
            <a:endParaRPr lang="en-US" altLang="ko-KR" dirty="0" smtClean="0"/>
          </a:p>
          <a:p>
            <a:pPr>
              <a:lnSpc>
                <a:spcPct val="300000"/>
              </a:lnSpc>
            </a:pPr>
            <a:r>
              <a:rPr lang="ko-KR" altLang="en-US" dirty="0" smtClean="0"/>
              <a:t>개발 기간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en-US" altLang="ko-KR" dirty="0" smtClean="0"/>
              <a:t>2023</a:t>
            </a:r>
            <a:r>
              <a:rPr lang="en-US" altLang="ko-KR" dirty="0" smtClean="0"/>
              <a:t>. 3. 29. ~  2023. 4. 4.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44275" y="966859"/>
            <a:ext cx="8438804" cy="432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500" dirty="0" smtClean="0"/>
              <a:t>기타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20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프로젝트 설명</a:t>
            </a:r>
            <a:endParaRPr lang="ko-KR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967047" y="642532"/>
            <a:ext cx="5486400" cy="76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dirty="0" smtClean="0"/>
              <a:t>DB </a:t>
            </a:r>
            <a:r>
              <a:rPr lang="ko-KR" altLang="en-US" dirty="0" smtClean="0"/>
              <a:t>설계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5" y="1547013"/>
            <a:ext cx="11523406" cy="495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2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프로젝트 설명</a:t>
            </a:r>
            <a:endParaRPr lang="ko-KR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967047" y="642532"/>
            <a:ext cx="5486400" cy="766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메인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(IndexProc.java, </a:t>
            </a:r>
            <a:r>
              <a:rPr lang="en-US" altLang="ko-KR" dirty="0" err="1" smtClean="0"/>
              <a:t>index.jsp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8799" y="5122325"/>
            <a:ext cx="436369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이전</a:t>
            </a:r>
            <a:endParaRPr lang="en-US" altLang="ko-KR" dirty="0" smtClean="0"/>
          </a:p>
          <a:p>
            <a:r>
              <a:rPr lang="ko-KR" altLang="en-US" sz="1600" dirty="0" err="1" smtClean="0"/>
              <a:t>로그인을</a:t>
            </a:r>
            <a:r>
              <a:rPr lang="ko-KR" altLang="en-US" sz="1600" dirty="0" smtClean="0"/>
              <a:t> 요구하는 문구와 로그인 박스 활성화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688588" y="5122325"/>
            <a:ext cx="43075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이후</a:t>
            </a:r>
            <a:endParaRPr lang="en-US" altLang="ko-KR" dirty="0" smtClean="0"/>
          </a:p>
          <a:p>
            <a:r>
              <a:rPr lang="ko-KR" altLang="en-US" sz="1600" dirty="0" smtClean="0"/>
              <a:t>유저의 닉네임과 포인트 정보수정창이 활성화</a:t>
            </a:r>
            <a:endParaRPr lang="en-US" altLang="ko-KR" sz="1600" dirty="0" smtClean="0"/>
          </a:p>
          <a:p>
            <a:r>
              <a:rPr lang="ko-KR" altLang="en-US" sz="1600" dirty="0" smtClean="0"/>
              <a:t>로그아웃 박스 활성화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816272" y="6080828"/>
            <a:ext cx="8496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로그인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로그아웃 박스는 헤더에 포함되어 있으므로 다른 페이지에도 똑같이 적용된다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95" y="1409152"/>
            <a:ext cx="4870296" cy="371010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03" y="1409152"/>
            <a:ext cx="4885461" cy="371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2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프로젝트 설명</a:t>
            </a:r>
            <a:endParaRPr lang="ko-KR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967047" y="642532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회원가입 페이지</a:t>
            </a:r>
            <a:r>
              <a:rPr lang="en-US" altLang="ko-KR" dirty="0" smtClean="0"/>
              <a:t>(JoinProc.java, </a:t>
            </a:r>
            <a:r>
              <a:rPr lang="en-US" altLang="ko-KR" dirty="0" err="1" smtClean="0"/>
              <a:t>join.jsp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7047" y="1565862"/>
            <a:ext cx="51924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로그인 페이지의 회원가입 버튼을 통해 접속 가능</a:t>
            </a:r>
            <a:endParaRPr lang="en-US" altLang="ko-KR" sz="1600" dirty="0" smtClean="0"/>
          </a:p>
          <a:p>
            <a:r>
              <a:rPr lang="en-US" altLang="ko-KR" sz="1600" dirty="0" smtClean="0"/>
              <a:t>w3schools.com/bootstrap4/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form </a:t>
            </a:r>
            <a:r>
              <a:rPr lang="ko-KR" altLang="en-US" sz="1600" dirty="0" smtClean="0"/>
              <a:t>활용</a:t>
            </a:r>
            <a:endParaRPr lang="en-US" altLang="ko-KR" sz="1600" dirty="0" smtClean="0"/>
          </a:p>
          <a:p>
            <a:r>
              <a:rPr lang="ko-KR" altLang="en-US" sz="1600" dirty="0" smtClean="0"/>
              <a:t>가입하기버튼을 누르면 이메일이나 닉네임이 중복되는</a:t>
            </a:r>
            <a:endParaRPr lang="en-US" altLang="ko-KR" sz="1600" dirty="0" smtClean="0"/>
          </a:p>
          <a:p>
            <a:r>
              <a:rPr lang="ko-KR" altLang="en-US" sz="1600" dirty="0" smtClean="0"/>
              <a:t>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패스워드 확인까지 체크할 수 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47" y="2764337"/>
            <a:ext cx="4220164" cy="112393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47" y="5283644"/>
            <a:ext cx="4220164" cy="115268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47" y="4000175"/>
            <a:ext cx="4220164" cy="116221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700" y="1565862"/>
            <a:ext cx="5585995" cy="41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14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프로젝트 설명</a:t>
            </a:r>
            <a:endParaRPr lang="ko-KR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967047" y="642532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로그인 페이지</a:t>
            </a:r>
            <a:r>
              <a:rPr lang="en-US" altLang="ko-KR" dirty="0" smtClean="0"/>
              <a:t>(LoginProc.java, </a:t>
            </a:r>
            <a:r>
              <a:rPr lang="en-US" altLang="ko-KR" dirty="0" err="1" smtClean="0"/>
              <a:t>login.jsp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7047" y="1565862"/>
            <a:ext cx="52645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Cookie </a:t>
            </a:r>
            <a:r>
              <a:rPr lang="ko-KR" altLang="en-US" sz="1600" dirty="0" smtClean="0"/>
              <a:t>타입을 사용하여 아이디를 기억할 수 있게</a:t>
            </a:r>
            <a:endParaRPr lang="en-US" altLang="ko-KR" sz="1600" dirty="0" smtClean="0"/>
          </a:p>
          <a:p>
            <a:r>
              <a:rPr lang="ko-KR" altLang="en-US" sz="1600" dirty="0" smtClean="0"/>
              <a:t>하였다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로그인을</a:t>
            </a:r>
            <a:r>
              <a:rPr lang="ko-KR" altLang="en-US" sz="1600" dirty="0" smtClean="0"/>
              <a:t> 시도했을 때 </a:t>
            </a:r>
            <a:r>
              <a:rPr lang="en-US" altLang="ko-KR" sz="1600" dirty="0" smtClean="0"/>
              <a:t>user </a:t>
            </a:r>
            <a:r>
              <a:rPr lang="ko-KR" altLang="en-US" sz="1600" dirty="0" err="1" smtClean="0"/>
              <a:t>계정정보에</a:t>
            </a:r>
            <a:r>
              <a:rPr lang="ko-KR" altLang="en-US" sz="1600" dirty="0" smtClean="0"/>
              <a:t> 없는</a:t>
            </a:r>
            <a:endParaRPr lang="en-US" altLang="ko-KR" sz="1600" dirty="0" smtClean="0"/>
          </a:p>
          <a:p>
            <a:r>
              <a:rPr lang="ko-KR" altLang="en-US" sz="1600" dirty="0" smtClean="0"/>
              <a:t>이메일 주소를 입력하면 이메일이 없다는 </a:t>
            </a:r>
            <a:r>
              <a:rPr lang="ko-KR" altLang="en-US" sz="1600" dirty="0" err="1" smtClean="0"/>
              <a:t>알림창이</a:t>
            </a:r>
            <a:endParaRPr lang="en-US" altLang="ko-KR" sz="1600" dirty="0" smtClean="0"/>
          </a:p>
          <a:p>
            <a:r>
              <a:rPr lang="ko-KR" altLang="en-US" sz="1600" dirty="0" smtClean="0"/>
              <a:t>뜨도록 하였고 비밀번호가 틀리면 비밀번호가 틀렸다는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알림창이</a:t>
            </a:r>
            <a:r>
              <a:rPr lang="ko-KR" altLang="en-US" sz="1600" dirty="0" smtClean="0"/>
              <a:t> 뜨도록 하였다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164" y="1565862"/>
            <a:ext cx="5693824" cy="43629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47" y="3218285"/>
            <a:ext cx="4248743" cy="11907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47" y="4560165"/>
            <a:ext cx="4229690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07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프로젝트 설명</a:t>
            </a:r>
            <a:endParaRPr lang="ko-KR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967047" y="642532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로그인 페이지</a:t>
            </a:r>
            <a:r>
              <a:rPr lang="en-US" altLang="ko-KR" dirty="0" smtClean="0"/>
              <a:t>(LoginProc.java, </a:t>
            </a:r>
            <a:r>
              <a:rPr lang="en-US" altLang="ko-KR" dirty="0" err="1" smtClean="0"/>
              <a:t>login.jsp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7047" y="2064626"/>
            <a:ext cx="56765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아이디 정보를 </a:t>
            </a:r>
            <a:r>
              <a:rPr lang="en-US" altLang="ko-KR" sz="1600" dirty="0" smtClean="0"/>
              <a:t>7</a:t>
            </a:r>
            <a:r>
              <a:rPr lang="ko-KR" altLang="en-US" sz="1600" dirty="0" smtClean="0"/>
              <a:t>일 유효기간의 쿠키에 담는 코드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우측 위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로그인한 유저의 정보를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에서 불러와 세션에 담아 세션을</a:t>
            </a:r>
            <a:endParaRPr lang="en-US" altLang="ko-KR" sz="1600" dirty="0" smtClean="0"/>
          </a:p>
          <a:p>
            <a:r>
              <a:rPr lang="ko-KR" altLang="en-US" sz="1600" dirty="0" smtClean="0"/>
              <a:t>통해 유저를 식별하였다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우측 아래</a:t>
            </a:r>
            <a:r>
              <a:rPr lang="en-US" altLang="ko-KR" sz="1600" dirty="0" smtClean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293" y="905389"/>
            <a:ext cx="4526809" cy="30766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316" y="4180801"/>
            <a:ext cx="8211786" cy="238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64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</TotalTime>
  <Words>587</Words>
  <Application>Microsoft Office PowerPoint</Application>
  <PresentationFormat>와이드스크린</PresentationFormat>
  <Paragraphs>102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숫자 야구</vt:lpstr>
      <vt:lpstr>I n d e x</vt:lpstr>
      <vt:lpstr>프로젝트 개요</vt:lpstr>
      <vt:lpstr>프로젝트 개요</vt:lpstr>
      <vt:lpstr>프로젝트 설명</vt:lpstr>
      <vt:lpstr>프로젝트 설명</vt:lpstr>
      <vt:lpstr>프로젝트 설명</vt:lpstr>
      <vt:lpstr>프로젝트 설명</vt:lpstr>
      <vt:lpstr>프로젝트 설명</vt:lpstr>
      <vt:lpstr>프로젝트 설명</vt:lpstr>
      <vt:lpstr>프로젝트 설명</vt:lpstr>
      <vt:lpstr>프로젝트 설명</vt:lpstr>
      <vt:lpstr>프로젝트 설명</vt:lpstr>
      <vt:lpstr>프로젝트 설명</vt:lpstr>
      <vt:lpstr>프로젝트 설명</vt:lpstr>
      <vt:lpstr>프로젝트 개요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GGG</dc:creator>
  <cp:lastModifiedBy>GGG</cp:lastModifiedBy>
  <cp:revision>40</cp:revision>
  <dcterms:created xsi:type="dcterms:W3CDTF">2023-04-04T01:47:39Z</dcterms:created>
  <dcterms:modified xsi:type="dcterms:W3CDTF">2023-04-05T05:32:03Z</dcterms:modified>
</cp:coreProperties>
</file>