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2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74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5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27B-AE2F-401B-B95B-2B8DBFE165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79" y="2288934"/>
            <a:ext cx="8676222" cy="1025237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+mj-ea"/>
              </a:rPr>
              <a:t>숫자 야구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JSP </a:t>
            </a:r>
            <a:r>
              <a:rPr lang="ko-KR" altLang="en-US" dirty="0" smtClean="0"/>
              <a:t>활용 웹사이트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김지현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깃허브</a:t>
            </a:r>
            <a:r>
              <a:rPr lang="en-US" altLang="ko-KR" dirty="0" smtClean="0"/>
              <a:t>: </a:t>
            </a:r>
            <a:r>
              <a:rPr lang="en-US" altLang="ko-KR" dirty="0"/>
              <a:t>https://github.com/DevDogFe/baseball.git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757084"/>
            <a:ext cx="4817805" cy="117988"/>
            <a:chOff x="0" y="757084"/>
            <a:chExt cx="4817805" cy="117988"/>
          </a:xfrm>
        </p:grpSpPr>
        <p:sp>
          <p:nvSpPr>
            <p:cNvPr id="4" name="직사각형 3"/>
            <p:cNvSpPr/>
            <p:nvPr/>
          </p:nvSpPr>
          <p:spPr>
            <a:xfrm>
              <a:off x="0" y="757084"/>
              <a:ext cx="4454013" cy="1179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5400000">
              <a:off x="4576915" y="634181"/>
              <a:ext cx="117988" cy="363793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8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9320" y="1059853"/>
            <a:ext cx="8438804" cy="432897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I n d e x</a:t>
            </a:r>
            <a:endParaRPr lang="ko-KR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3449320" y="2034616"/>
            <a:ext cx="5486400" cy="320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프로젝트 개요</a:t>
            </a:r>
            <a:endParaRPr lang="en-US" altLang="ko-KR" sz="2400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프로젝트 설명</a:t>
            </a:r>
            <a:endParaRPr lang="en-US" altLang="ko-KR" sz="2400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그 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4275" y="966859"/>
            <a:ext cx="843880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6" y="1476090"/>
            <a:ext cx="5486400" cy="159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 smtClean="0"/>
              <a:t>개발환경</a:t>
            </a:r>
            <a:r>
              <a:rPr lang="en-US" altLang="ko-KR" dirty="0" smtClean="0"/>
              <a:t>: Java, Eclipse IDE, Apache Tomcat</a:t>
            </a:r>
          </a:p>
          <a:p>
            <a:pPr>
              <a:lnSpc>
                <a:spcPct val="300000"/>
              </a:lnSpc>
            </a:pPr>
            <a:r>
              <a:rPr lang="ko-KR" altLang="en-US" dirty="0" smtClean="0"/>
              <a:t>개발 기간</a:t>
            </a:r>
            <a:r>
              <a:rPr lang="en-US" altLang="ko-KR" dirty="0" smtClean="0"/>
              <a:t>: 2023. 3. 29. ~  2023. 4. 4.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4275" y="966859"/>
            <a:ext cx="843880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메인 페이지</a:t>
            </a:r>
            <a:r>
              <a:rPr lang="en-US" altLang="ko-KR" dirty="0" smtClean="0"/>
              <a:t>(IndexProc.java,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799" y="5122325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이전</a:t>
            </a:r>
            <a:endParaRPr lang="en-US" altLang="ko-KR" dirty="0" smtClean="0"/>
          </a:p>
          <a:p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요구하는 문구와 로그인 박스 활성화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88" y="5122325"/>
            <a:ext cx="43075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이후</a:t>
            </a:r>
            <a:endParaRPr lang="en-US" altLang="ko-KR" dirty="0" smtClean="0"/>
          </a:p>
          <a:p>
            <a:r>
              <a:rPr lang="ko-KR" altLang="en-US" sz="1600" dirty="0" smtClean="0"/>
              <a:t>유저의 닉네임과 포인트 정보수정창이 활성화</a:t>
            </a:r>
            <a:endParaRPr lang="en-US" altLang="ko-KR" sz="1600" dirty="0" smtClean="0"/>
          </a:p>
          <a:p>
            <a:r>
              <a:rPr lang="ko-KR" altLang="en-US" sz="1600" dirty="0" smtClean="0"/>
              <a:t>로그아웃 박스 활성화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6272" y="6080828"/>
            <a:ext cx="849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로그아웃 박스는 헤더에 포함되어 있으므로 다른 페이지에도 똑같이 적용된다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5" y="1409152"/>
            <a:ext cx="4870296" cy="3710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3" y="1409152"/>
            <a:ext cx="4885461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회원가입 페이지</a:t>
            </a:r>
            <a:r>
              <a:rPr lang="en-US" altLang="ko-KR" dirty="0" smtClean="0"/>
              <a:t>(JoinProc.java, </a:t>
            </a:r>
            <a:r>
              <a:rPr lang="en-US" altLang="ko-KR" dirty="0" err="1" smtClean="0"/>
              <a:t>join.jsp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192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 페이지의 회원가입 버튼을 통해 접속 가능</a:t>
            </a:r>
            <a:endParaRPr lang="en-US" altLang="ko-KR" sz="1600" dirty="0" smtClean="0"/>
          </a:p>
          <a:p>
            <a:r>
              <a:rPr lang="en-US" altLang="ko-KR" sz="1600" dirty="0" smtClean="0"/>
              <a:t>w3schools.com/bootstrap4/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form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r>
              <a:rPr lang="ko-KR" altLang="en-US" sz="1600" dirty="0" smtClean="0"/>
              <a:t>가입하기버튼을 누르면 이메일이나 닉네임이 중복되는</a:t>
            </a:r>
            <a:endParaRPr lang="en-US" altLang="ko-KR" sz="1600" dirty="0" smtClean="0"/>
          </a:p>
          <a:p>
            <a:r>
              <a:rPr lang="ko-KR" altLang="en-US" sz="1600" dirty="0" smtClean="0"/>
              <a:t>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패스워드 확인까지 체크할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2764337"/>
            <a:ext cx="4220164" cy="11239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5283644"/>
            <a:ext cx="4220164" cy="11526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000175"/>
            <a:ext cx="4220164" cy="11622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00" y="1565862"/>
            <a:ext cx="5585995" cy="4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4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</a:t>
            </a:r>
            <a:r>
              <a:rPr lang="en-US" altLang="ko-KR" dirty="0" smtClean="0"/>
              <a:t>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264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Cookie </a:t>
            </a:r>
            <a:r>
              <a:rPr lang="ko-KR" altLang="en-US" sz="1600" dirty="0" smtClean="0"/>
              <a:t>타입을 사용하여 아이디를 기억할 수 있게</a:t>
            </a:r>
            <a:endParaRPr lang="en-US" altLang="ko-KR" sz="1600" dirty="0" smtClean="0"/>
          </a:p>
          <a:p>
            <a:r>
              <a:rPr lang="ko-KR" altLang="en-US" sz="1600" dirty="0" smtClean="0"/>
              <a:t>하였다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시도했을 때 </a:t>
            </a:r>
            <a:r>
              <a:rPr lang="en-US" altLang="ko-KR" sz="1600" dirty="0" smtClean="0"/>
              <a:t>user </a:t>
            </a:r>
            <a:r>
              <a:rPr lang="ko-KR" altLang="en-US" sz="1600" dirty="0" err="1" smtClean="0"/>
              <a:t>계정정보에</a:t>
            </a:r>
            <a:r>
              <a:rPr lang="ko-KR" altLang="en-US" sz="1600" dirty="0" smtClean="0"/>
              <a:t> 없는</a:t>
            </a:r>
            <a:endParaRPr lang="en-US" altLang="ko-KR" sz="1600" dirty="0" smtClean="0"/>
          </a:p>
          <a:p>
            <a:r>
              <a:rPr lang="ko-KR" altLang="en-US" sz="1600" dirty="0" smtClean="0"/>
              <a:t>이메일 주소를 입력하면 이메일이 없다는 </a:t>
            </a:r>
            <a:r>
              <a:rPr lang="ko-KR" altLang="en-US" sz="1600" dirty="0" err="1" smtClean="0"/>
              <a:t>알림창이</a:t>
            </a:r>
            <a:endParaRPr lang="en-US" altLang="ko-KR" sz="1600" dirty="0" smtClean="0"/>
          </a:p>
          <a:p>
            <a:r>
              <a:rPr lang="ko-KR" altLang="en-US" sz="1600" dirty="0" smtClean="0"/>
              <a:t>뜨도록 하였고 비밀번호가 틀리면 비밀번호가 틀렸다는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알림창이</a:t>
            </a:r>
            <a:r>
              <a:rPr lang="ko-KR" altLang="en-US" sz="1600" dirty="0" smtClean="0"/>
              <a:t> 뜨도록 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64" y="1565862"/>
            <a:ext cx="5693824" cy="4362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3218285"/>
            <a:ext cx="4248743" cy="1190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560165"/>
            <a:ext cx="422969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7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</a:t>
            </a:r>
            <a:r>
              <a:rPr lang="en-US" altLang="ko-KR" dirty="0" smtClean="0"/>
              <a:t>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676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 정보를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일 유효기간의 쿠키에 담는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로그인한 유저의 정보를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불러와 세션에 담아 세션을</a:t>
            </a:r>
            <a:endParaRPr lang="en-US" altLang="ko-KR" sz="1600" dirty="0" smtClean="0"/>
          </a:p>
          <a:p>
            <a:r>
              <a:rPr lang="ko-KR" altLang="en-US" sz="1600" dirty="0" smtClean="0"/>
              <a:t>통해 유저를 식별하였다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우측 아래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93" y="905389"/>
            <a:ext cx="4526809" cy="3076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16" y="4180801"/>
            <a:ext cx="8211786" cy="23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64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</a:t>
            </a:r>
            <a:r>
              <a:rPr lang="en-US" altLang="ko-KR" dirty="0" smtClean="0"/>
              <a:t>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676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 정보를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일 유효기간의 쿠키에 담는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로그인한 유저의 정보를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불러와 세션에 담아 세션을</a:t>
            </a:r>
            <a:endParaRPr lang="en-US" altLang="ko-KR" sz="1600" dirty="0" smtClean="0"/>
          </a:p>
          <a:p>
            <a:r>
              <a:rPr lang="ko-KR" altLang="en-US" sz="1600" dirty="0" smtClean="0"/>
              <a:t>통해 유저를 식별하였다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우측 아래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93" y="905389"/>
            <a:ext cx="4526809" cy="3076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16" y="4180801"/>
            <a:ext cx="8211786" cy="23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0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313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숫자 야구</vt:lpstr>
      <vt:lpstr>I n d e x</vt:lpstr>
      <vt:lpstr>프로젝트 개요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16</cp:revision>
  <dcterms:created xsi:type="dcterms:W3CDTF">2023-04-04T01:47:39Z</dcterms:created>
  <dcterms:modified xsi:type="dcterms:W3CDTF">2023-04-04T08:23:40Z</dcterms:modified>
</cp:coreProperties>
</file>