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9" r:id="rId4"/>
    <p:sldId id="264" r:id="rId5"/>
    <p:sldId id="268" r:id="rId6"/>
    <p:sldId id="258" r:id="rId7"/>
    <p:sldId id="260" r:id="rId8"/>
    <p:sldId id="262" r:id="rId9"/>
    <p:sldId id="263" r:id="rId10"/>
    <p:sldId id="266" r:id="rId11"/>
    <p:sldId id="267" r:id="rId12"/>
    <p:sldId id="269" r:id="rId13"/>
    <p:sldId id="270" r:id="rId14"/>
    <p:sldId id="271" r:id="rId15"/>
    <p:sldId id="273" r:id="rId16"/>
    <p:sldId id="272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3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0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3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1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4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745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613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0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5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95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727B-AE2F-401B-B95B-2B8DBFE16530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FC8B-081D-4788-8082-FA438CEE5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10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.naver.com/dogfe_code/22306359749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35679" y="2288934"/>
            <a:ext cx="8676222" cy="1025237"/>
          </a:xfrm>
        </p:spPr>
        <p:txBody>
          <a:bodyPr/>
          <a:lstStyle/>
          <a:p>
            <a:pPr algn="r"/>
            <a:r>
              <a:rPr lang="ko-KR" altLang="en-US" dirty="0" smtClean="0">
                <a:latin typeface="+mj-ea"/>
              </a:rPr>
              <a:t>숫자 야구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 smtClean="0"/>
              <a:t>JSP </a:t>
            </a:r>
            <a:r>
              <a:rPr lang="ko-KR" altLang="en-US" dirty="0" smtClean="0"/>
              <a:t>활용 웹사이트 프로젝트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김지현</a:t>
            </a:r>
            <a:endParaRPr lang="en-US" altLang="ko-KR" dirty="0" smtClean="0"/>
          </a:p>
          <a:p>
            <a:pPr algn="r"/>
            <a:r>
              <a:rPr lang="ko-KR" altLang="en-US" dirty="0" err="1" smtClean="0"/>
              <a:t>깃허브</a:t>
            </a:r>
            <a:r>
              <a:rPr lang="en-US" altLang="ko-KR" dirty="0" smtClean="0"/>
              <a:t>: </a:t>
            </a:r>
            <a:r>
              <a:rPr lang="en-US" altLang="ko-KR" dirty="0"/>
              <a:t>https://github.com/DevDogFe/baseball.git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4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게임 페이지</a:t>
            </a:r>
            <a:r>
              <a:rPr lang="en-US" altLang="ko-KR" dirty="0"/>
              <a:t>(MainProc.java, </a:t>
            </a:r>
            <a:r>
              <a:rPr lang="en-US" altLang="ko-KR" dirty="0" err="1"/>
              <a:t>main.jsp</a:t>
            </a:r>
            <a:r>
              <a:rPr lang="en-US" altLang="ko-KR" dirty="0"/>
              <a:t>, BaseballCalculater.java)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781992"/>
            <a:ext cx="4128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랜덤하게</a:t>
            </a:r>
            <a:r>
              <a:rPr lang="ko-KR" altLang="en-US" sz="1600" dirty="0" smtClean="0"/>
              <a:t> 생성된 숫자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개를 맞추는 게임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총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번의 기회가 있으며 첫번째에 맞추면   유저는 </a:t>
            </a:r>
            <a:r>
              <a:rPr lang="en-US" altLang="ko-KR" sz="1600" dirty="0" smtClean="0"/>
              <a:t>10</a:t>
            </a:r>
            <a:r>
              <a:rPr lang="ko-KR" altLang="en-US" sz="1600" dirty="0" smtClean="0"/>
              <a:t>점을 얻을 수 있고 그 이후부터는 얻을 수 있는 점수가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점씩 낮아진다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 smtClean="0"/>
              <a:t>플레이영상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blog.naver.com/dogfe_code/223063597492</a:t>
            </a:r>
            <a:endParaRPr lang="en-US" altLang="ko-KR" sz="16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399" y="1496289"/>
            <a:ext cx="6208673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3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/>
              <a:t>게임 페이지</a:t>
            </a:r>
            <a:r>
              <a:rPr lang="en-US" altLang="ko-KR" dirty="0"/>
              <a:t>(MainProc.java, </a:t>
            </a:r>
            <a:r>
              <a:rPr lang="en-US" altLang="ko-KR" dirty="0" err="1"/>
              <a:t>main.jsp</a:t>
            </a:r>
            <a:r>
              <a:rPr lang="en-US" altLang="ko-KR" dirty="0"/>
              <a:t>, BaseballCalculater.java)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1566068"/>
            <a:ext cx="4137561" cy="40533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7047" y="5651634"/>
            <a:ext cx="392447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▲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BaseballCalculater</a:t>
            </a:r>
            <a:r>
              <a:rPr lang="en-US" altLang="ko-KR" dirty="0" smtClean="0"/>
              <a:t> Class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- </a:t>
            </a:r>
            <a:r>
              <a:rPr lang="ko-KR" altLang="en-US" sz="1600" dirty="0" smtClean="0"/>
              <a:t>랜덤 숫자 생성과 숫자 비교 연산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15897" y="1681316"/>
            <a:ext cx="648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게임페이지는 가장 시간을 많이 들였던 페이지이다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※ </a:t>
            </a:r>
            <a:r>
              <a:rPr lang="ko-KR" altLang="en-US" b="1" dirty="0" smtClean="0"/>
              <a:t>해결해야했던 주요 이슈</a:t>
            </a:r>
            <a:endParaRPr lang="en-US" altLang="ko-KR" b="1" dirty="0" smtClean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게임에서 사용할 랜덤 숫자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게임프로세스가 계속 될 동안 저장해야 했던 점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시도 횟수나 사용자가 입력한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결과치 등을 계속해서 갱신하면서 보관해야 했던 점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 smtClean="0"/>
              <a:t>이슈를 해결하기 위해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Numbers </a:t>
            </a:r>
            <a:r>
              <a:rPr lang="ko-KR" altLang="en-US" dirty="0" smtClean="0"/>
              <a:t>테이블을 만들어 랜덤 숫자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개와 시도 횟수를  관리하였고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입력한 값과 결과치는 세션을 통해 관리하였다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5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순위 페이지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RankProc.jsp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rank.jsp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047" y="1715495"/>
            <a:ext cx="457834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주간 순위와 월간 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포인트 순위를 표시해주는 페이지이다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유저 등급이 </a:t>
            </a:r>
            <a:r>
              <a:rPr lang="en-US" altLang="ko-KR" dirty="0" smtClean="0"/>
              <a:t>‘admin’</a:t>
            </a:r>
            <a:r>
              <a:rPr lang="ko-KR" altLang="en-US" dirty="0" smtClean="0"/>
              <a:t>인 경우 주간 포인트 초기화 버튼과 월간 포인트 초기화 버튼이 활성화되어 주간 포인트와 월간 포인트를 초기화 할 수 있도록 하였다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25" y="1395704"/>
            <a:ext cx="6062811" cy="43901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0805652" y="2949677"/>
            <a:ext cx="894735" cy="7767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904" y="3984328"/>
            <a:ext cx="1819483" cy="113256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11009671" y="4550612"/>
            <a:ext cx="516194" cy="4713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6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게시판 목록 페이지</a:t>
            </a:r>
            <a:r>
              <a:rPr lang="en-US" altLang="ko-KR" dirty="0" smtClean="0"/>
              <a:t>(BoardProc.java, </a:t>
            </a:r>
            <a:r>
              <a:rPr lang="en-US" altLang="ko-KR" dirty="0" err="1" smtClean="0"/>
              <a:t>freeBoard.jsp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7047" y="1715495"/>
            <a:ext cx="457834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게시판 목록을 보여주는 페이지이다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제목을 클릭하면 글을 조회할 수 있으며 제목 옆의 </a:t>
            </a:r>
            <a:r>
              <a:rPr lang="en-US" altLang="ko-KR" dirty="0" smtClean="0"/>
              <a:t>[]</a:t>
            </a:r>
            <a:r>
              <a:rPr lang="ko-KR" altLang="en-US" dirty="0" smtClean="0"/>
              <a:t>안의 숫자는 글의 댓글 숫자이다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게시글은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개씩 볼 수 있으며 </a:t>
            </a:r>
            <a:r>
              <a:rPr lang="ko-KR" altLang="en-US" dirty="0" err="1" smtClean="0"/>
              <a:t>이전글이나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다음글</a:t>
            </a:r>
            <a:r>
              <a:rPr lang="ko-KR" altLang="en-US" dirty="0" smtClean="0"/>
              <a:t> 버튼을 누르면 다음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글을 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글쓰기 버튼을 누르면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작성할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93" y="1715495"/>
            <a:ext cx="6515501" cy="43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게시판 글 보기</a:t>
            </a:r>
            <a:r>
              <a:rPr lang="en-US" altLang="ko-KR" dirty="0"/>
              <a:t>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(ReadProc.java, </a:t>
            </a:r>
            <a:r>
              <a:rPr lang="en-US" altLang="ko-KR" dirty="0" err="1" smtClean="0"/>
              <a:t>readBoard.jsp</a:t>
            </a:r>
            <a:r>
              <a:rPr lang="en-US" altLang="ko-KR" dirty="0" smtClean="0"/>
              <a:t>, ReplyProc.java)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570" y="1715495"/>
            <a:ext cx="6840947" cy="5142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7047" y="1715496"/>
            <a:ext cx="3899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게시글과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게시글에</a:t>
            </a:r>
            <a:r>
              <a:rPr lang="ko-KR" altLang="en-US" dirty="0" smtClean="0"/>
              <a:t> 달린 댓글을 볼 수 있고 댓글을 직접 작성할 수도 있는 페이지이다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파란색 수정하기 버튼은 작성자만 볼 수 있으며 삭제 버튼은 작성자와 운영자가 볼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댓글의 삭제하기 버튼 또한 작성자와 운영자가 볼 때만 구현된다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4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748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회원정보 수정</a:t>
            </a:r>
            <a:r>
              <a:rPr lang="en-US" altLang="ko-KR" dirty="0" smtClean="0"/>
              <a:t>(UpdateProc.java, </a:t>
            </a:r>
            <a:r>
              <a:rPr lang="en-US" altLang="ko-KR" dirty="0" err="1" smtClean="0"/>
              <a:t>update.jsp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84211" y="5950267"/>
            <a:ext cx="4959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닉네임과 비밀번호를 재설정할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회원탈퇴 버튼을 누르면 회원정보가 삭제된다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67" y="1582263"/>
            <a:ext cx="5788017" cy="389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1026372"/>
            <a:ext cx="988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글 작성</a:t>
            </a:r>
            <a:r>
              <a:rPr lang="en-US" altLang="ko-KR" dirty="0" smtClean="0"/>
              <a:t>·</a:t>
            </a:r>
            <a:r>
              <a:rPr lang="ko-KR" altLang="en-US" dirty="0" smtClean="0"/>
              <a:t>글 수정 페이지</a:t>
            </a:r>
            <a:r>
              <a:rPr lang="en-US" altLang="ko-KR" dirty="0" smtClean="0"/>
              <a:t>(BoardProc.java, </a:t>
            </a:r>
            <a:r>
              <a:rPr lang="en-US" altLang="ko-KR" dirty="0" err="1" smtClean="0"/>
              <a:t>writingBoard.jsp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updateBoard.jsp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53" y="1715496"/>
            <a:ext cx="5252987" cy="39667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" y="1715495"/>
            <a:ext cx="5305223" cy="3966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7047" y="5892078"/>
            <a:ext cx="1047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글 작성 페이지와 글 수정 페이지</a:t>
            </a:r>
            <a:endParaRPr lang="en-US" altLang="ko-KR" dirty="0" smtClean="0"/>
          </a:p>
          <a:p>
            <a:r>
              <a:rPr lang="ko-KR" altLang="en-US" dirty="0" smtClean="0"/>
              <a:t>거의 흡사하나 글 수정 페이지는 원본 글의 내용이 남아있다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51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757084"/>
            <a:ext cx="4817805" cy="117988"/>
            <a:chOff x="0" y="757084"/>
            <a:chExt cx="4817805" cy="117988"/>
          </a:xfrm>
        </p:grpSpPr>
        <p:sp>
          <p:nvSpPr>
            <p:cNvPr id="4" name="직사각형 3"/>
            <p:cNvSpPr/>
            <p:nvPr/>
          </p:nvSpPr>
          <p:spPr>
            <a:xfrm>
              <a:off x="0" y="757084"/>
              <a:ext cx="4454013" cy="11798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 rot="5400000">
              <a:off x="4576915" y="634181"/>
              <a:ext cx="117988" cy="363793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6786" y="1230283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회원 정보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 smtClean="0"/>
              <a:t>숫자야구</a:t>
            </a:r>
            <a:r>
              <a:rPr lang="ko-KR" altLang="en-US" dirty="0" smtClean="0"/>
              <a:t> 게임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게임으로 포인트 획득 및 포인트 랭킹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88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2403" y="1059853"/>
            <a:ext cx="8438804" cy="432897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I n d e x</a:t>
            </a:r>
            <a:endParaRPr lang="ko-KR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4114338" y="1643918"/>
            <a:ext cx="2835102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2400" dirty="0" smtClean="0"/>
              <a:t>프로젝트 </a:t>
            </a:r>
            <a:r>
              <a:rPr lang="ko-KR" altLang="en-US" sz="2400" dirty="0" smtClean="0"/>
              <a:t>개요</a:t>
            </a:r>
            <a:endParaRPr lang="en-US" altLang="ko-KR" sz="2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1" y="0"/>
            <a:ext cx="3915295" cy="6858000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8572" y="1621747"/>
            <a:ext cx="2835102" cy="9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프로젝트 설명</a:t>
            </a:r>
            <a:endParaRPr lang="en-US" altLang="ko-KR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330931" y="3009207"/>
            <a:ext cx="2493818" cy="242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dirty="0" smtClean="0"/>
              <a:t>구현 기능</a:t>
            </a:r>
            <a:endParaRPr lang="en-US" altLang="ko-KR" dirty="0" smtClean="0"/>
          </a:p>
          <a:p>
            <a:pPr>
              <a:lnSpc>
                <a:spcPct val="300000"/>
              </a:lnSpc>
            </a:pPr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pPr>
              <a:lnSpc>
                <a:spcPct val="300000"/>
              </a:lnSpc>
            </a:pPr>
            <a:r>
              <a:rPr lang="ko-KR" altLang="en-US" dirty="0" smtClean="0"/>
              <a:t>개발기간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8572" y="3097697"/>
            <a:ext cx="1988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메인 페이지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회원가입 페이지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로그인 페이지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게임 페이지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47123" y="3097697"/>
            <a:ext cx="1988551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순위 페이지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게시판 목록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09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764771"/>
          </a:xfrm>
          <a:prstGeom prst="rect">
            <a:avLst/>
          </a:prstGeom>
          <a:solidFill>
            <a:srgbClr val="7A0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프로젝트 개요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6786" y="1230283"/>
            <a:ext cx="548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회원 정보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err="1" smtClean="0"/>
              <a:t>숫자야구</a:t>
            </a:r>
            <a:r>
              <a:rPr lang="ko-KR" altLang="en-US" dirty="0" smtClean="0"/>
              <a:t> 게임 기능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게임으로 포인트 획득 및 포인트 랭킹 구현</a:t>
            </a:r>
            <a:endParaRPr lang="en-US" altLang="ko-KR" dirty="0" smtClean="0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dirty="0" smtClean="0"/>
              <a:t>자유게시판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게시글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댓글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44275" y="966859"/>
            <a:ext cx="8438804" cy="432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dirty="0" smtClean="0"/>
              <a:t>구현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4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개요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44275" y="412061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2400" dirty="0" smtClean="0"/>
              <a:t>개발환경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Java, Eclipse IDE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Apache Tomcat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MySQL</a:t>
            </a:r>
          </a:p>
          <a:p>
            <a:pPr>
              <a:lnSpc>
                <a:spcPct val="300000"/>
              </a:lnSpc>
            </a:pPr>
            <a:r>
              <a:rPr lang="ko-KR" altLang="en-US" sz="2400" dirty="0" smtClean="0"/>
              <a:t>개발 기간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- 2023. 3. 29. ~  2023. 4. 4.</a:t>
            </a:r>
          </a:p>
        </p:txBody>
      </p:sp>
    </p:spTree>
    <p:extLst>
      <p:ext uri="{BB962C8B-B14F-4D97-AF65-F5344CB8AC3E}">
        <p14:creationId xmlns:p14="http://schemas.microsoft.com/office/powerpoint/2010/main" val="2982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dirty="0" smtClean="0"/>
              <a:t>DB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1524882"/>
            <a:ext cx="11648026" cy="50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76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메인 페이지</a:t>
            </a:r>
            <a:r>
              <a:rPr lang="en-US" altLang="ko-KR" dirty="0" smtClean="0"/>
              <a:t>(IndexProc.java, </a:t>
            </a:r>
            <a:r>
              <a:rPr lang="en-US" altLang="ko-KR" dirty="0" err="1" smtClean="0"/>
              <a:t>index.jsp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8799" y="5122325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이전</a:t>
            </a:r>
            <a:endParaRPr lang="en-US" altLang="ko-KR" dirty="0" smtClean="0"/>
          </a:p>
          <a:p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요구하는 문구와 로그인 박스 활성화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688588" y="5122325"/>
            <a:ext cx="43075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이후</a:t>
            </a:r>
            <a:endParaRPr lang="en-US" altLang="ko-KR" dirty="0" smtClean="0"/>
          </a:p>
          <a:p>
            <a:r>
              <a:rPr lang="ko-KR" altLang="en-US" sz="1600" dirty="0" smtClean="0"/>
              <a:t>유저의 닉네임과 포인트 정보수정창이 활성화</a:t>
            </a:r>
            <a:endParaRPr lang="en-US" altLang="ko-KR" sz="1600" dirty="0" smtClean="0"/>
          </a:p>
          <a:p>
            <a:r>
              <a:rPr lang="ko-KR" altLang="en-US" sz="1600" dirty="0" smtClean="0"/>
              <a:t>로그아웃 박스 활성화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16272" y="6080828"/>
            <a:ext cx="8496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로그인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로그아웃 박스는 헤더에 포함되어 있으므로 다른 페이지에도 똑같이 적용된다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95" y="1409152"/>
            <a:ext cx="4870296" cy="37101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3" y="1409152"/>
            <a:ext cx="4885461" cy="37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회원가입 페이지</a:t>
            </a:r>
            <a:r>
              <a:rPr lang="en-US" altLang="ko-KR" dirty="0" smtClean="0"/>
              <a:t>(JoinProc.java, </a:t>
            </a:r>
            <a:r>
              <a:rPr lang="en-US" altLang="ko-KR" dirty="0" err="1" smtClean="0"/>
              <a:t>join.jsp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565862"/>
            <a:ext cx="5192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로그인 페이지의 회원가입 버튼을 통해 접속 가능</a:t>
            </a:r>
            <a:endParaRPr lang="en-US" altLang="ko-KR" sz="1600" dirty="0" smtClean="0"/>
          </a:p>
          <a:p>
            <a:r>
              <a:rPr lang="en-US" altLang="ko-KR" sz="1600" dirty="0" smtClean="0"/>
              <a:t>w3schools.com/bootstrap4/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form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r>
              <a:rPr lang="ko-KR" altLang="en-US" sz="1600" dirty="0" smtClean="0"/>
              <a:t>가입하기버튼을 누르면 이메일이나 닉네임이 중복되는</a:t>
            </a:r>
            <a:endParaRPr lang="en-US" altLang="ko-KR" sz="1600" dirty="0" smtClean="0"/>
          </a:p>
          <a:p>
            <a:r>
              <a:rPr lang="ko-KR" altLang="en-US" sz="1600" dirty="0" smtClean="0"/>
              <a:t>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패스워드 확인까지 체크할 수 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2764337"/>
            <a:ext cx="4220164" cy="11239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5283644"/>
            <a:ext cx="4220164" cy="11526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4000175"/>
            <a:ext cx="4220164" cy="116221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00" y="1565862"/>
            <a:ext cx="5585995" cy="41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페이지</a:t>
            </a:r>
            <a:r>
              <a:rPr lang="en-US" altLang="ko-KR" dirty="0" smtClean="0"/>
              <a:t>(LoginProc.java, 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1565862"/>
            <a:ext cx="52645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Cookie </a:t>
            </a:r>
            <a:r>
              <a:rPr lang="ko-KR" altLang="en-US" sz="1600" dirty="0" smtClean="0"/>
              <a:t>타입을 사용하여 아이디를 기억할 수 있게</a:t>
            </a:r>
            <a:endParaRPr lang="en-US" altLang="ko-KR" sz="1600" dirty="0" smtClean="0"/>
          </a:p>
          <a:p>
            <a:r>
              <a:rPr lang="ko-KR" altLang="en-US" sz="1600" dirty="0" smtClean="0"/>
              <a:t>하였다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로그인을</a:t>
            </a:r>
            <a:r>
              <a:rPr lang="ko-KR" altLang="en-US" sz="1600" dirty="0" smtClean="0"/>
              <a:t> 시도했을 때 </a:t>
            </a:r>
            <a:r>
              <a:rPr lang="en-US" altLang="ko-KR" sz="1600" dirty="0" smtClean="0"/>
              <a:t>user </a:t>
            </a:r>
            <a:r>
              <a:rPr lang="ko-KR" altLang="en-US" sz="1600" dirty="0" err="1" smtClean="0"/>
              <a:t>계정정보에</a:t>
            </a:r>
            <a:r>
              <a:rPr lang="ko-KR" altLang="en-US" sz="1600" dirty="0" smtClean="0"/>
              <a:t> 없는</a:t>
            </a:r>
            <a:endParaRPr lang="en-US" altLang="ko-KR" sz="1600" dirty="0" smtClean="0"/>
          </a:p>
          <a:p>
            <a:r>
              <a:rPr lang="ko-KR" altLang="en-US" sz="1600" dirty="0" smtClean="0"/>
              <a:t>이메일 주소를 입력하면 이메일이 없다는 </a:t>
            </a:r>
            <a:r>
              <a:rPr lang="ko-KR" altLang="en-US" sz="1600" dirty="0" err="1" smtClean="0"/>
              <a:t>알림창이</a:t>
            </a:r>
            <a:endParaRPr lang="en-US" altLang="ko-KR" sz="1600" dirty="0" smtClean="0"/>
          </a:p>
          <a:p>
            <a:r>
              <a:rPr lang="ko-KR" altLang="en-US" sz="1600" dirty="0" smtClean="0"/>
              <a:t>뜨도록 하였고 비밀번호가 틀리면 비밀번호가 틀렸다는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알림창이</a:t>
            </a:r>
            <a:r>
              <a:rPr lang="ko-KR" altLang="en-US" sz="1600" dirty="0" smtClean="0"/>
              <a:t> 뜨도록 하였다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64" y="1565862"/>
            <a:ext cx="5693824" cy="43629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3218285"/>
            <a:ext cx="4248743" cy="11907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7" y="4560165"/>
            <a:ext cx="422969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894" y="273684"/>
            <a:ext cx="8438804" cy="432897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프로젝트 설명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67047" y="642532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로그인 페이지</a:t>
            </a:r>
            <a:r>
              <a:rPr lang="en-US" altLang="ko-KR" dirty="0" smtClean="0"/>
              <a:t>(LoginProc.java, </a:t>
            </a:r>
            <a:r>
              <a:rPr lang="en-US" altLang="ko-KR" dirty="0" err="1" smtClean="0"/>
              <a:t>login.jsp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7047" y="2064626"/>
            <a:ext cx="56765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아이디 정보를 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일 유효기간의 쿠키에 담는 코드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우측 위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로그인한 유저의 정보를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불러와 세션에 담아 세션을</a:t>
            </a:r>
            <a:endParaRPr lang="en-US" altLang="ko-KR" sz="1600" dirty="0" smtClean="0"/>
          </a:p>
          <a:p>
            <a:r>
              <a:rPr lang="ko-KR" altLang="en-US" sz="1600" dirty="0" smtClean="0"/>
              <a:t>통해 유저를 식별하였다</a:t>
            </a:r>
            <a:r>
              <a:rPr lang="en-US" altLang="ko-KR" sz="1600" dirty="0" smtClean="0"/>
              <a:t>.(</a:t>
            </a:r>
            <a:r>
              <a:rPr lang="ko-KR" altLang="en-US" sz="1600" dirty="0" smtClean="0"/>
              <a:t>우측 아래</a:t>
            </a:r>
            <a:r>
              <a:rPr lang="en-US" altLang="ko-KR" sz="1600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293" y="905389"/>
            <a:ext cx="4526809" cy="30766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316" y="4180801"/>
            <a:ext cx="8211786" cy="23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656</Words>
  <Application>Microsoft Office PowerPoint</Application>
  <PresentationFormat>와이드스크린</PresentationFormat>
  <Paragraphs>116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숫자 야구</vt:lpstr>
      <vt:lpstr>I n d e x</vt:lpstr>
      <vt:lpstr>프로젝트 개요</vt:lpstr>
      <vt:lpstr>프로젝트 개요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설명</vt:lpstr>
      <vt:lpstr>프로젝트 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47</cp:revision>
  <dcterms:created xsi:type="dcterms:W3CDTF">2023-04-04T01:47:39Z</dcterms:created>
  <dcterms:modified xsi:type="dcterms:W3CDTF">2023-04-05T08:51:47Z</dcterms:modified>
</cp:coreProperties>
</file>