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9" r:id="rId4"/>
    <p:sldId id="264" r:id="rId5"/>
    <p:sldId id="268" r:id="rId6"/>
    <p:sldId id="258" r:id="rId7"/>
    <p:sldId id="260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7A0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3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74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13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0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5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727B-AE2F-401B-B95B-2B8DBFE1653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.naver.com/dogfe_code/22306359749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79" y="2288934"/>
            <a:ext cx="8676222" cy="1025237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+mj-ea"/>
              </a:rPr>
              <a:t>숫자 야구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JSP </a:t>
            </a:r>
            <a:r>
              <a:rPr lang="ko-KR" altLang="en-US" dirty="0" smtClean="0"/>
              <a:t>활용 웹사이트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김지현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깃허브</a:t>
            </a:r>
            <a:r>
              <a:rPr lang="en-US" altLang="ko-KR" dirty="0" smtClean="0"/>
              <a:t>: </a:t>
            </a:r>
            <a:r>
              <a:rPr lang="en-US" altLang="ko-KR" dirty="0"/>
              <a:t>https://github.com/DevDogFe/baseball.git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게임 페이지</a:t>
            </a:r>
            <a:r>
              <a:rPr lang="en-US" altLang="ko-KR" dirty="0"/>
              <a:t>(MainProc.java, </a:t>
            </a:r>
            <a:r>
              <a:rPr lang="en-US" altLang="ko-KR" dirty="0" err="1"/>
              <a:t>main.jsp</a:t>
            </a:r>
            <a:r>
              <a:rPr lang="en-US" altLang="ko-KR" dirty="0"/>
              <a:t>, BaseballCalculater.java)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781992"/>
            <a:ext cx="4128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랜덤하게</a:t>
            </a:r>
            <a:r>
              <a:rPr lang="ko-KR" altLang="en-US" sz="1600" dirty="0" smtClean="0"/>
              <a:t> 생성된 숫자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개를 맞추는 게임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총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번의 기회가 있으며 첫번째에 맞추면   유저는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점을 얻을 수 있고 그 이후부터는 얻을 수 있는 점수가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점씩 낮아진다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플레이영상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blog.naver.com/dogfe_code/223063597492</a:t>
            </a:r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99" y="1496289"/>
            <a:ext cx="6208673" cy="46551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3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게임 페이지</a:t>
            </a:r>
            <a:r>
              <a:rPr lang="en-US" altLang="ko-KR" dirty="0"/>
              <a:t>(MainProc.java, </a:t>
            </a:r>
            <a:r>
              <a:rPr lang="en-US" altLang="ko-KR" dirty="0" err="1"/>
              <a:t>main.jsp</a:t>
            </a:r>
            <a:r>
              <a:rPr lang="en-US" altLang="ko-KR" dirty="0"/>
              <a:t>, BaseballCalculater.java)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1566068"/>
            <a:ext cx="4137561" cy="4053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7047" y="5651634"/>
            <a:ext cx="392447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▲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BaseballCalculater</a:t>
            </a:r>
            <a:r>
              <a:rPr lang="en-US" altLang="ko-KR" dirty="0" smtClean="0"/>
              <a:t> Class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랜덤 숫자 생성과 숫자 비교 연산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5897" y="1681316"/>
            <a:ext cx="648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게임페이지는 가장 시간을 많이 들였던 페이지이다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b="1" dirty="0" smtClean="0"/>
              <a:t>해결해야했던 주요 이슈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게임에서 사용할 랜덤 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게임프로세스가 계속 될 동안 저장해야 했던 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시도 횟수나 사용자가 입력한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결과치 등을 계속해서 갱신하면서 보관해야 했던 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이슈를 해결하기 위해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테이블을 만들어 랜덤 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개와 시도 횟수를  관리하였고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입력한 값과 결과치는 세션을 통해 관리하였다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순위 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RankProc.jsp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rank.jsp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047" y="1715495"/>
            <a:ext cx="457834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주간 순위와 월간 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포인트 순위를 표시해주는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유저 등급이 </a:t>
            </a:r>
            <a:r>
              <a:rPr lang="en-US" altLang="ko-KR" dirty="0" smtClean="0"/>
              <a:t>‘admin’</a:t>
            </a:r>
            <a:r>
              <a:rPr lang="ko-KR" altLang="en-US" dirty="0" smtClean="0"/>
              <a:t>인 경우 주간 포인트 초기화 버튼과 월간 포인트 초기화 버튼이 활성화되어 주간 포인트와 월간 포인트를 초기화 할 수 있도록 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25" y="1395704"/>
            <a:ext cx="6062811" cy="43901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805652" y="2949677"/>
            <a:ext cx="894735" cy="7767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04" y="3984328"/>
            <a:ext cx="1819483" cy="11325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1009671" y="4550612"/>
            <a:ext cx="516194" cy="4713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게시판 목록 페이지</a:t>
            </a:r>
            <a:r>
              <a:rPr lang="en-US" altLang="ko-KR" dirty="0" smtClean="0"/>
              <a:t>(BoardProc.java, </a:t>
            </a:r>
            <a:r>
              <a:rPr lang="en-US" altLang="ko-KR" dirty="0" err="1" smtClean="0"/>
              <a:t>freeBoard.jsp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047" y="1715495"/>
            <a:ext cx="457834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게시판 목록을 보여주는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제목을 클릭하면 글을 조회할 수 있으며 제목 옆의 </a:t>
            </a:r>
            <a:r>
              <a:rPr lang="en-US" altLang="ko-KR" dirty="0" smtClean="0"/>
              <a:t>[]</a:t>
            </a:r>
            <a:r>
              <a:rPr lang="ko-KR" altLang="en-US" dirty="0" smtClean="0"/>
              <a:t>안의 숫자는 글의 댓글 숫자이다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게시글은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있으며 </a:t>
            </a:r>
            <a:r>
              <a:rPr lang="ko-KR" altLang="en-US" dirty="0" err="1" smtClean="0"/>
              <a:t>이전글이나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다음글</a:t>
            </a:r>
            <a:r>
              <a:rPr lang="ko-KR" altLang="en-US" dirty="0" smtClean="0"/>
              <a:t> 버튼을 누르면 다음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글을 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글쓰기 버튼을 누르면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3" y="1715495"/>
            <a:ext cx="6515501" cy="43502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 글 보기</a:t>
            </a:r>
            <a:r>
              <a:rPr lang="en-US" altLang="ko-KR" dirty="0"/>
              <a:t>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(ReadProc.java, </a:t>
            </a:r>
            <a:r>
              <a:rPr lang="en-US" altLang="ko-KR" dirty="0" err="1" smtClean="0"/>
              <a:t>readBoard.jsp</a:t>
            </a:r>
            <a:r>
              <a:rPr lang="en-US" altLang="ko-KR" dirty="0" smtClean="0"/>
              <a:t>, ReplyProc.java)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70" y="1715495"/>
            <a:ext cx="6840947" cy="5142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7047" y="1715496"/>
            <a:ext cx="3899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게시글과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달린 댓글을 볼 수 있고 댓글을 직접 작성할 수도 있는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파란색 수정하기 버튼은 작성자만 볼 수 있으며 삭제 버튼은 작성자와 운영자가 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댓글의 삭제하기 버튼 또한 작성자와 운영자가 볼 때만 구현된다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회원정보 수정</a:t>
            </a:r>
            <a:r>
              <a:rPr lang="en-US" altLang="ko-KR" dirty="0" smtClean="0"/>
              <a:t>(UpdateProc.java, </a:t>
            </a:r>
            <a:r>
              <a:rPr lang="en-US" altLang="ko-KR" dirty="0" err="1" smtClean="0"/>
              <a:t>update.jsp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4211" y="5950267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닉네임과 비밀번호를 재설정할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회원탈퇴 버튼을 누르면 회원정보가 삭제된다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67" y="1582263"/>
            <a:ext cx="5788017" cy="38909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9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글 작성</a:t>
            </a:r>
            <a:r>
              <a:rPr lang="en-US" altLang="ko-KR" dirty="0" smtClean="0"/>
              <a:t>·</a:t>
            </a:r>
            <a:r>
              <a:rPr lang="ko-KR" altLang="en-US" dirty="0" smtClean="0"/>
              <a:t>글 수정 페이지</a:t>
            </a:r>
            <a:r>
              <a:rPr lang="en-US" altLang="ko-KR" dirty="0" smtClean="0"/>
              <a:t>(BoardProc.java, </a:t>
            </a:r>
            <a:r>
              <a:rPr lang="en-US" altLang="ko-KR" dirty="0" err="1" smtClean="0"/>
              <a:t>writingBoard.jsp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updateBoard.jsp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53" y="1715496"/>
            <a:ext cx="5252987" cy="39667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" y="1715495"/>
            <a:ext cx="5305223" cy="3966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7047" y="5892078"/>
            <a:ext cx="1047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 작성 페이지와 글 수정 페이지</a:t>
            </a:r>
            <a:endParaRPr lang="en-US" altLang="ko-KR" dirty="0" smtClean="0"/>
          </a:p>
          <a:p>
            <a:r>
              <a:rPr lang="ko-KR" altLang="en-US" dirty="0" smtClean="0"/>
              <a:t>거의 흡사하나 글 수정 페이지는 원본 글의 내용이 남아있다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1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2403" y="1059853"/>
            <a:ext cx="8438804" cy="432897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I n d e x</a:t>
            </a:r>
            <a:endParaRPr lang="ko-KR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114338" y="1643918"/>
            <a:ext cx="2835102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 smtClean="0"/>
              <a:t>프로젝트 개요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3915295" cy="6858000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8572" y="1621747"/>
            <a:ext cx="2835102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설명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330931" y="3009207"/>
            <a:ext cx="2493818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 smtClean="0"/>
              <a:t>구현 기능</a:t>
            </a:r>
            <a:endParaRPr lang="en-US" altLang="ko-KR" dirty="0" smtClean="0"/>
          </a:p>
          <a:p>
            <a:pPr>
              <a:lnSpc>
                <a:spcPct val="300000"/>
              </a:lnSpc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>
              <a:lnSpc>
                <a:spcPct val="300000"/>
              </a:lnSpc>
            </a:pPr>
            <a:r>
              <a:rPr lang="ko-KR" altLang="en-US" dirty="0" smtClean="0"/>
              <a:t>개발기간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8572" y="3097697"/>
            <a:ext cx="198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회원가입 페이지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로그인 페이지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게임 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47123" y="3097697"/>
            <a:ext cx="1988551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순위 페이지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게시판 목록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09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63852"/>
            <a:ext cx="323767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개요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6786" y="1230283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회원 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 smtClean="0"/>
              <a:t>숫자야구</a:t>
            </a:r>
            <a:r>
              <a:rPr lang="ko-KR" altLang="en-US" dirty="0" smtClean="0"/>
              <a:t> 게임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게임으로 포인트 획득 및 포인트 랭킹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4275" y="966859"/>
            <a:ext cx="843880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/>
              <a:t>구현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4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개요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44275" y="412061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dirty="0" smtClean="0"/>
              <a:t>개발환경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Java, Eclipse IDE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Apache Tomcat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</a:t>
            </a:r>
          </a:p>
          <a:p>
            <a:pPr>
              <a:lnSpc>
                <a:spcPct val="300000"/>
              </a:lnSpc>
            </a:pPr>
            <a:r>
              <a:rPr lang="ko-KR" altLang="en-US" sz="2400" dirty="0" smtClean="0"/>
              <a:t>개발 기간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- 2023. 3. 29. ~  2023. 4. 4.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>
                <a:solidFill>
                  <a:schemeClr val="bg1"/>
                </a:solidFill>
              </a:rPr>
              <a:t>프로젝트 개요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524882"/>
            <a:ext cx="11648026" cy="50837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76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페이지</a:t>
            </a:r>
            <a:r>
              <a:rPr lang="en-US" altLang="ko-KR" dirty="0" smtClean="0"/>
              <a:t>(IndexProc.java, </a:t>
            </a:r>
            <a:r>
              <a:rPr lang="en-US" altLang="ko-KR" dirty="0" err="1" smtClean="0"/>
              <a:t>index.jsp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8799" y="5122325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이전</a:t>
            </a:r>
            <a:endParaRPr lang="en-US" altLang="ko-KR" dirty="0" smtClean="0"/>
          </a:p>
          <a:p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요구하는 문구와 로그인 박스 활성화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88" y="5122325"/>
            <a:ext cx="43075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이후</a:t>
            </a:r>
            <a:endParaRPr lang="en-US" altLang="ko-KR" dirty="0" smtClean="0"/>
          </a:p>
          <a:p>
            <a:r>
              <a:rPr lang="ko-KR" altLang="en-US" sz="1600" dirty="0" smtClean="0"/>
              <a:t>유저의 닉네임과 포인트 정보수정창이 활성화</a:t>
            </a:r>
            <a:endParaRPr lang="en-US" altLang="ko-KR" sz="1600" dirty="0" smtClean="0"/>
          </a:p>
          <a:p>
            <a:r>
              <a:rPr lang="ko-KR" altLang="en-US" sz="1600" dirty="0" smtClean="0"/>
              <a:t>로그아웃 박스 활성화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6272" y="6080828"/>
            <a:ext cx="8496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로그아웃 박스는 헤더에 포함되어 있으므로 다른 페이지에도 똑같이 적용된다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5" y="1409152"/>
            <a:ext cx="4870296" cy="37101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3" y="1409152"/>
            <a:ext cx="4885461" cy="37101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회원가입 페이지</a:t>
            </a:r>
            <a:r>
              <a:rPr lang="en-US" altLang="ko-KR" dirty="0" smtClean="0"/>
              <a:t>(JoinProc.java, </a:t>
            </a:r>
            <a:r>
              <a:rPr lang="en-US" altLang="ko-KR" dirty="0" err="1" smtClean="0"/>
              <a:t>join.jsp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192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로그인 페이지의 회원가입 버튼을 통해 접속 가능</a:t>
            </a:r>
            <a:endParaRPr lang="en-US" altLang="ko-KR" sz="1600" dirty="0" smtClean="0"/>
          </a:p>
          <a:p>
            <a:r>
              <a:rPr lang="en-US" altLang="ko-KR" sz="1600" dirty="0" smtClean="0"/>
              <a:t>w3schools.com/bootstrap4/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form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r>
              <a:rPr lang="ko-KR" altLang="en-US" sz="1600" dirty="0" smtClean="0"/>
              <a:t>가입하기버튼을 누르면 이메일이나 닉네임이 중복되는</a:t>
            </a:r>
            <a:endParaRPr lang="en-US" altLang="ko-KR" sz="1600" dirty="0" smtClean="0"/>
          </a:p>
          <a:p>
            <a:r>
              <a:rPr lang="ko-KR" altLang="en-US" sz="1600" dirty="0" smtClean="0"/>
              <a:t>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패스워드 확인까지 체크할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2764337"/>
            <a:ext cx="4220164" cy="11239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5283644"/>
            <a:ext cx="4220164" cy="11526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4000175"/>
            <a:ext cx="4220164" cy="11622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00" y="1565862"/>
            <a:ext cx="5585995" cy="41175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264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Cookie </a:t>
            </a:r>
            <a:r>
              <a:rPr lang="ko-KR" altLang="en-US" sz="1600" dirty="0" smtClean="0"/>
              <a:t>타입을 사용하여 아이디를 기억할 수 있게</a:t>
            </a:r>
            <a:endParaRPr lang="en-US" altLang="ko-KR" sz="1600" dirty="0" smtClean="0"/>
          </a:p>
          <a:p>
            <a:r>
              <a:rPr lang="ko-KR" altLang="en-US" sz="1600" dirty="0" smtClean="0"/>
              <a:t>하였다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시도했을 때 </a:t>
            </a:r>
            <a:r>
              <a:rPr lang="en-US" altLang="ko-KR" sz="1600" dirty="0" smtClean="0"/>
              <a:t>user </a:t>
            </a:r>
            <a:r>
              <a:rPr lang="ko-KR" altLang="en-US" sz="1600" dirty="0" err="1" smtClean="0"/>
              <a:t>계정정보에</a:t>
            </a:r>
            <a:r>
              <a:rPr lang="ko-KR" altLang="en-US" sz="1600" dirty="0" smtClean="0"/>
              <a:t> 없는</a:t>
            </a:r>
            <a:endParaRPr lang="en-US" altLang="ko-KR" sz="1600" dirty="0" smtClean="0"/>
          </a:p>
          <a:p>
            <a:r>
              <a:rPr lang="ko-KR" altLang="en-US" sz="1600" dirty="0" smtClean="0"/>
              <a:t>이메일 주소를 입력하면 이메일이 없다는 </a:t>
            </a:r>
            <a:r>
              <a:rPr lang="ko-KR" altLang="en-US" sz="1600" dirty="0" err="1" smtClean="0"/>
              <a:t>알림창이</a:t>
            </a:r>
            <a:endParaRPr lang="en-US" altLang="ko-KR" sz="1600" dirty="0" smtClean="0"/>
          </a:p>
          <a:p>
            <a:r>
              <a:rPr lang="ko-KR" altLang="en-US" sz="1600" dirty="0" smtClean="0"/>
              <a:t>뜨도록 하였고 비밀번호가 틀리면 비밀번호가 틀렸다는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알림창이</a:t>
            </a:r>
            <a:r>
              <a:rPr lang="ko-KR" altLang="en-US" sz="1600" dirty="0" smtClean="0"/>
              <a:t> 뜨도록 하였다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64" y="1565862"/>
            <a:ext cx="5693824" cy="4362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3218285"/>
            <a:ext cx="4248743" cy="1190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4560165"/>
            <a:ext cx="4229690" cy="12384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2064626"/>
            <a:ext cx="5676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아이디 정보를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일 유효기간의 쿠키에 담는 코드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로그인한 유저의 정보를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불러와 세션에 담아 세션을</a:t>
            </a:r>
            <a:endParaRPr lang="en-US" altLang="ko-KR" sz="1600" dirty="0" smtClean="0"/>
          </a:p>
          <a:p>
            <a:r>
              <a:rPr lang="ko-KR" altLang="en-US" sz="1600" dirty="0" smtClean="0"/>
              <a:t>통해 유저를 식별하였다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우측 아래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93" y="905389"/>
            <a:ext cx="4526809" cy="3076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16" y="4180801"/>
            <a:ext cx="8211786" cy="23814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4894" y="263852"/>
            <a:ext cx="323767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649</Words>
  <Application>Microsoft Office PowerPoint</Application>
  <PresentationFormat>와이드스크린</PresentationFormat>
  <Paragraphs>123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숫자 야구</vt:lpstr>
      <vt:lpstr>I n d e x</vt:lpstr>
      <vt:lpstr>프로젝트 개요</vt:lpstr>
      <vt:lpstr>프로젝트 개요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49</cp:revision>
  <dcterms:created xsi:type="dcterms:W3CDTF">2023-04-04T01:47:39Z</dcterms:created>
  <dcterms:modified xsi:type="dcterms:W3CDTF">2023-04-11T05:00:44Z</dcterms:modified>
</cp:coreProperties>
</file>