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856" r:id="rId2"/>
    <p:sldId id="861" r:id="rId3"/>
    <p:sldId id="862" r:id="rId4"/>
    <p:sldId id="863" r:id="rId5"/>
    <p:sldId id="864" r:id="rId6"/>
    <p:sldId id="865" r:id="rId7"/>
    <p:sldId id="866" r:id="rId8"/>
    <p:sldId id="867" r:id="rId9"/>
    <p:sldId id="857" r:id="rId10"/>
    <p:sldId id="858" r:id="rId11"/>
    <p:sldId id="868" r:id="rId12"/>
    <p:sldId id="859" r:id="rId13"/>
    <p:sldId id="869" r:id="rId14"/>
    <p:sldId id="870" r:id="rId15"/>
    <p:sldId id="871" r:id="rId16"/>
    <p:sldId id="860" r:id="rId17"/>
    <p:sldId id="872" r:id="rId18"/>
    <p:sldId id="873" r:id="rId19"/>
    <p:sldId id="8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D8D8FF"/>
    <a:srgbClr val="FFD8D8"/>
    <a:srgbClr val="7E00CB"/>
    <a:srgbClr val="FA22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1892" autoAdjust="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B4580-07F8-4EE6-81A1-51BACD88345C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FDC2F-C0D0-49DA-99D9-B68EAB2CC6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16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://pic.hust.edu.cn/single/index/_class/3/1376?c=&#21326;&#20013;&#22823;&#19968;&#26223;" TargetMode="External"/><Relationship Id="rId13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12" Type="http://schemas.openxmlformats.org/officeDocument/2006/relationships/hyperlink" Target="http://pic.hust.edu.cn/single/index/_class/4/1421?c=&#21326;&#20013;&#22823;&#19968;&#26223;" TargetMode="External"/><Relationship Id="rId1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6" Type="http://schemas.openxmlformats.org/officeDocument/2006/relationships/oleObject" Target="../embeddings/oleObject2.bin"/><Relationship Id="rId1" Type="http://schemas.openxmlformats.org/officeDocument/2006/relationships/vmlDrawing" Target="../drawings/vmlDrawing2.vml"/><Relationship Id="rId6" Type="http://schemas.openxmlformats.org/officeDocument/2006/relationships/hyperlink" Target="http://pic.hust.edu.cn/single/index/_class/2/1296?c=&#21326;&#20013;&#22823;&#19968;&#26223;" TargetMode="External"/><Relationship Id="rId11" Type="http://schemas.openxmlformats.org/officeDocument/2006/relationships/image" Target="../media/image6.jpeg"/><Relationship Id="rId5" Type="http://schemas.openxmlformats.org/officeDocument/2006/relationships/image" Target="../media/image3.jpeg"/><Relationship Id="rId15" Type="http://schemas.openxmlformats.org/officeDocument/2006/relationships/image" Target="../media/image8.jpeg"/><Relationship Id="rId10" Type="http://schemas.openxmlformats.org/officeDocument/2006/relationships/hyperlink" Target="http://pic.hust.edu.cn/single/index/_class/3/1394?c=&#21326;&#20013;&#22823;&#19968;&#26223;" TargetMode="External"/><Relationship Id="rId4" Type="http://schemas.openxmlformats.org/officeDocument/2006/relationships/hyperlink" Target="http://pic.hust.edu.cn/single/index/_class/0/803?c=&#21326;&#20013;&#22823;&#19968;&#26223;" TargetMode="External"/><Relationship Id="rId9" Type="http://schemas.openxmlformats.org/officeDocument/2006/relationships/image" Target="../media/image5.jpeg"/><Relationship Id="rId14" Type="http://schemas.openxmlformats.org/officeDocument/2006/relationships/hyperlink" Target="http://pic.hust.edu.cn/single/index/_class/4/1428?c=&#21326;&#20013;&#22823;&#19968;&#26223;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72"/>
          <p:cNvGrpSpPr>
            <a:grpSpLocks/>
          </p:cNvGrpSpPr>
          <p:nvPr/>
        </p:nvGrpSpPr>
        <p:grpSpPr bwMode="auto">
          <a:xfrm>
            <a:off x="762001" y="2786063"/>
            <a:ext cx="11010900" cy="119062"/>
            <a:chOff x="288" y="1248"/>
            <a:chExt cx="5229" cy="96"/>
          </a:xfrm>
        </p:grpSpPr>
        <p:grpSp>
          <p:nvGrpSpPr>
            <p:cNvPr id="4" name="Group 368"/>
            <p:cNvGrpSpPr>
              <a:grpSpLocks/>
            </p:cNvGrpSpPr>
            <p:nvPr userDrawn="1"/>
          </p:nvGrpSpPr>
          <p:grpSpPr bwMode="auto">
            <a:xfrm>
              <a:off x="288" y="1248"/>
              <a:ext cx="5228" cy="96"/>
              <a:chOff x="192" y="498"/>
              <a:chExt cx="5376" cy="78"/>
            </a:xfrm>
          </p:grpSpPr>
          <p:sp>
            <p:nvSpPr>
              <p:cNvPr id="6" name="Rectangle 369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7" name="Line 370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pic>
          <p:nvPicPr>
            <p:cNvPr id="5" name="Picture 371" descr="Untitled-4 copy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gray">
            <a:xfrm>
              <a:off x="346" y="1254"/>
              <a:ext cx="7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" name="Picture 429" descr="http://pic.hust.edu.cn/pic/nav/803.jpg">
            <a:hlinkClick r:id="rId4"/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7177618" y="6143625"/>
            <a:ext cx="1680633" cy="75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33" descr="http://pic.hust.edu.cn/pic/nav/1296.jpg">
            <a:hlinkClick r:id="rId6"/>
          </p:cNvPr>
          <p:cNvPicPr>
            <a:picLocks noChangeAspect="1" noChangeArrowheads="1"/>
          </p:cNvPicPr>
          <p:nvPr userDrawn="1"/>
        </p:nvPicPr>
        <p:blipFill>
          <a:blip r:embed="rId7"/>
          <a:srcRect/>
          <a:stretch>
            <a:fillRect/>
          </a:stretch>
        </p:blipFill>
        <p:spPr bwMode="auto">
          <a:xfrm>
            <a:off x="10511368" y="4598989"/>
            <a:ext cx="1680633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35" descr="http://pic.hust.edu.cn/pic/nav/1376.jpg">
            <a:hlinkClick r:id="rId8"/>
          </p:cNvPr>
          <p:cNvPicPr>
            <a:picLocks noChangeAspect="1" noChangeArrowheads="1"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10511368" y="6100764"/>
            <a:ext cx="1680633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37" descr="http://pic.hust.edu.cn/pic/nav/1394.jpg">
            <a:hlinkClick r:id="rId10"/>
          </p:cNvPr>
          <p:cNvPicPr>
            <a:picLocks noChangeAspect="1" noChangeArrowheads="1"/>
          </p:cNvPicPr>
          <p:nvPr userDrawn="1"/>
        </p:nvPicPr>
        <p:blipFill>
          <a:blip r:embed="rId11"/>
          <a:srcRect/>
          <a:stretch>
            <a:fillRect/>
          </a:stretch>
        </p:blipFill>
        <p:spPr bwMode="auto">
          <a:xfrm>
            <a:off x="8858252" y="5386389"/>
            <a:ext cx="1680633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39" descr="http://pic.hust.edu.cn/pic/nav/1421.jpg">
            <a:hlinkClick r:id="rId12"/>
          </p:cNvPr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8858252" y="6127751"/>
            <a:ext cx="1680633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41" descr="http://pic.hust.edu.cn/pic/nav/1428.jpg">
            <a:hlinkClick r:id="rId14"/>
          </p:cNvPr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10511368" y="5357814"/>
            <a:ext cx="1680633" cy="75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" name="Object 442"/>
          <p:cNvGraphicFramePr>
            <a:graphicFrameLocks noChangeAspect="1"/>
          </p:cNvGraphicFramePr>
          <p:nvPr/>
        </p:nvGraphicFramePr>
        <p:xfrm>
          <a:off x="95251" y="34925"/>
          <a:ext cx="2063749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" name="位图图像" r:id="rId16" imgW="2247619" imgH="1685714" progId="PBrush">
                  <p:embed/>
                </p:oleObj>
              </mc:Choice>
              <mc:Fallback>
                <p:oleObj name="位图图像" r:id="rId16" imgW="2247619" imgH="1685714" progId="PBrush">
                  <p:embed/>
                  <p:pic>
                    <p:nvPicPr>
                      <p:cNvPr id="14" name="Object 4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1" y="34925"/>
                        <a:ext cx="2063749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857213" y="2285992"/>
            <a:ext cx="10668000" cy="533400"/>
          </a:xfrm>
        </p:spPr>
        <p:txBody>
          <a:bodyPr/>
          <a:lstStyle>
            <a:lvl1pPr algn="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43201" y="6596064"/>
            <a:ext cx="1191684" cy="244475"/>
          </a:xfrm>
        </p:spPr>
        <p:txBody>
          <a:bodyPr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16" name="Rectangle 37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064000" y="6596064"/>
            <a:ext cx="1117600" cy="2619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01B15-51C5-4543-8646-27AED7159C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7" name="Rectangle 374"/>
          <p:cNvSpPr>
            <a:spLocks noGrp="1" noChangeArrowheads="1"/>
          </p:cNvSpPr>
          <p:nvPr>
            <p:ph type="dt" sz="half" idx="12"/>
          </p:nvPr>
        </p:nvSpPr>
        <p:spPr>
          <a:xfrm>
            <a:off x="0" y="6596064"/>
            <a:ext cx="2540000" cy="2619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82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64153-0567-4266-A1CF-C858566996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810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64600" y="152400"/>
            <a:ext cx="2819400" cy="6248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8255000" cy="6248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14B58-9775-4ADF-8599-FCF19B5673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443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0" y="6457914"/>
            <a:ext cx="12192000" cy="400110"/>
          </a:xfrm>
          <a:prstGeom prst="rect">
            <a:avLst/>
          </a:prstGeom>
          <a:solidFill>
            <a:schemeClr val="tx2">
              <a:alpha val="32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</a:rPr>
              <a:t>自动化学院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074400" y="6429396"/>
            <a:ext cx="1117600" cy="357166"/>
          </a:xfrm>
          <a:ln/>
        </p:spPr>
        <p:txBody>
          <a:bodyPr/>
          <a:lstStyle>
            <a:lvl1pPr>
              <a:defRPr sz="2000" b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31E287EE-1289-4991-82CE-EFE584F53F4F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674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31B8F-3516-42C3-83A0-0BE91B683E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55372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6800" y="1066800"/>
            <a:ext cx="55372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EEC58-89F5-441E-A838-5B7BA2476F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669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9BBF3-2E5D-4C72-85D8-0F814F1E61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8397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6E4C9-78BD-4F77-9C38-0D0B943F93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741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B171D-A1F9-42E8-BD2B-16AA89E59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039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11E7-3EAE-47CA-A409-CC810C5F1C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544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88B96-F116-4CAD-A388-A6B52ED373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791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Freeform 126"/>
          <p:cNvSpPr>
            <a:spLocks/>
          </p:cNvSpPr>
          <p:nvPr/>
        </p:nvSpPr>
        <p:spPr bwMode="gray">
          <a:xfrm>
            <a:off x="-16933" y="342900"/>
            <a:ext cx="8043333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7620000" y="6483351"/>
            <a:ext cx="2844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</a:t>
            </a: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0566400" y="6477000"/>
            <a:ext cx="11176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063D80F8-DC27-48CA-A22D-C490E65723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978400" y="6477000"/>
            <a:ext cx="2540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06400" y="1066800"/>
            <a:ext cx="11277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grpSp>
        <p:nvGrpSpPr>
          <p:cNvPr id="1033" name="Group 191"/>
          <p:cNvGrpSpPr>
            <a:grpSpLocks/>
          </p:cNvGrpSpPr>
          <p:nvPr/>
        </p:nvGrpSpPr>
        <p:grpSpPr bwMode="auto">
          <a:xfrm>
            <a:off x="406400" y="800101"/>
            <a:ext cx="11169651" cy="131763"/>
            <a:chOff x="192" y="498"/>
            <a:chExt cx="5376" cy="78"/>
          </a:xfrm>
        </p:grpSpPr>
        <p:grpSp>
          <p:nvGrpSpPr>
            <p:cNvPr id="1035" name="Group 192"/>
            <p:cNvGrpSpPr>
              <a:grpSpLocks/>
            </p:cNvGrpSpPr>
            <p:nvPr userDrawn="1"/>
          </p:nvGrpSpPr>
          <p:grpSpPr bwMode="auto">
            <a:xfrm>
              <a:off x="192" y="498"/>
              <a:ext cx="5376" cy="78"/>
              <a:chOff x="192" y="498"/>
              <a:chExt cx="5376" cy="78"/>
            </a:xfrm>
          </p:grpSpPr>
          <p:sp>
            <p:nvSpPr>
              <p:cNvPr id="1217" name="Rectangle 193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pic>
          <p:nvPicPr>
            <p:cNvPr id="1036" name="Picture 195" descr="Untitled-4 copy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gray">
            <a:xfrm>
              <a:off x="300" y="504"/>
              <a:ext cx="72" cy="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34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406400" y="152401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graphicFrame>
        <p:nvGraphicFramePr>
          <p:cNvPr id="1026" name="Object 267"/>
          <p:cNvGraphicFramePr>
            <a:graphicFrameLocks noChangeAspect="1"/>
          </p:cNvGraphicFramePr>
          <p:nvPr/>
        </p:nvGraphicFramePr>
        <p:xfrm>
          <a:off x="10621433" y="42864"/>
          <a:ext cx="152400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name="位图图像" r:id="rId15" imgW="2247619" imgH="1685714" progId="PBrush">
                  <p:embed/>
                </p:oleObj>
              </mc:Choice>
              <mc:Fallback>
                <p:oleObj name="位图图像" r:id="rId15" imgW="2247619" imgH="1685714" progId="PBrush">
                  <p:embed/>
                  <p:pic>
                    <p:nvPicPr>
                      <p:cNvPr id="1026" name="Object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1433" y="42864"/>
                        <a:ext cx="1524000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FD56D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ED9C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987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4FCD3000-524B-4296-922F-3941F02D9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18" y="155630"/>
            <a:ext cx="109521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课后作业：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7F4AADC-13B7-4AC4-8566-3D00083E9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8" y="1289849"/>
            <a:ext cx="11564611" cy="307360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B1A9BB5-2AD4-4BD2-800F-D0693EC18912}"/>
              </a:ext>
            </a:extLst>
          </p:cNvPr>
          <p:cNvSpPr txBox="1"/>
          <p:nvPr/>
        </p:nvSpPr>
        <p:spPr>
          <a:xfrm>
            <a:off x="449178" y="4974451"/>
            <a:ext cx="63401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>
                <a:solidFill>
                  <a:srgbClr val="FF0000"/>
                </a:solidFill>
              </a:rPr>
              <a:t>使用线性感知器算法作为基础分类器</a:t>
            </a:r>
          </a:p>
        </p:txBody>
      </p:sp>
    </p:spTree>
    <p:extLst>
      <p:ext uri="{BB962C8B-B14F-4D97-AF65-F5344CB8AC3E}">
        <p14:creationId xmlns:p14="http://schemas.microsoft.com/office/powerpoint/2010/main" val="1125035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4FCD3000-524B-4296-922F-3941F02D9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18" y="155630"/>
            <a:ext cx="109521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课后作业：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170C0F-E798-4156-94D1-E69F8ED055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00" y="2476314"/>
            <a:ext cx="11574799" cy="147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491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4FCD3000-524B-4296-922F-3941F02D9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18" y="155630"/>
            <a:ext cx="109521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课后作业：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E34FE4-5EE3-4F4B-B4FB-B6B35155B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418" y="1131969"/>
            <a:ext cx="8033163" cy="509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80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4FCD3000-524B-4296-922F-3941F02D9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18" y="155630"/>
            <a:ext cx="109521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课后作业：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9F3988-0AF5-4DB3-B392-AC8153A74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8" y="1226496"/>
            <a:ext cx="11585624" cy="478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5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4FCD3000-524B-4296-922F-3941F02D9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18" y="155630"/>
            <a:ext cx="109521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课后作业：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C63B54-3D0B-430F-BD8A-32E360D21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8" y="1844282"/>
            <a:ext cx="11683404" cy="316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13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4FCD3000-524B-4296-922F-3941F02D9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18" y="155630"/>
            <a:ext cx="109521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课后作业：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5414F2-3784-474E-8451-BADAD1B4C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99" y="1903886"/>
            <a:ext cx="11596202" cy="305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86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4FCD3000-524B-4296-922F-3941F02D9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18" y="155630"/>
            <a:ext cx="109521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课后作业：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02D40C-2A1B-4A85-B1C5-FFFDBA7CF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8" y="1197723"/>
            <a:ext cx="11569582" cy="471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94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4FCD3000-524B-4296-922F-3941F02D9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18" y="155630"/>
            <a:ext cx="109521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课后作业：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32458F-36A3-4B87-8F4B-6A82C31ACA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7" t="13620" r="7731" b="25724"/>
          <a:stretch/>
        </p:blipFill>
        <p:spPr>
          <a:xfrm>
            <a:off x="317618" y="1768873"/>
            <a:ext cx="11629568" cy="381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61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4FCD3000-524B-4296-922F-3941F02D9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18" y="155630"/>
            <a:ext cx="109521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课后作业：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5C3BAA-479D-436D-BCF3-7397BEE23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5" y="1529699"/>
            <a:ext cx="5696243" cy="43055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1C030F4-B818-4D83-A6D4-A3ABC4BA4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483" y="1320137"/>
            <a:ext cx="6172517" cy="472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97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4FCD3000-524B-4296-922F-3941F02D9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18" y="155630"/>
            <a:ext cx="109521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课后作业：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00EC71-BC47-45B0-A52A-A33C95460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8" y="1233061"/>
            <a:ext cx="3924502" cy="3492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0267C78-C718-4295-A7D0-081D51574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7" y="1957371"/>
            <a:ext cx="5416828" cy="387369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9EAB1A7-02AE-4D90-99C0-8E5C9BB3FC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61134"/>
            <a:ext cx="5766096" cy="469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86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4FCD3000-524B-4296-922F-3941F02D9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18" y="155630"/>
            <a:ext cx="109521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课后作业：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B32E93-412F-4CFF-BDAA-724675D33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8" y="1052045"/>
            <a:ext cx="6911936" cy="237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7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4FCD3000-524B-4296-922F-3941F02D9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18" y="155630"/>
            <a:ext cx="109521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课后作业：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BF7A3D-D574-4DD7-BEE3-20C7AE7D1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516" y="1007353"/>
            <a:ext cx="8441371" cy="538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2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4FCD3000-524B-4296-922F-3941F02D9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18" y="155630"/>
            <a:ext cx="109521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课后作业：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CFDA4F-2C7A-4CD4-B487-0274209F9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96" y="1006102"/>
            <a:ext cx="10769209" cy="538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61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4FCD3000-524B-4296-922F-3941F02D9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18" y="155630"/>
            <a:ext cx="109521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课后作业：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2A56F1-DBED-4939-91EC-4C98E08FB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789" y="979982"/>
            <a:ext cx="9720583" cy="541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1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4FCD3000-524B-4296-922F-3941F02D9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18" y="155630"/>
            <a:ext cx="109521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课后作业：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C99924-0DF5-4AF7-849E-FCE11D619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075" y="1021584"/>
            <a:ext cx="9379246" cy="537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0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4FCD3000-524B-4296-922F-3941F02D9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18" y="155630"/>
            <a:ext cx="109521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课后作业：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CE9049-E140-43A7-8C27-376F54109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08" y="2161002"/>
            <a:ext cx="11465383" cy="227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0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4FCD3000-524B-4296-922F-3941F02D9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18" y="155630"/>
            <a:ext cx="109521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课后作业：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5FC4A8-9ADE-48E4-B7BF-FA15AFCBA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9" y="999970"/>
            <a:ext cx="10756782" cy="539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8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4FCD3000-524B-4296-922F-3941F02D9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18" y="155630"/>
            <a:ext cx="109521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课后作业：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C6B24D-7756-4F65-B0AA-23572294D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40" y="1069153"/>
            <a:ext cx="11393119" cy="387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21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7" y="6454851"/>
            <a:ext cx="1349719" cy="40466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24680" y="643654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人工智能与自动化学院    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9E48CC0-79A6-4F46-9DBC-B02B83C10A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E287EE-1289-4991-82CE-EFE584F53F4F}" type="slidenum">
              <a:rPr kumimoji="0" lang="en-US" altLang="zh-CN" sz="2000" b="1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4FCD3000-524B-4296-922F-3941F02D9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18" y="155630"/>
            <a:ext cx="109521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课后作业：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B8696DF-B62F-4708-85B7-27F29EA02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40" y="1210022"/>
            <a:ext cx="11283260" cy="80097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17E5B9B-43AC-4F2C-9CEC-C3164FA08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39" y="2400247"/>
            <a:ext cx="11648499" cy="141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19946"/>
      </p:ext>
    </p:extLst>
  </p:cSld>
  <p:clrMapOvr>
    <a:masterClrMapping/>
  </p:clrMapOvr>
</p:sld>
</file>

<file path=ppt/theme/theme1.xml><?xml version="1.0" encoding="utf-8"?>
<a:theme xmlns:a="http://schemas.openxmlformats.org/drawingml/2006/main" name="589tgp_health_light">
  <a:themeElements>
    <a:clrScheme name="s2 1">
      <a:dk1>
        <a:srgbClr val="000000"/>
      </a:dk1>
      <a:lt1>
        <a:srgbClr val="FFFFFF"/>
      </a:lt1>
      <a:dk2>
        <a:srgbClr val="5EB2B6"/>
      </a:dk2>
      <a:lt2>
        <a:srgbClr val="DED9CC"/>
      </a:lt2>
      <a:accent1>
        <a:srgbClr val="9FD56D"/>
      </a:accent1>
      <a:accent2>
        <a:srgbClr val="F4BC72"/>
      </a:accent2>
      <a:accent3>
        <a:srgbClr val="FFFFFF"/>
      </a:accent3>
      <a:accent4>
        <a:srgbClr val="000000"/>
      </a:accent4>
      <a:accent5>
        <a:srgbClr val="CDE7BA"/>
      </a:accent5>
      <a:accent6>
        <a:srgbClr val="DDAA67"/>
      </a:accent6>
      <a:hlink>
        <a:srgbClr val="F18FAB"/>
      </a:hlink>
      <a:folHlink>
        <a:srgbClr val="84A3E8"/>
      </a:folHlink>
    </a:clrScheme>
    <a:fontScheme name="s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>
          <a:defRPr sz="2400" kern="100" dirty="0" smtClean="0">
            <a:ea typeface="宋体"/>
            <a:cs typeface="Times New Roman"/>
          </a:defRPr>
        </a:defPPr>
      </a:lstStyle>
    </a:spDef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smtClean="0"/>
        </a:defPPr>
      </a:lstStyle>
    </a:txDef>
  </a:objectDefaults>
  <a:extraClrSchemeLst>
    <a:extraClrScheme>
      <a:clrScheme name="s2 1">
        <a:dk1>
          <a:srgbClr val="000000"/>
        </a:dk1>
        <a:lt1>
          <a:srgbClr val="FFFFFF"/>
        </a:lt1>
        <a:dk2>
          <a:srgbClr val="5EB2B6"/>
        </a:dk2>
        <a:lt2>
          <a:srgbClr val="DED9CC"/>
        </a:lt2>
        <a:accent1>
          <a:srgbClr val="9FD56D"/>
        </a:accent1>
        <a:accent2>
          <a:srgbClr val="F4BC72"/>
        </a:accent2>
        <a:accent3>
          <a:srgbClr val="FFFFFF"/>
        </a:accent3>
        <a:accent4>
          <a:srgbClr val="000000"/>
        </a:accent4>
        <a:accent5>
          <a:srgbClr val="CDE7BA"/>
        </a:accent5>
        <a:accent6>
          <a:srgbClr val="DDAA67"/>
        </a:accent6>
        <a:hlink>
          <a:srgbClr val="F18FAB"/>
        </a:hlink>
        <a:folHlink>
          <a:srgbClr val="84A3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2">
        <a:dk1>
          <a:srgbClr val="000000"/>
        </a:dk1>
        <a:lt1>
          <a:srgbClr val="FFFFFF"/>
        </a:lt1>
        <a:dk2>
          <a:srgbClr val="EA9148"/>
        </a:dk2>
        <a:lt2>
          <a:srgbClr val="DED9CC"/>
        </a:lt2>
        <a:accent1>
          <a:srgbClr val="E878C8"/>
        </a:accent1>
        <a:accent2>
          <a:srgbClr val="7DD7E9"/>
        </a:accent2>
        <a:accent3>
          <a:srgbClr val="FFFFFF"/>
        </a:accent3>
        <a:accent4>
          <a:srgbClr val="000000"/>
        </a:accent4>
        <a:accent5>
          <a:srgbClr val="F2BEE0"/>
        </a:accent5>
        <a:accent6>
          <a:srgbClr val="71C3D3"/>
        </a:accent6>
        <a:hlink>
          <a:srgbClr val="98E8B3"/>
        </a:hlink>
        <a:folHlink>
          <a:srgbClr val="E6C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3">
        <a:dk1>
          <a:srgbClr val="000000"/>
        </a:dk1>
        <a:lt1>
          <a:srgbClr val="FFFFFF"/>
        </a:lt1>
        <a:dk2>
          <a:srgbClr val="C889CD"/>
        </a:dk2>
        <a:lt2>
          <a:srgbClr val="DED9CC"/>
        </a:lt2>
        <a:accent1>
          <a:srgbClr val="72AFD8"/>
        </a:accent1>
        <a:accent2>
          <a:srgbClr val="80CAB1"/>
        </a:accent2>
        <a:accent3>
          <a:srgbClr val="FFFFFF"/>
        </a:accent3>
        <a:accent4>
          <a:srgbClr val="000000"/>
        </a:accent4>
        <a:accent5>
          <a:srgbClr val="BCD4E9"/>
        </a:accent5>
        <a:accent6>
          <a:srgbClr val="73B7A0"/>
        </a:accent6>
        <a:hlink>
          <a:srgbClr val="E1995D"/>
        </a:hlink>
        <a:folHlink>
          <a:srgbClr val="E587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</TotalTime>
  <Words>160</Words>
  <Application>Microsoft Office PowerPoint</Application>
  <PresentationFormat>宽屏</PresentationFormat>
  <Paragraphs>58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黑体</vt:lpstr>
      <vt:lpstr>宋体</vt:lpstr>
      <vt:lpstr>Arial</vt:lpstr>
      <vt:lpstr>Times New Roman</vt:lpstr>
      <vt:lpstr>Wingdings</vt:lpstr>
      <vt:lpstr>589tgp_health_light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模式识别</dc:title>
  <dc:creator>transcend cao</dc:creator>
  <cp:lastModifiedBy>user</cp:lastModifiedBy>
  <cp:revision>177</cp:revision>
  <dcterms:created xsi:type="dcterms:W3CDTF">2021-04-27T01:44:47Z</dcterms:created>
  <dcterms:modified xsi:type="dcterms:W3CDTF">2021-11-11T08:34:04Z</dcterms:modified>
</cp:coreProperties>
</file>