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860" r:id="rId2"/>
    <p:sldId id="861" r:id="rId3"/>
    <p:sldId id="857" r:id="rId4"/>
    <p:sldId id="862" r:id="rId5"/>
    <p:sldId id="863" r:id="rId6"/>
    <p:sldId id="864" r:id="rId7"/>
    <p:sldId id="865" r:id="rId8"/>
    <p:sldId id="8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D8D8FF"/>
    <a:srgbClr val="FFD8D8"/>
    <a:srgbClr val="7E00CB"/>
    <a:srgbClr val="FA2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1892" autoAdjust="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4580-07F8-4EE6-81A1-51BACD88345C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FDC2F-C0D0-49DA-99D9-B68EAB2C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6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ic.hust.edu.cn/single/index/_class/3/1376?c=&#21326;&#20013;&#22823;&#19968;&#26223;" TargetMode="External"/><Relationship Id="rId13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12" Type="http://schemas.openxmlformats.org/officeDocument/2006/relationships/hyperlink" Target="http://pic.hust.edu.cn/single/index/_class/4/1421?c=&#21326;&#20013;&#22823;&#19968;&#26223;" TargetMode="External"/><Relationship Id="rId1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hyperlink" Target="http://pic.hust.edu.cn/single/index/_class/2/1296?c=&#21326;&#20013;&#22823;&#19968;&#26223;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5" Type="http://schemas.openxmlformats.org/officeDocument/2006/relationships/image" Target="../media/image8.jpeg"/><Relationship Id="rId10" Type="http://schemas.openxmlformats.org/officeDocument/2006/relationships/hyperlink" Target="http://pic.hust.edu.cn/single/index/_class/3/1394?c=&#21326;&#20013;&#22823;&#19968;&#26223;" TargetMode="External"/><Relationship Id="rId4" Type="http://schemas.openxmlformats.org/officeDocument/2006/relationships/hyperlink" Target="http://pic.hust.edu.cn/single/index/_class/0/803?c=&#21326;&#20013;&#22823;&#19968;&#26223;" TargetMode="External"/><Relationship Id="rId9" Type="http://schemas.openxmlformats.org/officeDocument/2006/relationships/image" Target="../media/image5.jpeg"/><Relationship Id="rId14" Type="http://schemas.openxmlformats.org/officeDocument/2006/relationships/hyperlink" Target="http://pic.hust.edu.cn/single/index/_class/4/1428?c=&#21326;&#20013;&#22823;&#19968;&#26223;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72"/>
          <p:cNvGrpSpPr>
            <a:grpSpLocks/>
          </p:cNvGrpSpPr>
          <p:nvPr/>
        </p:nvGrpSpPr>
        <p:grpSpPr bwMode="auto">
          <a:xfrm>
            <a:off x="762001" y="2786063"/>
            <a:ext cx="11010900" cy="119062"/>
            <a:chOff x="288" y="1248"/>
            <a:chExt cx="5229" cy="96"/>
          </a:xfrm>
        </p:grpSpPr>
        <p:grpSp>
          <p:nvGrpSpPr>
            <p:cNvPr id="4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429" descr="http://pic.hust.edu.cn/pic/nav/803.jp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177618" y="6143625"/>
            <a:ext cx="168063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33" descr="http://pic.hust.edu.cn/pic/nav/1296.jp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511368" y="4598989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35" descr="http://pic.hust.edu.cn/pic/nav/1376.jpg">
            <a:hlinkClick r:id="rId8"/>
          </p:cNvPr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0511368" y="610076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37" descr="http://pic.hust.edu.cn/pic/nav/1394.jpg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8858252" y="5386389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39" descr="http://pic.hust.edu.cn/pic/nav/1421.jp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58252" y="6127751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41" descr="http://pic.hust.edu.cn/pic/nav/1428.jpg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0511368" y="535781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442"/>
          <p:cNvGraphicFramePr>
            <a:graphicFrameLocks noChangeAspect="1"/>
          </p:cNvGraphicFramePr>
          <p:nvPr/>
        </p:nvGraphicFramePr>
        <p:xfrm>
          <a:off x="95251" y="34925"/>
          <a:ext cx="2063749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位图图像" r:id="rId16" imgW="2247619" imgH="1685714" progId="PBrush">
                  <p:embed/>
                </p:oleObj>
              </mc:Choice>
              <mc:Fallback>
                <p:oleObj name="位图图像" r:id="rId16" imgW="2247619" imgH="1685714" progId="PBrush">
                  <p:embed/>
                  <p:pic>
                    <p:nvPicPr>
                      <p:cNvPr id="14" name="Object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1" y="34925"/>
                        <a:ext cx="2063749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857213" y="2285992"/>
            <a:ext cx="10668000" cy="533400"/>
          </a:xfrm>
        </p:spPr>
        <p:txBody>
          <a:bodyPr/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43201" y="6596064"/>
            <a:ext cx="1191684" cy="2444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16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64000" y="6596064"/>
            <a:ext cx="11176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01B15-51C5-4543-8646-27AED7159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0" y="6596064"/>
            <a:ext cx="25400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82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64153-0567-4266-A1CF-C85856699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10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81940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25500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14B58-9775-4ADF-8599-FCF19B567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43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6457914"/>
            <a:ext cx="12192000" cy="400110"/>
          </a:xfrm>
          <a:prstGeom prst="rect">
            <a:avLst/>
          </a:prstGeom>
          <a:solidFill>
            <a:schemeClr val="tx2"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自动化学院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29396"/>
            <a:ext cx="1117600" cy="357166"/>
          </a:xfrm>
          <a:ln/>
        </p:spPr>
        <p:txBody>
          <a:bodyPr/>
          <a:lstStyle>
            <a:lvl1pPr>
              <a:defRPr sz="20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7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31B8F-3516-42C3-83A0-0BE91B683E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EEC58-89F5-441E-A838-5B7BA2476F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6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9BBF3-2E5D-4C72-85D8-0F814F1E6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39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6E4C9-78BD-4F77-9C38-0D0B943F9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4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171D-A1F9-42E8-BD2B-16AA89E59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39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11E7-3EAE-47CA-A409-CC810C5F1C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4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88B96-F116-4CAD-A388-A6B52ED373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9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6933" y="342900"/>
            <a:ext cx="8043333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620000" y="648335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0566400" y="6477000"/>
            <a:ext cx="1117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63D80F8-DC27-48CA-A22D-C490E65723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978400" y="6477000"/>
            <a:ext cx="2540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06400" y="1066800"/>
            <a:ext cx="11277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grpSp>
        <p:nvGrpSpPr>
          <p:cNvPr id="1033" name="Group 191"/>
          <p:cNvGrpSpPr>
            <a:grpSpLocks/>
          </p:cNvGrpSpPr>
          <p:nvPr/>
        </p:nvGrpSpPr>
        <p:grpSpPr bwMode="auto">
          <a:xfrm>
            <a:off x="406400" y="800101"/>
            <a:ext cx="11169651" cy="131763"/>
            <a:chOff x="192" y="498"/>
            <a:chExt cx="5376" cy="78"/>
          </a:xfrm>
        </p:grpSpPr>
        <p:grpSp>
          <p:nvGrpSpPr>
            <p:cNvPr id="1035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1036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06400" y="152401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aphicFrame>
        <p:nvGraphicFramePr>
          <p:cNvPr id="1026" name="Object 267"/>
          <p:cNvGraphicFramePr>
            <a:graphicFrameLocks noChangeAspect="1"/>
          </p:cNvGraphicFramePr>
          <p:nvPr/>
        </p:nvGraphicFramePr>
        <p:xfrm>
          <a:off x="10621433" y="42864"/>
          <a:ext cx="15240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位图图像" r:id="rId15" imgW="2247619" imgH="1685714" progId="PBrush">
                  <p:embed/>
                </p:oleObj>
              </mc:Choice>
              <mc:Fallback>
                <p:oleObj name="位图图像" r:id="rId15" imgW="2247619" imgH="1685714" progId="PBrush">
                  <p:embed/>
                  <p:pic>
                    <p:nvPicPr>
                      <p:cNvPr id="1026" name="Object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1433" y="42864"/>
                        <a:ext cx="15240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FD56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87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8DAAF7-F80C-4F85-92F6-BEA602912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96" y="1113519"/>
            <a:ext cx="6853203" cy="513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2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7370E0-7F8D-4F0F-9F06-41E6A6DB9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2" y="1957600"/>
            <a:ext cx="11521456" cy="32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3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06" y="192206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C884FA-E502-4354-9CD1-7108FF44F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3" y="1147360"/>
            <a:ext cx="11459854" cy="47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06" y="192206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B98919-108B-482E-BC15-964F4FD76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6" y="1000529"/>
            <a:ext cx="5181866" cy="51437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277959C-2D18-4A0F-83F0-963A50F8E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86" y="1067106"/>
            <a:ext cx="6144463" cy="50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1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06" y="192206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1F58F4-EA8F-4053-83ED-B42D8FE7D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" y="1057726"/>
            <a:ext cx="6518999" cy="53401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2F30AE-CBEC-4C83-B08E-3541E4709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336" y="1019035"/>
            <a:ext cx="5476201" cy="350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1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06" y="192206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6885B9-1F5A-4BA6-BD53-AB961E2AB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56" y="990498"/>
            <a:ext cx="9642283" cy="54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1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06" y="192206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4A8876-A90B-4E4D-8A82-4876C3A25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2" y="1815065"/>
            <a:ext cx="11254995" cy="38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7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06" y="192206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DA2E34-E562-4FB0-9B12-8693A5DF8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9" y="1018313"/>
            <a:ext cx="11650101" cy="2250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ECFDA0-AC5B-48EE-A6CC-706B4EC8A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6" y="3589423"/>
            <a:ext cx="11455041" cy="22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38055"/>
      </p:ext>
    </p:extLst>
  </p:cSld>
  <p:clrMapOvr>
    <a:masterClrMapping/>
  </p:clrMapOvr>
</p:sld>
</file>

<file path=ppt/theme/theme1.xml><?xml version="1.0" encoding="utf-8"?>
<a:theme xmlns:a="http://schemas.openxmlformats.org/drawingml/2006/main" name="589tgp_health_light">
  <a:themeElements>
    <a:clrScheme name="s2 1">
      <a:dk1>
        <a:srgbClr val="000000"/>
      </a:dk1>
      <a:lt1>
        <a:srgbClr val="FFFFFF"/>
      </a:lt1>
      <a:dk2>
        <a:srgbClr val="5EB2B6"/>
      </a:dk2>
      <a:lt2>
        <a:srgbClr val="DED9CC"/>
      </a:lt2>
      <a:accent1>
        <a:srgbClr val="9FD56D"/>
      </a:accent1>
      <a:accent2>
        <a:srgbClr val="F4BC72"/>
      </a:accent2>
      <a:accent3>
        <a:srgbClr val="FFFFFF"/>
      </a:accent3>
      <a:accent4>
        <a:srgbClr val="000000"/>
      </a:accent4>
      <a:accent5>
        <a:srgbClr val="CDE7BA"/>
      </a:accent5>
      <a:accent6>
        <a:srgbClr val="DDAA67"/>
      </a:accent6>
      <a:hlink>
        <a:srgbClr val="F18FAB"/>
      </a:hlink>
      <a:folHlink>
        <a:srgbClr val="84A3E8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400" kern="100" dirty="0" smtClean="0">
            <a:ea typeface="宋体"/>
            <a:cs typeface="Times New Roman"/>
          </a:defRPr>
        </a:defPPr>
      </a:lst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5EB2B6"/>
        </a:dk2>
        <a:lt2>
          <a:srgbClr val="DED9CC"/>
        </a:lt2>
        <a:accent1>
          <a:srgbClr val="9FD56D"/>
        </a:accent1>
        <a:accent2>
          <a:srgbClr val="F4BC72"/>
        </a:accent2>
        <a:accent3>
          <a:srgbClr val="FFFFFF"/>
        </a:accent3>
        <a:accent4>
          <a:srgbClr val="000000"/>
        </a:accent4>
        <a:accent5>
          <a:srgbClr val="CDE7BA"/>
        </a:accent5>
        <a:accent6>
          <a:srgbClr val="DDAA67"/>
        </a:accent6>
        <a:hlink>
          <a:srgbClr val="F18FAB"/>
        </a:hlink>
        <a:folHlink>
          <a:srgbClr val="84A3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EA9148"/>
        </a:dk2>
        <a:lt2>
          <a:srgbClr val="DED9CC"/>
        </a:lt2>
        <a:accent1>
          <a:srgbClr val="E878C8"/>
        </a:accent1>
        <a:accent2>
          <a:srgbClr val="7DD7E9"/>
        </a:accent2>
        <a:accent3>
          <a:srgbClr val="FFFFFF"/>
        </a:accent3>
        <a:accent4>
          <a:srgbClr val="000000"/>
        </a:accent4>
        <a:accent5>
          <a:srgbClr val="F2BEE0"/>
        </a:accent5>
        <a:accent6>
          <a:srgbClr val="71C3D3"/>
        </a:accent6>
        <a:hlink>
          <a:srgbClr val="98E8B3"/>
        </a:hlink>
        <a:folHlink>
          <a:srgbClr val="E6C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C889CD"/>
        </a:dk2>
        <a:lt2>
          <a:srgbClr val="DED9CC"/>
        </a:lt2>
        <a:accent1>
          <a:srgbClr val="72AFD8"/>
        </a:accent1>
        <a:accent2>
          <a:srgbClr val="80CAB1"/>
        </a:accent2>
        <a:accent3>
          <a:srgbClr val="FFFFFF"/>
        </a:accent3>
        <a:accent4>
          <a:srgbClr val="000000"/>
        </a:accent4>
        <a:accent5>
          <a:srgbClr val="BCD4E9"/>
        </a:accent5>
        <a:accent6>
          <a:srgbClr val="73B7A0"/>
        </a:accent6>
        <a:hlink>
          <a:srgbClr val="E1995D"/>
        </a:hlink>
        <a:folHlink>
          <a:srgbClr val="E587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64</Words>
  <Application>Microsoft Office PowerPoint</Application>
  <PresentationFormat>宽屏</PresentationFormat>
  <Paragraphs>24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黑体</vt:lpstr>
      <vt:lpstr>宋体</vt:lpstr>
      <vt:lpstr>Arial</vt:lpstr>
      <vt:lpstr>Times New Roman</vt:lpstr>
      <vt:lpstr>Wingdings</vt:lpstr>
      <vt:lpstr>589tgp_health_light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</dc:title>
  <dc:creator>transcend cao</dc:creator>
  <cp:lastModifiedBy>user</cp:lastModifiedBy>
  <cp:revision>170</cp:revision>
  <dcterms:created xsi:type="dcterms:W3CDTF">2021-04-27T01:44:47Z</dcterms:created>
  <dcterms:modified xsi:type="dcterms:W3CDTF">2021-11-04T11:17:02Z</dcterms:modified>
</cp:coreProperties>
</file>