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9" r:id="rId2"/>
    <p:sldId id="335" r:id="rId3"/>
    <p:sldId id="1101" r:id="rId4"/>
    <p:sldId id="1149" r:id="rId5"/>
    <p:sldId id="1147" r:id="rId6"/>
    <p:sldId id="1150" r:id="rId7"/>
    <p:sldId id="1151" r:id="rId8"/>
    <p:sldId id="1152" r:id="rId9"/>
    <p:sldId id="1153" r:id="rId10"/>
    <p:sldId id="857" r:id="rId11"/>
    <p:sldId id="1154" r:id="rId12"/>
    <p:sldId id="1148" r:id="rId13"/>
    <p:sldId id="1155" r:id="rId14"/>
    <p:sldId id="1156" r:id="rId15"/>
    <p:sldId id="1157" r:id="rId16"/>
    <p:sldId id="1158" r:id="rId17"/>
    <p:sldId id="1159" r:id="rId18"/>
    <p:sldId id="1161" r:id="rId19"/>
    <p:sldId id="1162" r:id="rId20"/>
    <p:sldId id="1163" r:id="rId21"/>
    <p:sldId id="1160" r:id="rId22"/>
    <p:sldId id="1164" r:id="rId23"/>
    <p:sldId id="8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8D8"/>
    <a:srgbClr val="FF33CC"/>
    <a:srgbClr val="DDE6FD"/>
    <a:srgbClr val="C8A1FD"/>
    <a:srgbClr val="E1B9E5"/>
    <a:srgbClr val="7030A0"/>
    <a:srgbClr val="DDE8E2"/>
    <a:srgbClr val="D8E5FA"/>
    <a:srgbClr val="C2D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20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35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13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7.wmf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9.png"/><Relationship Id="rId21" Type="http://schemas.openxmlformats.org/officeDocument/2006/relationships/image" Target="../media/image73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6.wmf"/><Relationship Id="rId24" Type="http://schemas.openxmlformats.org/officeDocument/2006/relationships/image" Target="../media/image76.png"/><Relationship Id="rId5" Type="http://schemas.openxmlformats.org/officeDocument/2006/relationships/image" Target="../media/image6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71.png"/><Relationship Id="rId4" Type="http://schemas.openxmlformats.org/officeDocument/2006/relationships/image" Target="../media/image64.png"/><Relationship Id="rId9" Type="http://schemas.openxmlformats.org/officeDocument/2006/relationships/image" Target="../media/image45.wmf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7.wmf"/><Relationship Id="rId18" Type="http://schemas.openxmlformats.org/officeDocument/2006/relationships/image" Target="../media/image70.png"/><Relationship Id="rId26" Type="http://schemas.openxmlformats.org/officeDocument/2006/relationships/image" Target="../media/image84.png"/><Relationship Id="rId3" Type="http://schemas.openxmlformats.org/officeDocument/2006/relationships/image" Target="../media/image9.png"/><Relationship Id="rId21" Type="http://schemas.openxmlformats.org/officeDocument/2006/relationships/image" Target="../media/image73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69.png"/><Relationship Id="rId25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png"/><Relationship Id="rId20" Type="http://schemas.openxmlformats.org/officeDocument/2006/relationships/image" Target="../media/image72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6.wmf"/><Relationship Id="rId24" Type="http://schemas.openxmlformats.org/officeDocument/2006/relationships/image" Target="../media/image82.png"/><Relationship Id="rId5" Type="http://schemas.openxmlformats.org/officeDocument/2006/relationships/image" Target="../media/image60.png"/><Relationship Id="rId15" Type="http://schemas.openxmlformats.org/officeDocument/2006/relationships/image" Target="../media/image80.png"/><Relationship Id="rId23" Type="http://schemas.openxmlformats.org/officeDocument/2006/relationships/image" Target="../media/image75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71.png"/><Relationship Id="rId4" Type="http://schemas.openxmlformats.org/officeDocument/2006/relationships/image" Target="../media/image79.png"/><Relationship Id="rId9" Type="http://schemas.openxmlformats.org/officeDocument/2006/relationships/image" Target="../media/image45.wmf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7.wmf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9.png"/><Relationship Id="rId21" Type="http://schemas.openxmlformats.org/officeDocument/2006/relationships/image" Target="../media/image73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6.wmf"/><Relationship Id="rId24" Type="http://schemas.openxmlformats.org/officeDocument/2006/relationships/image" Target="../media/image76.png"/><Relationship Id="rId5" Type="http://schemas.openxmlformats.org/officeDocument/2006/relationships/image" Target="../media/image6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71.png"/><Relationship Id="rId4" Type="http://schemas.openxmlformats.org/officeDocument/2006/relationships/image" Target="../media/image64.png"/><Relationship Id="rId9" Type="http://schemas.openxmlformats.org/officeDocument/2006/relationships/image" Target="../media/image45.wmf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6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65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6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12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71764" y="2038135"/>
            <a:ext cx="3248472" cy="747712"/>
          </a:xfrm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zh-CN" altLang="en-US" sz="60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  <a:cs typeface="+mn-cs"/>
              </a:rPr>
              <a:t>模式识别</a:t>
            </a:r>
            <a:endParaRPr lang="zh-CN" altLang="en-GB" sz="6000" dirty="0">
              <a:solidFill>
                <a:srgbClr val="0000FF"/>
              </a:solidFill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6672064" y="281925"/>
            <a:ext cx="5369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18D9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人工智能与自动化学院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</a:t>
            </a:r>
            <a:r>
              <a:rPr lang="en-US" altLang="zh-CN" sz="2800" b="1" i="1" kern="0" dirty="0">
                <a:solidFill>
                  <a:srgbClr val="0000FF"/>
                </a:solidFill>
                <a:latin typeface="Arial" charset="0"/>
              </a:rPr>
              <a:t>One-Versus-All (OVA) </a:t>
            </a:r>
            <a:r>
              <a:rPr kumimoji="0" lang="zh-CN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策略对训练样本集的重分组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181620" y="1585364"/>
            <a:ext cx="11700000" cy="2664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9B81C2D-33BB-448D-9380-89D0809E6625}"/>
                  </a:ext>
                </a:extLst>
              </p:cNvPr>
              <p:cNvSpPr/>
              <p:nvPr/>
            </p:nvSpPr>
            <p:spPr>
              <a:xfrm>
                <a:off x="969027" y="1634889"/>
                <a:ext cx="10535924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对训练样本集重新分组得到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9B81C2D-33BB-448D-9380-89D0809E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27" y="1634889"/>
                <a:ext cx="10535924" cy="497893"/>
              </a:xfrm>
              <a:prstGeom prst="rect">
                <a:avLst/>
              </a:prstGeom>
              <a:blipFill>
                <a:blip r:embed="rId3"/>
                <a:stretch>
                  <a:fillRect l="-926" t="-1341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B2591B-BDC5-4DFF-9FC1-546DF27AD2C5}"/>
                  </a:ext>
                </a:extLst>
              </p:cNvPr>
              <p:cNvSpPr/>
              <p:nvPr/>
            </p:nvSpPr>
            <p:spPr>
              <a:xfrm>
                <a:off x="969027" y="2922712"/>
                <a:ext cx="11058433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在数据集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上运行任一二分类算法，如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Logistic regression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B2591B-BDC5-4DFF-9FC1-546DF27A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27" y="2922712"/>
                <a:ext cx="11058433" cy="497893"/>
              </a:xfrm>
              <a:prstGeom prst="rect">
                <a:avLst/>
              </a:prstGeom>
              <a:blipFill>
                <a:blip r:embed="rId4"/>
                <a:stretch>
                  <a:fillRect l="-882" t="-1341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F30A51A8-C148-46DA-85D8-0FA58DFB8677}"/>
              </a:ext>
            </a:extLst>
          </p:cNvPr>
          <p:cNvSpPr/>
          <p:nvPr/>
        </p:nvSpPr>
        <p:spPr>
          <a:xfrm>
            <a:off x="695196" y="4527120"/>
            <a:ext cx="739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优点：简单、便于推广二分类方法实现多分类问题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A0B575-15CA-44C7-A25B-03AB16059C8F}"/>
                  </a:ext>
                </a:extLst>
              </p:cNvPr>
              <p:cNvSpPr/>
              <p:nvPr/>
            </p:nvSpPr>
            <p:spPr>
              <a:xfrm>
                <a:off x="969027" y="3624285"/>
                <a:ext cx="10787250" cy="533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③ </a:t>
                </a:r>
                <a:r>
                  <a:rPr lang="zh-CN" altLang="en-US" sz="2400" dirty="0">
                    <a:latin typeface="Arial"/>
                  </a:rPr>
                  <a:t>当测试样本为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400" dirty="0">
                    <a:latin typeface="Arial"/>
                  </a:rPr>
                  <a:t>时，分类结果为：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A0B575-15CA-44C7-A25B-03AB16059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27" y="3624285"/>
                <a:ext cx="10787250" cy="533992"/>
              </a:xfrm>
              <a:prstGeom prst="rect">
                <a:avLst/>
              </a:prstGeom>
              <a:blipFill>
                <a:blip r:embed="rId5"/>
                <a:stretch>
                  <a:fillRect l="-904" t="-10345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>
            <a:extLst>
              <a:ext uri="{FF2B5EF4-FFF2-40B4-BE49-F238E27FC236}">
                <a16:creationId xmlns:a16="http://schemas.microsoft.com/office/drawing/2014/main" id="{CA5422D4-2344-4047-B8BB-D5A9153341E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72B9C0-F087-47E2-9439-3D280062BAC9}"/>
                  </a:ext>
                </a:extLst>
              </p:cNvPr>
              <p:cNvSpPr/>
              <p:nvPr/>
            </p:nvSpPr>
            <p:spPr>
              <a:xfrm>
                <a:off x="3447227" y="2263267"/>
                <a:ext cx="5168786" cy="510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−1)}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72B9C0-F087-47E2-9439-3D280062B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7" y="2263267"/>
                <a:ext cx="5168786" cy="510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4217F2-37D8-4F60-A509-17114BCE76CE}"/>
                  </a:ext>
                </a:extLst>
              </p:cNvPr>
              <p:cNvSpPr/>
              <p:nvPr/>
            </p:nvSpPr>
            <p:spPr>
              <a:xfrm>
                <a:off x="695196" y="5199643"/>
                <a:ext cx="11496804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Arial" charset="0"/>
                  </a:rPr>
                  <a:t>不足：当类别数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Arial" charset="0"/>
                  </a:rPr>
                  <a:t>很大时，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Arial" charset="0"/>
                  </a:rPr>
                  <a:t>存在样本数不平衡问题，影响性能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4217F2-37D8-4F60-A509-17114BCE7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96" y="5199643"/>
                <a:ext cx="11496804" cy="497893"/>
              </a:xfrm>
              <a:prstGeom prst="rect">
                <a:avLst/>
              </a:prstGeom>
              <a:blipFill>
                <a:blip r:embed="rId7"/>
                <a:stretch>
                  <a:fillRect l="-689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1F78BA7-8F4F-492E-A30A-FCFE1CCBFB0A}"/>
              </a:ext>
            </a:extLst>
          </p:cNvPr>
          <p:cNvSpPr/>
          <p:nvPr/>
        </p:nvSpPr>
        <p:spPr>
          <a:xfrm>
            <a:off x="6758225" y="5805365"/>
            <a:ext cx="5433775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不平衡问题的来源在于“一对多”的策略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6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307298" y="143324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第九讲 多类别分类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Classification for Multiclass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0613461-09BA-433A-A98B-BA98A0AE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109" y="1734727"/>
            <a:ext cx="10002534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“一对多”策略的多类别分类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lticlass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via One-Versus-All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“一对一”策略的多类别分类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Multiclass via One-Versus-One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Softmax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”多类别分类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Multiclass via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Softmax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1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9.2 “</a:t>
            </a:r>
            <a:r>
              <a:rPr lang="zh-CN" altLang="en-US" kern="0" dirty="0">
                <a:solidFill>
                  <a:srgbClr val="000000"/>
                </a:solidFill>
              </a:rPr>
              <a:t>一对一”策略的多类别分类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DC0BE320-9395-4EA3-B713-B7A1C167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6376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策略：一次只区分两个类别</a:t>
            </a:r>
            <a:endParaRPr lang="en-US" altLang="zh-CN" sz="2800" b="1" kern="0" dirty="0">
              <a:solidFill>
                <a:srgbClr val="0000FF"/>
              </a:solidFill>
              <a:latin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lang="en-US" sz="2800" i="1" kern="0" dirty="0">
                <a:solidFill>
                  <a:srgbClr val="0000FF"/>
                </a:solidFill>
                <a:latin typeface="Arial" charset="0"/>
              </a:rPr>
              <a:t>One versus One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B4F75C-35FB-4BCD-A38E-F8C5CED9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40" y="1979657"/>
            <a:ext cx="3362280" cy="33407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53A3E3-1947-4DBF-8D59-AAA57BD54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84" y="1979657"/>
            <a:ext cx="3400063" cy="3400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A7FA3A-F3B9-4BD0-951C-06805105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354" y="5561741"/>
            <a:ext cx="8120348" cy="6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0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9.2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一对一”策略的多类别分类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DC0BE320-9395-4EA3-B713-B7A1C167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6376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策略：一次只区分两个类别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One versus One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F765F1-0452-42B3-8A7C-A0554B70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6" y="2239517"/>
            <a:ext cx="2729224" cy="27117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1A4B78-1C15-4C5C-AECC-7CCA2AD61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871" y="3427950"/>
            <a:ext cx="8910513" cy="1536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3CB74E-CAEF-48DA-8C12-FFD9049E718C}"/>
                  </a:ext>
                </a:extLst>
              </p:cNvPr>
              <p:cNvSpPr/>
              <p:nvPr/>
            </p:nvSpPr>
            <p:spPr>
              <a:xfrm>
                <a:off x="3099871" y="2352156"/>
                <a:ext cx="9075177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Arial" charset="0"/>
                  </a:rPr>
                  <a:t>类别数两两组合，用二分类算法得到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800" dirty="0"/>
                  <a:t>个分类面：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3CB74E-CAEF-48DA-8C12-FFD9049E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71" y="2352156"/>
                <a:ext cx="9075177" cy="565476"/>
              </a:xfrm>
              <a:prstGeom prst="rect">
                <a:avLst/>
              </a:prstGeom>
              <a:blipFill>
                <a:blip r:embed="rId5"/>
                <a:stretch>
                  <a:fillRect l="-1411" t="-11828" b="-2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BB7F4BC-CA2D-4233-A85A-BE85111C416A}"/>
                  </a:ext>
                </a:extLst>
              </p:cNvPr>
              <p:cNvSpPr/>
              <p:nvPr/>
            </p:nvSpPr>
            <p:spPr>
              <a:xfrm>
                <a:off x="453028" y="5330140"/>
                <a:ext cx="4347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测试样本为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时，所属类别为：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BB7F4BC-CA2D-4233-A85A-BE85111C4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8" y="5330140"/>
                <a:ext cx="4347665" cy="461665"/>
              </a:xfrm>
              <a:prstGeom prst="rect">
                <a:avLst/>
              </a:prstGeom>
              <a:blipFill>
                <a:blip r:embed="rId6"/>
                <a:stretch>
                  <a:fillRect l="-2101" t="-10526" r="-112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4E6A58-711A-4DE0-A3C2-B2B4A6F3E2E3}"/>
                  </a:ext>
                </a:extLst>
              </p:cNvPr>
              <p:cNvSpPr/>
              <p:nvPr/>
            </p:nvSpPr>
            <p:spPr>
              <a:xfrm>
                <a:off x="4579620" y="5293976"/>
                <a:ext cx="6372770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𝑡𝑜𝑢𝑟𝑛𝑎𝑚𝑒𝑛𝑡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𝑐h𝑎𝑚𝑝𝑖𝑜𝑛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𝒴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4E6A58-711A-4DE0-A3C2-B2B4A6F3E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20" y="5293976"/>
                <a:ext cx="6372770" cy="533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28F6259-33FF-4EB5-88E5-3E4C1B064EB4}"/>
              </a:ext>
            </a:extLst>
          </p:cNvPr>
          <p:cNvSpPr/>
          <p:nvPr/>
        </p:nvSpPr>
        <p:spPr>
          <a:xfrm>
            <a:off x="7504192" y="5850091"/>
            <a:ext cx="3570208" cy="461665"/>
          </a:xfrm>
          <a:prstGeom prst="rect">
            <a:avLst/>
          </a:prstGeom>
          <a:solidFill>
            <a:srgbClr val="FFD8D8"/>
          </a:solidFill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样本属于得票最多的类别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76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One-Versus-One (OVO) </a:t>
            </a:r>
            <a:r>
              <a:rPr kumimoji="0" lang="zh-CN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策略对训练样本集的重分组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181620" y="1585364"/>
            <a:ext cx="11700000" cy="2664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9B81C2D-33BB-448D-9380-89D0809E6625}"/>
                  </a:ext>
                </a:extLst>
              </p:cNvPr>
              <p:cNvSpPr/>
              <p:nvPr/>
            </p:nvSpPr>
            <p:spPr>
              <a:xfrm>
                <a:off x="695196" y="1710343"/>
                <a:ext cx="10535924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𝑓𝑜𝑟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𝒴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𝒴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对训练样本集重新分组得到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9B81C2D-33BB-448D-9380-89D0809E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96" y="1710343"/>
                <a:ext cx="10535924" cy="497893"/>
              </a:xfrm>
              <a:prstGeom prst="rect">
                <a:avLst/>
              </a:prstGeom>
              <a:blipFill>
                <a:blip r:embed="rId3"/>
                <a:stretch>
                  <a:fillRect l="-868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B2591B-BDC5-4DFF-9FC1-546DF27AD2C5}"/>
                  </a:ext>
                </a:extLst>
              </p:cNvPr>
              <p:cNvSpPr/>
              <p:nvPr/>
            </p:nvSpPr>
            <p:spPr>
              <a:xfrm>
                <a:off x="695196" y="2924197"/>
                <a:ext cx="11058433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在数据集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上运行任一二分类算法，如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Logistic regression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𝒌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𝒍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9B2591B-BDC5-4DFF-9FC1-546DF27A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96" y="2924197"/>
                <a:ext cx="11058433" cy="497893"/>
              </a:xfrm>
              <a:prstGeom prst="rect">
                <a:avLst/>
              </a:prstGeom>
              <a:blipFill>
                <a:blip r:embed="rId4"/>
                <a:stretch>
                  <a:fillRect l="-827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F30A51A8-C148-46DA-85D8-0FA58DFB8677}"/>
              </a:ext>
            </a:extLst>
          </p:cNvPr>
          <p:cNvSpPr/>
          <p:nvPr/>
        </p:nvSpPr>
        <p:spPr>
          <a:xfrm>
            <a:off x="695196" y="4527120"/>
            <a:ext cx="10239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优点：简单、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有效、稳定、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便于推广二分类方法实现多分类问题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A0B575-15CA-44C7-A25B-03AB16059C8F}"/>
                  </a:ext>
                </a:extLst>
              </p:cNvPr>
              <p:cNvSpPr/>
              <p:nvPr/>
            </p:nvSpPr>
            <p:spPr>
              <a:xfrm>
                <a:off x="695196" y="3614057"/>
                <a:ext cx="11700000" cy="533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③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当测试样本为</a:t>
                </a:r>
                <a14:m>
                  <m:oMath xmlns:m="http://schemas.openxmlformats.org/officeDocument/2006/math"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时，分类结果为：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𝑡𝑜𝑢𝑟𝑛𝑎𝑚𝑒𝑛𝑡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𝑐h𝑎𝑚𝑝𝑖𝑜𝑛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A0B575-15CA-44C7-A25B-03AB16059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96" y="3614057"/>
                <a:ext cx="11700000" cy="533992"/>
              </a:xfrm>
              <a:prstGeom prst="rect">
                <a:avLst/>
              </a:prstGeom>
              <a:blipFill>
                <a:blip r:embed="rId5"/>
                <a:stretch>
                  <a:fillRect l="-782" t="-10345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>
            <a:extLst>
              <a:ext uri="{FF2B5EF4-FFF2-40B4-BE49-F238E27FC236}">
                <a16:creationId xmlns:a16="http://schemas.microsoft.com/office/drawing/2014/main" id="{CA5422D4-2344-4047-B8BB-D5A9153341E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72B9C0-F087-47E2-9439-3D280062BAC9}"/>
                  </a:ext>
                </a:extLst>
              </p:cNvPr>
              <p:cNvSpPr/>
              <p:nvPr/>
            </p:nvSpPr>
            <p:spPr>
              <a:xfrm>
                <a:off x="2394515" y="2246926"/>
                <a:ext cx="7517699" cy="510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𝒟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=2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72B9C0-F087-47E2-9439-3D280062B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15" y="2246926"/>
                <a:ext cx="7517699" cy="510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4217F2-37D8-4F60-A509-17114BCE76CE}"/>
                  </a:ext>
                </a:extLst>
              </p:cNvPr>
              <p:cNvSpPr/>
              <p:nvPr/>
            </p:nvSpPr>
            <p:spPr>
              <a:xfrm>
                <a:off x="695196" y="5199643"/>
                <a:ext cx="11496804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不足：类别组合后求解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需要更多空间、更耗时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4217F2-37D8-4F60-A509-17114BCE7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96" y="5199643"/>
                <a:ext cx="11496804" cy="497893"/>
              </a:xfrm>
              <a:prstGeom prst="rect">
                <a:avLst/>
              </a:prstGeom>
              <a:blipFill>
                <a:blip r:embed="rId7"/>
                <a:stretch>
                  <a:fillRect l="-689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307298" y="143324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第九讲 多类别分类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Classification for Multiclass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0613461-09BA-433A-A98B-BA98A0AE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109" y="1734727"/>
            <a:ext cx="10002534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“一对多”策略的多类别分类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lticlass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via One-Versus-All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“一对一”策略的多类别分类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Multiclass via One-Versus-One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Softmax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”多类别分类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Multiclass via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Softmax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9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9.3 “</a:t>
            </a:r>
            <a:r>
              <a:rPr lang="en-US" altLang="zh-CN" kern="0" dirty="0" err="1">
                <a:solidFill>
                  <a:srgbClr val="000000"/>
                </a:solidFill>
              </a:rPr>
              <a:t>Softmax</a:t>
            </a:r>
            <a:r>
              <a:rPr lang="en-US" altLang="zh-CN" kern="0" dirty="0">
                <a:solidFill>
                  <a:srgbClr val="000000"/>
                </a:solidFill>
              </a:rPr>
              <a:t>”</a:t>
            </a:r>
            <a:r>
              <a:rPr lang="zh-CN" altLang="en-US" kern="0" dirty="0">
                <a:solidFill>
                  <a:srgbClr val="000000"/>
                </a:solidFill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A422C9-D3D7-4C3F-AE47-CFC71A9EB190}"/>
              </a:ext>
            </a:extLst>
          </p:cNvPr>
          <p:cNvSpPr/>
          <p:nvPr/>
        </p:nvSpPr>
        <p:spPr>
          <a:xfrm>
            <a:off x="3795713" y="2155825"/>
            <a:ext cx="673100" cy="2441575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27">
            <a:extLst>
              <a:ext uri="{FF2B5EF4-FFF2-40B4-BE49-F238E27FC236}">
                <a16:creationId xmlns:a16="http://schemas.microsoft.com/office/drawing/2014/main" id="{D3745DA4-D6A0-4496-BDD3-0E69EA57787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05188" y="3043237"/>
            <a:ext cx="149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Softmax</a:t>
            </a:r>
            <a:endParaRPr kumimoji="0" lang="zh-TW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線單箭頭接點 23">
            <a:extLst>
              <a:ext uri="{FF2B5EF4-FFF2-40B4-BE49-F238E27FC236}">
                <a16:creationId xmlns:a16="http://schemas.microsoft.com/office/drawing/2014/main" id="{4E8FBA8E-56D6-41C4-AAC9-31057B0E9AD8}"/>
              </a:ext>
            </a:extLst>
          </p:cNvPr>
          <p:cNvCxnSpPr>
            <a:cxnSpLocks/>
          </p:cNvCxnSpPr>
          <p:nvPr/>
        </p:nvCxnSpPr>
        <p:spPr>
          <a:xfrm>
            <a:off x="2916238" y="2513013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直線單箭頭接點 23">
            <a:extLst>
              <a:ext uri="{FF2B5EF4-FFF2-40B4-BE49-F238E27FC236}">
                <a16:creationId xmlns:a16="http://schemas.microsoft.com/office/drawing/2014/main" id="{1F337001-56E0-43EA-943E-5BF6ABB5C3D5}"/>
              </a:ext>
            </a:extLst>
          </p:cNvPr>
          <p:cNvCxnSpPr>
            <a:cxnSpLocks/>
          </p:cNvCxnSpPr>
          <p:nvPr/>
        </p:nvCxnSpPr>
        <p:spPr>
          <a:xfrm>
            <a:off x="2916238" y="3430588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直線單箭頭接點 23">
            <a:extLst>
              <a:ext uri="{FF2B5EF4-FFF2-40B4-BE49-F238E27FC236}">
                <a16:creationId xmlns:a16="http://schemas.microsoft.com/office/drawing/2014/main" id="{66C8AC73-7829-4162-934A-0BB501050B78}"/>
              </a:ext>
            </a:extLst>
          </p:cNvPr>
          <p:cNvCxnSpPr>
            <a:cxnSpLocks/>
          </p:cNvCxnSpPr>
          <p:nvPr/>
        </p:nvCxnSpPr>
        <p:spPr>
          <a:xfrm>
            <a:off x="2916238" y="4221163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9" name="文本框 2">
            <a:extLst>
              <a:ext uri="{FF2B5EF4-FFF2-40B4-BE49-F238E27FC236}">
                <a16:creationId xmlns:a16="http://schemas.microsoft.com/office/drawing/2014/main" id="{447912A2-BEEA-4FF9-ACDC-85595B0B7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565400"/>
            <a:ext cx="4921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88DCBDC5-9386-443D-AFA3-25F19731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3425825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cxnSp>
        <p:nvCxnSpPr>
          <p:cNvPr id="21" name="直線單箭頭接點 39">
            <a:extLst>
              <a:ext uri="{FF2B5EF4-FFF2-40B4-BE49-F238E27FC236}">
                <a16:creationId xmlns:a16="http://schemas.microsoft.com/office/drawing/2014/main" id="{F436267B-4322-4631-A9FD-E4B1689EF334}"/>
              </a:ext>
            </a:extLst>
          </p:cNvPr>
          <p:cNvCxnSpPr>
            <a:cxnSpLocks/>
          </p:cNvCxnSpPr>
          <p:nvPr/>
        </p:nvCxnSpPr>
        <p:spPr>
          <a:xfrm flipV="1">
            <a:off x="704850" y="2678113"/>
            <a:ext cx="676275" cy="5842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cxnSp>
        <p:nvCxnSpPr>
          <p:cNvPr id="22" name="直線單箭頭接點 40">
            <a:extLst>
              <a:ext uri="{FF2B5EF4-FFF2-40B4-BE49-F238E27FC236}">
                <a16:creationId xmlns:a16="http://schemas.microsoft.com/office/drawing/2014/main" id="{54160C15-06BB-4098-949F-38529F3ADF96}"/>
              </a:ext>
            </a:extLst>
          </p:cNvPr>
          <p:cNvCxnSpPr>
            <a:cxnSpLocks/>
          </p:cNvCxnSpPr>
          <p:nvPr/>
        </p:nvCxnSpPr>
        <p:spPr>
          <a:xfrm>
            <a:off x="690563" y="3416300"/>
            <a:ext cx="676275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cxnSp>
        <p:nvCxnSpPr>
          <p:cNvPr id="23" name="直線單箭頭接點 41">
            <a:extLst>
              <a:ext uri="{FF2B5EF4-FFF2-40B4-BE49-F238E27FC236}">
                <a16:creationId xmlns:a16="http://schemas.microsoft.com/office/drawing/2014/main" id="{8092B560-FB84-4314-B182-5913D07BAD16}"/>
              </a:ext>
            </a:extLst>
          </p:cNvPr>
          <p:cNvCxnSpPr>
            <a:cxnSpLocks/>
          </p:cNvCxnSpPr>
          <p:nvPr/>
        </p:nvCxnSpPr>
        <p:spPr>
          <a:xfrm>
            <a:off x="671513" y="3629025"/>
            <a:ext cx="666750" cy="530225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2CCA693-3873-4D53-AF87-0D0F5F2431D8}"/>
              </a:ext>
            </a:extLst>
          </p:cNvPr>
          <p:cNvSpPr/>
          <p:nvPr/>
        </p:nvSpPr>
        <p:spPr>
          <a:xfrm>
            <a:off x="5495925" y="2190750"/>
            <a:ext cx="673100" cy="24066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本框 27">
            <a:extLst>
              <a:ext uri="{FF2B5EF4-FFF2-40B4-BE49-F238E27FC236}">
                <a16:creationId xmlns:a16="http://schemas.microsoft.com/office/drawing/2014/main" id="{9997AD37-681A-4B9E-A09E-392A08CC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2617788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sp>
        <p:nvSpPr>
          <p:cNvPr id="30" name="文本框 28">
            <a:extLst>
              <a:ext uri="{FF2B5EF4-FFF2-40B4-BE49-F238E27FC236}">
                <a16:creationId xmlns:a16="http://schemas.microsoft.com/office/drawing/2014/main" id="{BB9B8824-D515-410B-A6D5-698C5250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495675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cxnSp>
        <p:nvCxnSpPr>
          <p:cNvPr id="31" name="直線單箭頭接點 23">
            <a:extLst>
              <a:ext uri="{FF2B5EF4-FFF2-40B4-BE49-F238E27FC236}">
                <a16:creationId xmlns:a16="http://schemas.microsoft.com/office/drawing/2014/main" id="{57FDE16C-2F8C-454B-97E1-FDF6D1C9AD91}"/>
              </a:ext>
            </a:extLst>
          </p:cNvPr>
          <p:cNvCxnSpPr>
            <a:cxnSpLocks/>
          </p:cNvCxnSpPr>
          <p:nvPr/>
        </p:nvCxnSpPr>
        <p:spPr>
          <a:xfrm>
            <a:off x="4522788" y="2555875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2" name="直線單箭頭接點 23">
            <a:extLst>
              <a:ext uri="{FF2B5EF4-FFF2-40B4-BE49-F238E27FC236}">
                <a16:creationId xmlns:a16="http://schemas.microsoft.com/office/drawing/2014/main" id="{13D21831-56D5-41E9-B500-846454D0E3D7}"/>
              </a:ext>
            </a:extLst>
          </p:cNvPr>
          <p:cNvCxnSpPr>
            <a:cxnSpLocks/>
          </p:cNvCxnSpPr>
          <p:nvPr/>
        </p:nvCxnSpPr>
        <p:spPr>
          <a:xfrm>
            <a:off x="4522788" y="3452813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3" name="直線單箭頭接點 23">
            <a:extLst>
              <a:ext uri="{FF2B5EF4-FFF2-40B4-BE49-F238E27FC236}">
                <a16:creationId xmlns:a16="http://schemas.microsoft.com/office/drawing/2014/main" id="{BC19F969-71D9-4A4E-BC90-4198A48BBE3B}"/>
              </a:ext>
            </a:extLst>
          </p:cNvPr>
          <p:cNvCxnSpPr>
            <a:cxnSpLocks/>
          </p:cNvCxnSpPr>
          <p:nvPr/>
        </p:nvCxnSpPr>
        <p:spPr>
          <a:xfrm>
            <a:off x="4522788" y="4241800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2996C8-4B8B-4915-86D8-79F7C0F564B1}"/>
                  </a:ext>
                </a:extLst>
              </p:cNvPr>
              <p:cNvSpPr txBox="1"/>
              <p:nvPr/>
            </p:nvSpPr>
            <p:spPr>
              <a:xfrm>
                <a:off x="314714" y="3215788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2996C8-4B8B-4915-86D8-79F7C0F5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14" y="3215788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E713D9-43DF-47C3-B9FD-55397ACE77BB}"/>
                  </a:ext>
                </a:extLst>
              </p:cNvPr>
              <p:cNvSpPr txBox="1"/>
              <p:nvPr/>
            </p:nvSpPr>
            <p:spPr>
              <a:xfrm>
                <a:off x="1460682" y="2352059"/>
                <a:ext cx="1401581" cy="391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E713D9-43DF-47C3-B9FD-55397ACE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2" y="2352059"/>
                <a:ext cx="1401581" cy="391389"/>
              </a:xfrm>
              <a:prstGeom prst="rect">
                <a:avLst/>
              </a:prstGeom>
              <a:blipFill>
                <a:blip r:embed="rId4"/>
                <a:stretch>
                  <a:fillRect l="-1739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CFB1A15-18EA-4325-86D4-D74515AF6397}"/>
                  </a:ext>
                </a:extLst>
              </p:cNvPr>
              <p:cNvSpPr txBox="1"/>
              <p:nvPr/>
            </p:nvSpPr>
            <p:spPr>
              <a:xfrm>
                <a:off x="1454343" y="3233426"/>
                <a:ext cx="1401581" cy="438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CFB1A15-18EA-4325-86D4-D74515AF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43" y="3233426"/>
                <a:ext cx="1401581" cy="438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AD9B57-F116-4A75-8524-F0E76CD6D63D}"/>
                  </a:ext>
                </a:extLst>
              </p:cNvPr>
              <p:cNvSpPr txBox="1"/>
              <p:nvPr/>
            </p:nvSpPr>
            <p:spPr>
              <a:xfrm>
                <a:off x="1467826" y="4004822"/>
                <a:ext cx="1401581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AD9B57-F116-4A75-8524-F0E76CD6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6" y="4004822"/>
                <a:ext cx="1401581" cy="393121"/>
              </a:xfrm>
              <a:prstGeom prst="rect">
                <a:avLst/>
              </a:prstGeom>
              <a:blipFill>
                <a:blip r:embed="rId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E007D3-B668-42DC-9299-75A7C489D198}"/>
                  </a:ext>
                </a:extLst>
              </p:cNvPr>
              <p:cNvSpPr txBox="1"/>
              <p:nvPr/>
            </p:nvSpPr>
            <p:spPr>
              <a:xfrm>
                <a:off x="5665932" y="2328347"/>
                <a:ext cx="382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E007D3-B668-42DC-9299-75A7C489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932" y="2328347"/>
                <a:ext cx="382669" cy="369332"/>
              </a:xfrm>
              <a:prstGeom prst="rect">
                <a:avLst/>
              </a:prstGeom>
              <a:blipFill>
                <a:blip r:embed="rId7"/>
                <a:stretch>
                  <a:fillRect l="-17460" t="-14754" r="-52381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1CF972-FC30-451C-97D9-E98413BA75CF}"/>
                  </a:ext>
                </a:extLst>
              </p:cNvPr>
              <p:cNvSpPr txBox="1"/>
              <p:nvPr/>
            </p:nvSpPr>
            <p:spPr>
              <a:xfrm>
                <a:off x="5654638" y="3229941"/>
                <a:ext cx="3556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1CF972-FC30-451C-97D9-E98413BA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638" y="3229941"/>
                <a:ext cx="355674" cy="399084"/>
              </a:xfrm>
              <a:prstGeom prst="rect">
                <a:avLst/>
              </a:prstGeom>
              <a:blipFill>
                <a:blip r:embed="rId8"/>
                <a:stretch>
                  <a:fillRect l="-18966" t="-15385" r="-55172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2E52D0-9EB4-4A10-AEFC-DFB012F48E14}"/>
                  </a:ext>
                </a:extLst>
              </p:cNvPr>
              <p:cNvSpPr txBox="1"/>
              <p:nvPr/>
            </p:nvSpPr>
            <p:spPr>
              <a:xfrm>
                <a:off x="5641659" y="4021621"/>
                <a:ext cx="464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2E52D0-9EB4-4A10-AEFC-DFB012F4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59" y="4021621"/>
                <a:ext cx="464293" cy="369332"/>
              </a:xfrm>
              <a:prstGeom prst="rect">
                <a:avLst/>
              </a:prstGeom>
              <a:blipFill>
                <a:blip r:embed="rId9"/>
                <a:stretch>
                  <a:fillRect l="-14286" t="-15000" r="-41558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E5D5F9-3330-496D-B738-2E3DBB1B0467}"/>
                  </a:ext>
                </a:extLst>
              </p:cNvPr>
              <p:cNvSpPr txBox="1"/>
              <p:nvPr/>
            </p:nvSpPr>
            <p:spPr>
              <a:xfrm>
                <a:off x="7485937" y="1410418"/>
                <a:ext cx="2663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={1,2,…,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E5D5F9-3330-496D-B738-2E3DBB1B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937" y="1410418"/>
                <a:ext cx="2663421" cy="369332"/>
              </a:xfrm>
              <a:prstGeom prst="rect">
                <a:avLst/>
              </a:prstGeom>
              <a:blipFill>
                <a:blip r:embed="rId10"/>
                <a:stretch>
                  <a:fillRect l="-2975" r="-343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9.3 “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Softmax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”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9F7ACF1-F74B-466E-9F6D-AE590328461D}"/>
                  </a:ext>
                </a:extLst>
              </p:cNvPr>
              <p:cNvSpPr txBox="1"/>
              <p:nvPr/>
            </p:nvSpPr>
            <p:spPr>
              <a:xfrm>
                <a:off x="8890201" y="1220367"/>
                <a:ext cx="2663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={1,2,…,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9F7ACF1-F74B-466E-9F6D-AE590328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201" y="1220367"/>
                <a:ext cx="2663421" cy="369332"/>
              </a:xfrm>
              <a:prstGeom prst="rect">
                <a:avLst/>
              </a:prstGeom>
              <a:blipFill>
                <a:blip r:embed="rId4"/>
                <a:stretch>
                  <a:fillRect l="-2975" r="-343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2">
            <a:extLst>
              <a:ext uri="{FF2B5EF4-FFF2-40B4-BE49-F238E27FC236}">
                <a16:creationId xmlns:a16="http://schemas.microsoft.com/office/drawing/2014/main" id="{0790F3C9-D0CF-416F-9EED-500E13AC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4" y="1970508"/>
            <a:ext cx="8972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2">
            <a:extLst>
              <a:ext uri="{FF2B5EF4-FFF2-40B4-BE49-F238E27FC236}">
                <a16:creationId xmlns:a16="http://schemas.microsoft.com/office/drawing/2014/main" id="{197783B1-B6C3-4D18-A772-7683E051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4" y="1970508"/>
            <a:ext cx="8972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文本框 2">
            <a:extLst>
              <a:ext uri="{FF2B5EF4-FFF2-40B4-BE49-F238E27FC236}">
                <a16:creationId xmlns:a16="http://schemas.microsoft.com/office/drawing/2014/main" id="{16A1ABB2-0563-4E57-96CB-ADF428CA5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322" y="2626146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sp>
        <p:nvSpPr>
          <p:cNvPr id="101" name="文本框 13">
            <a:extLst>
              <a:ext uri="{FF2B5EF4-FFF2-40B4-BE49-F238E27FC236}">
                <a16:creationId xmlns:a16="http://schemas.microsoft.com/office/drawing/2014/main" id="{036116B6-BA54-463F-98AB-3555EF4E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672" y="3508796"/>
            <a:ext cx="492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3B93CB4-CD26-4B9C-9306-CD1EFDAAB796}"/>
              </a:ext>
            </a:extLst>
          </p:cNvPr>
          <p:cNvSpPr/>
          <p:nvPr/>
        </p:nvSpPr>
        <p:spPr>
          <a:xfrm>
            <a:off x="2757072" y="1778421"/>
            <a:ext cx="5556250" cy="3859212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7" name="直線單箭頭接點 20">
            <a:extLst>
              <a:ext uri="{FF2B5EF4-FFF2-40B4-BE49-F238E27FC236}">
                <a16:creationId xmlns:a16="http://schemas.microsoft.com/office/drawing/2014/main" id="{C360703E-B6E4-43AD-A5E4-3358661581AF}"/>
              </a:ext>
            </a:extLst>
          </p:cNvPr>
          <p:cNvCxnSpPr/>
          <p:nvPr/>
        </p:nvCxnSpPr>
        <p:spPr>
          <a:xfrm>
            <a:off x="2449097" y="3486571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8" name="直線單箭頭接點 21">
            <a:extLst>
              <a:ext uri="{FF2B5EF4-FFF2-40B4-BE49-F238E27FC236}">
                <a16:creationId xmlns:a16="http://schemas.microsoft.com/office/drawing/2014/main" id="{2192C167-A089-4BCB-9ED4-D040B294EBDB}"/>
              </a:ext>
            </a:extLst>
          </p:cNvPr>
          <p:cNvCxnSpPr/>
          <p:nvPr/>
        </p:nvCxnSpPr>
        <p:spPr>
          <a:xfrm>
            <a:off x="2449097" y="4372396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" name="直線單箭頭接點 22">
            <a:extLst>
              <a:ext uri="{FF2B5EF4-FFF2-40B4-BE49-F238E27FC236}">
                <a16:creationId xmlns:a16="http://schemas.microsoft.com/office/drawing/2014/main" id="{7C68F533-9329-45C3-8C26-B29605900E3A}"/>
              </a:ext>
            </a:extLst>
          </p:cNvPr>
          <p:cNvCxnSpPr/>
          <p:nvPr/>
        </p:nvCxnSpPr>
        <p:spPr>
          <a:xfrm>
            <a:off x="2449097" y="2597571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0" name="橢圓 23">
            <a:extLst>
              <a:ext uri="{FF2B5EF4-FFF2-40B4-BE49-F238E27FC236}">
                <a16:creationId xmlns:a16="http://schemas.microsoft.com/office/drawing/2014/main" id="{FA8BBFBD-A67B-48B3-82DB-8FCA8B9AE530}"/>
              </a:ext>
            </a:extLst>
          </p:cNvPr>
          <p:cNvSpPr/>
          <p:nvPr/>
        </p:nvSpPr>
        <p:spPr>
          <a:xfrm>
            <a:off x="3082509" y="2300708"/>
            <a:ext cx="595313" cy="595313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1" name="橢圓 24">
            <a:extLst>
              <a:ext uri="{FF2B5EF4-FFF2-40B4-BE49-F238E27FC236}">
                <a16:creationId xmlns:a16="http://schemas.microsoft.com/office/drawing/2014/main" id="{9EC46EBB-7AFB-45DA-9240-FFDBC29EE449}"/>
              </a:ext>
            </a:extLst>
          </p:cNvPr>
          <p:cNvSpPr/>
          <p:nvPr/>
        </p:nvSpPr>
        <p:spPr>
          <a:xfrm>
            <a:off x="3082509" y="3188121"/>
            <a:ext cx="595313" cy="595312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橢圓 25">
            <a:extLst>
              <a:ext uri="{FF2B5EF4-FFF2-40B4-BE49-F238E27FC236}">
                <a16:creationId xmlns:a16="http://schemas.microsoft.com/office/drawing/2014/main" id="{A2092B96-AEC1-44D0-B9E9-38B90DD980FF}"/>
              </a:ext>
            </a:extLst>
          </p:cNvPr>
          <p:cNvSpPr/>
          <p:nvPr/>
        </p:nvSpPr>
        <p:spPr>
          <a:xfrm>
            <a:off x="3082509" y="4073946"/>
            <a:ext cx="595313" cy="595312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文字方塊 29">
            <a:extLst>
              <a:ext uri="{FF2B5EF4-FFF2-40B4-BE49-F238E27FC236}">
                <a16:creationId xmlns:a16="http://schemas.microsoft.com/office/drawing/2014/main" id="{B87110CD-0468-4A4A-B467-3C4A2277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134" y="1702221"/>
            <a:ext cx="3614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Softmax</a:t>
            </a:r>
            <a:endParaRPr kumimoji="0" lang="zh-TW" altLang="en-US" sz="2400" b="1" i="1" u="sng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7" name="直線單箭頭接點 33">
            <a:extLst>
              <a:ext uri="{FF2B5EF4-FFF2-40B4-BE49-F238E27FC236}">
                <a16:creationId xmlns:a16="http://schemas.microsoft.com/office/drawing/2014/main" id="{8ABFEDA4-961F-4CC2-9433-EFA4E3B6510A}"/>
              </a:ext>
            </a:extLst>
          </p:cNvPr>
          <p:cNvCxnSpPr/>
          <p:nvPr/>
        </p:nvCxnSpPr>
        <p:spPr>
          <a:xfrm flipV="1">
            <a:off x="3677822" y="3486571"/>
            <a:ext cx="118268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8" name="直線單箭頭接點 34">
            <a:extLst>
              <a:ext uri="{FF2B5EF4-FFF2-40B4-BE49-F238E27FC236}">
                <a16:creationId xmlns:a16="http://schemas.microsoft.com/office/drawing/2014/main" id="{BBE17706-DCE5-4AFD-9A56-FE25EAFA2DD5}"/>
              </a:ext>
            </a:extLst>
          </p:cNvPr>
          <p:cNvCxnSpPr/>
          <p:nvPr/>
        </p:nvCxnSpPr>
        <p:spPr>
          <a:xfrm>
            <a:off x="3677822" y="4372396"/>
            <a:ext cx="17351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直線單箭頭接點 35">
            <a:extLst>
              <a:ext uri="{FF2B5EF4-FFF2-40B4-BE49-F238E27FC236}">
                <a16:creationId xmlns:a16="http://schemas.microsoft.com/office/drawing/2014/main" id="{E07CF0F8-30A6-4DBC-BF46-B8FAB0341069}"/>
              </a:ext>
            </a:extLst>
          </p:cNvPr>
          <p:cNvCxnSpPr/>
          <p:nvPr/>
        </p:nvCxnSpPr>
        <p:spPr>
          <a:xfrm>
            <a:off x="3677822" y="2597571"/>
            <a:ext cx="5048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20" name="群組 39">
            <a:extLst>
              <a:ext uri="{FF2B5EF4-FFF2-40B4-BE49-F238E27FC236}">
                <a16:creationId xmlns:a16="http://schemas.microsoft.com/office/drawing/2014/main" id="{712DFF46-2A8C-4EC7-8768-5BA67B391C1A}"/>
              </a:ext>
            </a:extLst>
          </p:cNvPr>
          <p:cNvGrpSpPr/>
          <p:nvPr/>
        </p:nvGrpSpPr>
        <p:grpSpPr>
          <a:xfrm>
            <a:off x="4815924" y="4905061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EFAC510-BE69-4A99-B3BB-203442225C0D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2" name="Object 12">
              <a:extLst>
                <a:ext uri="{FF2B5EF4-FFF2-40B4-BE49-F238E27FC236}">
                  <a16:creationId xmlns:a16="http://schemas.microsoft.com/office/drawing/2014/main" id="{ADF67509-5BF5-493A-9B37-B486E1FCE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方程式" r:id="rId6" imgW="139680" imgH="139680" progId="Equation.3">
                    <p:embed/>
                  </p:oleObj>
                </mc:Choice>
                <mc:Fallback>
                  <p:oleObj name="方程式" r:id="rId6" imgW="139680" imgH="139680" progId="Equation.3">
                    <p:embed/>
                    <p:pic>
                      <p:nvPicPr>
                        <p:cNvPr id="62" name="Object 12">
                          <a:extLst>
                            <a:ext uri="{FF2B5EF4-FFF2-40B4-BE49-F238E27FC236}">
                              <a16:creationId xmlns:a16="http://schemas.microsoft.com/office/drawing/2014/main" id="{A504DFED-2B7E-4508-82BA-71BA119EDC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群組 44">
            <a:extLst>
              <a:ext uri="{FF2B5EF4-FFF2-40B4-BE49-F238E27FC236}">
                <a16:creationId xmlns:a16="http://schemas.microsoft.com/office/drawing/2014/main" id="{FD34177B-B977-47A4-8FD0-E028F224A298}"/>
              </a:ext>
            </a:extLst>
          </p:cNvPr>
          <p:cNvGrpSpPr/>
          <p:nvPr/>
        </p:nvGrpSpPr>
        <p:grpSpPr>
          <a:xfrm>
            <a:off x="6364902" y="2362424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0A6FD41-F254-4305-A77C-CFE0718F91A9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5" name="Object 12">
              <a:extLst>
                <a:ext uri="{FF2B5EF4-FFF2-40B4-BE49-F238E27FC236}">
                  <a16:creationId xmlns:a16="http://schemas.microsoft.com/office/drawing/2014/main" id="{E66E7EE0-7320-4C99-88AE-8CA48730E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方程式" r:id="rId8" imgW="126720" imgH="126720" progId="Equation.3">
                    <p:embed/>
                  </p:oleObj>
                </mc:Choice>
                <mc:Fallback>
                  <p:oleObj name="方程式" r:id="rId8" imgW="126720" imgH="126720" progId="Equation.3">
                    <p:embed/>
                    <p:pic>
                      <p:nvPicPr>
                        <p:cNvPr id="65" name="Object 12">
                          <a:extLst>
                            <a:ext uri="{FF2B5EF4-FFF2-40B4-BE49-F238E27FC236}">
                              <a16:creationId xmlns:a16="http://schemas.microsoft.com/office/drawing/2014/main" id="{B7FBC108-C653-4D26-8133-69C034926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群組 47">
            <a:extLst>
              <a:ext uri="{FF2B5EF4-FFF2-40B4-BE49-F238E27FC236}">
                <a16:creationId xmlns:a16="http://schemas.microsoft.com/office/drawing/2014/main" id="{1148674B-5DA1-41F1-9684-EE2A2A375968}"/>
              </a:ext>
            </a:extLst>
          </p:cNvPr>
          <p:cNvGrpSpPr/>
          <p:nvPr/>
        </p:nvGrpSpPr>
        <p:grpSpPr>
          <a:xfrm>
            <a:off x="7013515" y="3265204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FD0E04C-F35F-4E66-998F-FCCE2CB8DC7F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8" name="Object 12">
              <a:extLst>
                <a:ext uri="{FF2B5EF4-FFF2-40B4-BE49-F238E27FC236}">
                  <a16:creationId xmlns:a16="http://schemas.microsoft.com/office/drawing/2014/main" id="{1F84D7A4-7541-4AA2-943A-70CFC39DA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方程式" r:id="rId10" imgW="126720" imgH="126720" progId="Equation.3">
                    <p:embed/>
                  </p:oleObj>
                </mc:Choice>
                <mc:Fallback>
                  <p:oleObj name="方程式" r:id="rId10" imgW="126720" imgH="126720" progId="Equation.3">
                    <p:embed/>
                    <p:pic>
                      <p:nvPicPr>
                        <p:cNvPr id="68" name="Object 12">
                          <a:extLst>
                            <a:ext uri="{FF2B5EF4-FFF2-40B4-BE49-F238E27FC236}">
                              <a16:creationId xmlns:a16="http://schemas.microsoft.com/office/drawing/2014/main" id="{1DBD18F4-AC9A-4553-AE4D-F188087D8A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群組 50">
            <a:extLst>
              <a:ext uri="{FF2B5EF4-FFF2-40B4-BE49-F238E27FC236}">
                <a16:creationId xmlns:a16="http://schemas.microsoft.com/office/drawing/2014/main" id="{D1DB94AC-ACB9-4D92-9115-EB900B8C8F81}"/>
              </a:ext>
            </a:extLst>
          </p:cNvPr>
          <p:cNvGrpSpPr/>
          <p:nvPr/>
        </p:nvGrpSpPr>
        <p:grpSpPr>
          <a:xfrm>
            <a:off x="7669626" y="4167645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EA3F850-13EF-4F4D-810F-D06449C32358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31" name="Object 12">
              <a:extLst>
                <a:ext uri="{FF2B5EF4-FFF2-40B4-BE49-F238E27FC236}">
                  <a16:creationId xmlns:a16="http://schemas.microsoft.com/office/drawing/2014/main" id="{15084237-3C69-48BE-A681-FDF362819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方程式" r:id="rId12" imgW="126720" imgH="126720" progId="Equation.3">
                    <p:embed/>
                  </p:oleObj>
                </mc:Choice>
                <mc:Fallback>
                  <p:oleObj name="方程式" r:id="rId12" imgW="126720" imgH="126720" progId="Equation.3">
                    <p:embed/>
                    <p:pic>
                      <p:nvPicPr>
                        <p:cNvPr id="71" name="Object 12">
                          <a:extLst>
                            <a:ext uri="{FF2B5EF4-FFF2-40B4-BE49-F238E27FC236}">
                              <a16:creationId xmlns:a16="http://schemas.microsoft.com/office/drawing/2014/main" id="{5589EE98-97DB-49ED-BBAD-3D1C5E827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2" name="直線單箭頭接點 53">
            <a:extLst>
              <a:ext uri="{FF2B5EF4-FFF2-40B4-BE49-F238E27FC236}">
                <a16:creationId xmlns:a16="http://schemas.microsoft.com/office/drawing/2014/main" id="{64D13AB6-8F5D-48FE-8067-E0FD24AAA1C9}"/>
              </a:ext>
            </a:extLst>
          </p:cNvPr>
          <p:cNvCxnSpPr/>
          <p:nvPr/>
        </p:nvCxnSpPr>
        <p:spPr>
          <a:xfrm>
            <a:off x="3863559" y="2616621"/>
            <a:ext cx="0" cy="2547937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3" name="直線單箭頭接點 54">
            <a:extLst>
              <a:ext uri="{FF2B5EF4-FFF2-40B4-BE49-F238E27FC236}">
                <a16:creationId xmlns:a16="http://schemas.microsoft.com/office/drawing/2014/main" id="{2BDEEF18-985C-484E-96D5-9F1C93912A2C}"/>
              </a:ext>
            </a:extLst>
          </p:cNvPr>
          <p:cNvCxnSpPr/>
          <p:nvPr/>
        </p:nvCxnSpPr>
        <p:spPr>
          <a:xfrm>
            <a:off x="3863559" y="5145508"/>
            <a:ext cx="912813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4" name="直線單箭頭接點 55">
            <a:extLst>
              <a:ext uri="{FF2B5EF4-FFF2-40B4-BE49-F238E27FC236}">
                <a16:creationId xmlns:a16="http://schemas.microsoft.com/office/drawing/2014/main" id="{801EB2F0-4D44-49E6-BF64-4F02E934C915}"/>
              </a:ext>
            </a:extLst>
          </p:cNvPr>
          <p:cNvCxnSpPr/>
          <p:nvPr/>
        </p:nvCxnSpPr>
        <p:spPr>
          <a:xfrm>
            <a:off x="4182647" y="3507208"/>
            <a:ext cx="0" cy="1666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5" name="直線單箭頭接點 56">
            <a:extLst>
              <a:ext uri="{FF2B5EF4-FFF2-40B4-BE49-F238E27FC236}">
                <a16:creationId xmlns:a16="http://schemas.microsoft.com/office/drawing/2014/main" id="{B82648E2-7706-46D6-BB07-F103160C57B4}"/>
              </a:ext>
            </a:extLst>
          </p:cNvPr>
          <p:cNvCxnSpPr/>
          <p:nvPr/>
        </p:nvCxnSpPr>
        <p:spPr>
          <a:xfrm>
            <a:off x="4465222" y="4372396"/>
            <a:ext cx="0" cy="777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6" name="直線單箭頭接點 57">
            <a:extLst>
              <a:ext uri="{FF2B5EF4-FFF2-40B4-BE49-F238E27FC236}">
                <a16:creationId xmlns:a16="http://schemas.microsoft.com/office/drawing/2014/main" id="{E4545FED-BBB0-4997-ACCC-24A43687EDCD}"/>
              </a:ext>
            </a:extLst>
          </p:cNvPr>
          <p:cNvCxnSpPr/>
          <p:nvPr/>
        </p:nvCxnSpPr>
        <p:spPr>
          <a:xfrm>
            <a:off x="4758909" y="2591221"/>
            <a:ext cx="160655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7" name="直線單箭頭接點 58">
            <a:extLst>
              <a:ext uri="{FF2B5EF4-FFF2-40B4-BE49-F238E27FC236}">
                <a16:creationId xmlns:a16="http://schemas.microsoft.com/office/drawing/2014/main" id="{4A9397D6-1107-4F08-9855-44210DD50A27}"/>
              </a:ext>
            </a:extLst>
          </p:cNvPr>
          <p:cNvCxnSpPr/>
          <p:nvPr/>
        </p:nvCxnSpPr>
        <p:spPr>
          <a:xfrm>
            <a:off x="5412959" y="3507208"/>
            <a:ext cx="160020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8" name="直線單箭頭接點 59">
            <a:extLst>
              <a:ext uri="{FF2B5EF4-FFF2-40B4-BE49-F238E27FC236}">
                <a16:creationId xmlns:a16="http://schemas.microsoft.com/office/drawing/2014/main" id="{B3EA8208-0364-4C34-8B47-52919862546C}"/>
              </a:ext>
            </a:extLst>
          </p:cNvPr>
          <p:cNvCxnSpPr/>
          <p:nvPr/>
        </p:nvCxnSpPr>
        <p:spPr>
          <a:xfrm>
            <a:off x="6895684" y="2597571"/>
            <a:ext cx="175577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9" name="直線單箭頭接點 60">
            <a:extLst>
              <a:ext uri="{FF2B5EF4-FFF2-40B4-BE49-F238E27FC236}">
                <a16:creationId xmlns:a16="http://schemas.microsoft.com/office/drawing/2014/main" id="{4FEC331A-1388-4AA7-BDDF-6974AF509691}"/>
              </a:ext>
            </a:extLst>
          </p:cNvPr>
          <p:cNvCxnSpPr/>
          <p:nvPr/>
        </p:nvCxnSpPr>
        <p:spPr>
          <a:xfrm>
            <a:off x="7575134" y="3507208"/>
            <a:ext cx="10763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0" name="直線單箭頭接點 61">
            <a:extLst>
              <a:ext uri="{FF2B5EF4-FFF2-40B4-BE49-F238E27FC236}">
                <a16:creationId xmlns:a16="http://schemas.microsoft.com/office/drawing/2014/main" id="{CB3CB161-4CD1-44F4-AF65-D284CB1BD839}"/>
              </a:ext>
            </a:extLst>
          </p:cNvPr>
          <p:cNvCxnSpPr/>
          <p:nvPr/>
        </p:nvCxnSpPr>
        <p:spPr>
          <a:xfrm>
            <a:off x="8170447" y="4359696"/>
            <a:ext cx="481012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1" name="直線單箭頭接點 62">
            <a:extLst>
              <a:ext uri="{FF2B5EF4-FFF2-40B4-BE49-F238E27FC236}">
                <a16:creationId xmlns:a16="http://schemas.microsoft.com/office/drawing/2014/main" id="{B8550EFF-1CF1-4C1B-BD6F-E4FCF408F087}"/>
              </a:ext>
            </a:extLst>
          </p:cNvPr>
          <p:cNvCxnSpPr/>
          <p:nvPr/>
        </p:nvCxnSpPr>
        <p:spPr>
          <a:xfrm>
            <a:off x="6649622" y="2897608"/>
            <a:ext cx="0" cy="22383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42" name="直線單箭頭接點 63">
            <a:extLst>
              <a:ext uri="{FF2B5EF4-FFF2-40B4-BE49-F238E27FC236}">
                <a16:creationId xmlns:a16="http://schemas.microsoft.com/office/drawing/2014/main" id="{D767A3A2-DBFC-4619-9879-59D7F2A8D5CC}"/>
              </a:ext>
            </a:extLst>
          </p:cNvPr>
          <p:cNvCxnSpPr/>
          <p:nvPr/>
        </p:nvCxnSpPr>
        <p:spPr>
          <a:xfrm>
            <a:off x="7273509" y="3759621"/>
            <a:ext cx="0" cy="141446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43" name="直線單箭頭接點 65">
            <a:extLst>
              <a:ext uri="{FF2B5EF4-FFF2-40B4-BE49-F238E27FC236}">
                <a16:creationId xmlns:a16="http://schemas.microsoft.com/office/drawing/2014/main" id="{21843E1D-0692-4278-AFBF-6B38EF72A406}"/>
              </a:ext>
            </a:extLst>
          </p:cNvPr>
          <p:cNvCxnSpPr/>
          <p:nvPr/>
        </p:nvCxnSpPr>
        <p:spPr>
          <a:xfrm>
            <a:off x="6224172" y="5145508"/>
            <a:ext cx="1711325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44" name="直線單箭頭接點 66">
            <a:extLst>
              <a:ext uri="{FF2B5EF4-FFF2-40B4-BE49-F238E27FC236}">
                <a16:creationId xmlns:a16="http://schemas.microsoft.com/office/drawing/2014/main" id="{4F11E7B8-369A-4639-9A5A-B8B854546AC2}"/>
              </a:ext>
            </a:extLst>
          </p:cNvPr>
          <p:cNvCxnSpPr>
            <a:endCxn id="130" idx="1"/>
          </p:cNvCxnSpPr>
          <p:nvPr/>
        </p:nvCxnSpPr>
        <p:spPr>
          <a:xfrm>
            <a:off x="5919372" y="4408908"/>
            <a:ext cx="1751012" cy="1905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1" name="文本框 28">
            <a:extLst>
              <a:ext uri="{FF2B5EF4-FFF2-40B4-BE49-F238E27FC236}">
                <a16:creationId xmlns:a16="http://schemas.microsoft.com/office/drawing/2014/main" id="{EBB45C0C-58A9-4209-B64A-4072D99C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347" y="2661071"/>
            <a:ext cx="4937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sp>
        <p:nvSpPr>
          <p:cNvPr id="152" name="文本框 27">
            <a:extLst>
              <a:ext uri="{FF2B5EF4-FFF2-40B4-BE49-F238E27FC236}">
                <a16:creationId xmlns:a16="http://schemas.microsoft.com/office/drawing/2014/main" id="{4B5371D5-AEF0-4699-9A69-734F1178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222" y="3457996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。。。</a:t>
            </a:r>
          </a:p>
        </p:txBody>
      </p:sp>
      <p:cxnSp>
        <p:nvCxnSpPr>
          <p:cNvPr id="153" name="直線單箭頭接點 64">
            <a:extLst>
              <a:ext uri="{FF2B5EF4-FFF2-40B4-BE49-F238E27FC236}">
                <a16:creationId xmlns:a16="http://schemas.microsoft.com/office/drawing/2014/main" id="{A18A3D3D-0969-4FE3-8D9B-920806B5BACF}"/>
              </a:ext>
            </a:extLst>
          </p:cNvPr>
          <p:cNvCxnSpPr/>
          <p:nvPr/>
        </p:nvCxnSpPr>
        <p:spPr>
          <a:xfrm>
            <a:off x="7935497" y="4642271"/>
            <a:ext cx="0" cy="52546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9A33EF6-FB65-4203-B48F-F1ED509B0D44}"/>
                  </a:ext>
                </a:extLst>
              </p:cNvPr>
              <p:cNvSpPr txBox="1"/>
              <p:nvPr/>
            </p:nvSpPr>
            <p:spPr>
              <a:xfrm>
                <a:off x="1017354" y="2361132"/>
                <a:ext cx="1401581" cy="391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9A33EF6-FB65-4203-B48F-F1ED509B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54" y="2361132"/>
                <a:ext cx="1401581" cy="391389"/>
              </a:xfrm>
              <a:prstGeom prst="rect">
                <a:avLst/>
              </a:prstGeom>
              <a:blipFill>
                <a:blip r:embed="rId14"/>
                <a:stretch>
                  <a:fillRect l="-1739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24DB2BB-0A8E-4C80-9CA3-6DC1A78F5958}"/>
                  </a:ext>
                </a:extLst>
              </p:cNvPr>
              <p:cNvSpPr txBox="1"/>
              <p:nvPr/>
            </p:nvSpPr>
            <p:spPr>
              <a:xfrm>
                <a:off x="1020399" y="3287821"/>
                <a:ext cx="1401581" cy="438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24DB2BB-0A8E-4C80-9CA3-6DC1A78F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99" y="3287821"/>
                <a:ext cx="1401581" cy="4387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E3F87C5-AB60-4550-B1FE-196080F671ED}"/>
                  </a:ext>
                </a:extLst>
              </p:cNvPr>
              <p:cNvSpPr txBox="1"/>
              <p:nvPr/>
            </p:nvSpPr>
            <p:spPr>
              <a:xfrm>
                <a:off x="997600" y="4202477"/>
                <a:ext cx="1401581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E3F87C5-AB60-4550-B1FE-196080F6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0" y="4202477"/>
                <a:ext cx="1401581" cy="3931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9E0497C-C3A7-4EEB-B999-0DE9DA1B91ED}"/>
                  </a:ext>
                </a:extLst>
              </p:cNvPr>
              <p:cNvSpPr txBox="1"/>
              <p:nvPr/>
            </p:nvSpPr>
            <p:spPr>
              <a:xfrm>
                <a:off x="4029651" y="2394381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9E0497C-C3A7-4EEB-B999-0DE9DA1B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51" y="2394381"/>
                <a:ext cx="874513" cy="3705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6551743-170D-49FC-A9E8-076F2757C14E}"/>
                  </a:ext>
                </a:extLst>
              </p:cNvPr>
              <p:cNvSpPr txBox="1"/>
              <p:nvPr/>
            </p:nvSpPr>
            <p:spPr>
              <a:xfrm>
                <a:off x="4520785" y="3323681"/>
                <a:ext cx="1190681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6551743-170D-49FC-A9E8-076F2757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85" y="3323681"/>
                <a:ext cx="1190681" cy="380938"/>
              </a:xfrm>
              <a:prstGeom prst="rect">
                <a:avLst/>
              </a:prstGeom>
              <a:blipFill>
                <a:blip r:embed="rId1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323055C-66BD-4E16-9AD8-E954FBE00F38}"/>
                  </a:ext>
                </a:extLst>
              </p:cNvPr>
              <p:cNvSpPr txBox="1"/>
              <p:nvPr/>
            </p:nvSpPr>
            <p:spPr>
              <a:xfrm>
                <a:off x="5170258" y="4145237"/>
                <a:ext cx="1090488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323055C-66BD-4E16-9AD8-E954FBE0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58" y="4145237"/>
                <a:ext cx="1090488" cy="3705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730FC0C-FDAF-48CB-A602-A47204025D4C}"/>
                  </a:ext>
                </a:extLst>
              </p:cNvPr>
              <p:cNvSpPr txBox="1"/>
              <p:nvPr/>
            </p:nvSpPr>
            <p:spPr>
              <a:xfrm>
                <a:off x="2953717" y="4155637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730FC0C-FDAF-48CB-A602-A4720402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7" y="4155637"/>
                <a:ext cx="874513" cy="370551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32AA535-C97F-40C4-AC58-C5E69E146B10}"/>
                  </a:ext>
                </a:extLst>
              </p:cNvPr>
              <p:cNvSpPr txBox="1"/>
              <p:nvPr/>
            </p:nvSpPr>
            <p:spPr>
              <a:xfrm>
                <a:off x="2953717" y="3285687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32AA535-C97F-40C4-AC58-C5E69E14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7" y="3285687"/>
                <a:ext cx="874513" cy="3705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A30B528-85F8-4E6B-94A0-23F0EBC21287}"/>
                  </a:ext>
                </a:extLst>
              </p:cNvPr>
              <p:cNvSpPr txBox="1"/>
              <p:nvPr/>
            </p:nvSpPr>
            <p:spPr>
              <a:xfrm>
                <a:off x="2957190" y="2394380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A30B528-85F8-4E6B-94A0-23F0EBC2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90" y="2394380"/>
                <a:ext cx="874513" cy="3705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6334C18-4B6F-4CC5-83FF-E2025893A941}"/>
                  </a:ext>
                </a:extLst>
              </p:cNvPr>
              <p:cNvSpPr txBox="1"/>
              <p:nvPr/>
            </p:nvSpPr>
            <p:spPr>
              <a:xfrm>
                <a:off x="5295102" y="4602228"/>
                <a:ext cx="874513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𝒦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6334C18-4B6F-4CC5-83FF-E2025893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102" y="4602228"/>
                <a:ext cx="874513" cy="1077474"/>
              </a:xfrm>
              <a:prstGeom prst="rect">
                <a:avLst/>
              </a:prstGeom>
              <a:blipFill>
                <a:blip r:embed="rId2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10A0F99-C18A-4EBB-B30A-BCC5B752FC40}"/>
                  </a:ext>
                </a:extLst>
              </p:cNvPr>
              <p:cNvSpPr txBox="1"/>
              <p:nvPr/>
            </p:nvSpPr>
            <p:spPr>
              <a:xfrm>
                <a:off x="8724037" y="2125455"/>
                <a:ext cx="1711768" cy="825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10A0F99-C18A-4EBB-B30A-BCC5B752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037" y="2125455"/>
                <a:ext cx="1711768" cy="82573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037786C-743F-4B48-B1B4-FAC765EB8D13}"/>
                  </a:ext>
                </a:extLst>
              </p:cNvPr>
              <p:cNvSpPr txBox="1"/>
              <p:nvPr/>
            </p:nvSpPr>
            <p:spPr>
              <a:xfrm>
                <a:off x="8741972" y="3097475"/>
                <a:ext cx="1711768" cy="836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037786C-743F-4B48-B1B4-FAC765EB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72" y="3097475"/>
                <a:ext cx="1711768" cy="836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0C0E645-E508-457A-A1F1-A6FAC86C08A3}"/>
                  </a:ext>
                </a:extLst>
              </p:cNvPr>
              <p:cNvSpPr txBox="1"/>
              <p:nvPr/>
            </p:nvSpPr>
            <p:spPr>
              <a:xfrm>
                <a:off x="8814529" y="4117249"/>
                <a:ext cx="1711768" cy="825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𝒦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0C0E645-E508-457A-A1F1-A6FAC86C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529" y="4117249"/>
                <a:ext cx="1711768" cy="82573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9.3 “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Softmax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”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9F7ACF1-F74B-466E-9F6D-AE590328461D}"/>
                  </a:ext>
                </a:extLst>
              </p:cNvPr>
              <p:cNvSpPr txBox="1"/>
              <p:nvPr/>
            </p:nvSpPr>
            <p:spPr>
              <a:xfrm>
                <a:off x="8890201" y="1220367"/>
                <a:ext cx="1594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𝒴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={1,2,3}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9F7ACF1-F74B-466E-9F6D-AE590328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201" y="1220367"/>
                <a:ext cx="1594539" cy="369332"/>
              </a:xfrm>
              <a:prstGeom prst="rect">
                <a:avLst/>
              </a:prstGeom>
              <a:blipFill>
                <a:blip r:embed="rId4"/>
                <a:stretch>
                  <a:fillRect l="-5344" r="-610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2">
            <a:extLst>
              <a:ext uri="{FF2B5EF4-FFF2-40B4-BE49-F238E27FC236}">
                <a16:creationId xmlns:a16="http://schemas.microsoft.com/office/drawing/2014/main" id="{0790F3C9-D0CF-416F-9EED-500E13AC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4" y="1970508"/>
            <a:ext cx="8972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2">
            <a:extLst>
              <a:ext uri="{FF2B5EF4-FFF2-40B4-BE49-F238E27FC236}">
                <a16:creationId xmlns:a16="http://schemas.microsoft.com/office/drawing/2014/main" id="{197783B1-B6C3-4D18-A772-7683E051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4" y="1970508"/>
            <a:ext cx="8972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83B93CB4-CD26-4B9C-9306-CD1EFDAAB796}"/>
              </a:ext>
            </a:extLst>
          </p:cNvPr>
          <p:cNvSpPr/>
          <p:nvPr/>
        </p:nvSpPr>
        <p:spPr>
          <a:xfrm>
            <a:off x="2757072" y="1778421"/>
            <a:ext cx="5556250" cy="3859212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7" name="直線單箭頭接點 20">
            <a:extLst>
              <a:ext uri="{FF2B5EF4-FFF2-40B4-BE49-F238E27FC236}">
                <a16:creationId xmlns:a16="http://schemas.microsoft.com/office/drawing/2014/main" id="{C360703E-B6E4-43AD-A5E4-3358661581AF}"/>
              </a:ext>
            </a:extLst>
          </p:cNvPr>
          <p:cNvCxnSpPr/>
          <p:nvPr/>
        </p:nvCxnSpPr>
        <p:spPr>
          <a:xfrm>
            <a:off x="2449097" y="3486571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8" name="直線單箭頭接點 21">
            <a:extLst>
              <a:ext uri="{FF2B5EF4-FFF2-40B4-BE49-F238E27FC236}">
                <a16:creationId xmlns:a16="http://schemas.microsoft.com/office/drawing/2014/main" id="{2192C167-A089-4BCB-9ED4-D040B294EBDB}"/>
              </a:ext>
            </a:extLst>
          </p:cNvPr>
          <p:cNvCxnSpPr/>
          <p:nvPr/>
        </p:nvCxnSpPr>
        <p:spPr>
          <a:xfrm>
            <a:off x="2449097" y="4372396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" name="直線單箭頭接點 22">
            <a:extLst>
              <a:ext uri="{FF2B5EF4-FFF2-40B4-BE49-F238E27FC236}">
                <a16:creationId xmlns:a16="http://schemas.microsoft.com/office/drawing/2014/main" id="{7C68F533-9329-45C3-8C26-B29605900E3A}"/>
              </a:ext>
            </a:extLst>
          </p:cNvPr>
          <p:cNvCxnSpPr/>
          <p:nvPr/>
        </p:nvCxnSpPr>
        <p:spPr>
          <a:xfrm>
            <a:off x="2449097" y="2597571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0" name="橢圓 23">
            <a:extLst>
              <a:ext uri="{FF2B5EF4-FFF2-40B4-BE49-F238E27FC236}">
                <a16:creationId xmlns:a16="http://schemas.microsoft.com/office/drawing/2014/main" id="{FA8BBFBD-A67B-48B3-82DB-8FCA8B9AE530}"/>
              </a:ext>
            </a:extLst>
          </p:cNvPr>
          <p:cNvSpPr/>
          <p:nvPr/>
        </p:nvSpPr>
        <p:spPr>
          <a:xfrm>
            <a:off x="3082509" y="2300708"/>
            <a:ext cx="595313" cy="595313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1" name="橢圓 24">
            <a:extLst>
              <a:ext uri="{FF2B5EF4-FFF2-40B4-BE49-F238E27FC236}">
                <a16:creationId xmlns:a16="http://schemas.microsoft.com/office/drawing/2014/main" id="{9EC46EBB-7AFB-45DA-9240-FFDBC29EE449}"/>
              </a:ext>
            </a:extLst>
          </p:cNvPr>
          <p:cNvSpPr/>
          <p:nvPr/>
        </p:nvSpPr>
        <p:spPr>
          <a:xfrm>
            <a:off x="3082509" y="3188121"/>
            <a:ext cx="595313" cy="595312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橢圓 25">
            <a:extLst>
              <a:ext uri="{FF2B5EF4-FFF2-40B4-BE49-F238E27FC236}">
                <a16:creationId xmlns:a16="http://schemas.microsoft.com/office/drawing/2014/main" id="{A2092B96-AEC1-44D0-B9E9-38B90DD980FF}"/>
              </a:ext>
            </a:extLst>
          </p:cNvPr>
          <p:cNvSpPr/>
          <p:nvPr/>
        </p:nvSpPr>
        <p:spPr>
          <a:xfrm>
            <a:off x="3082509" y="4073946"/>
            <a:ext cx="595313" cy="595312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文字方塊 29">
            <a:extLst>
              <a:ext uri="{FF2B5EF4-FFF2-40B4-BE49-F238E27FC236}">
                <a16:creationId xmlns:a16="http://schemas.microsoft.com/office/drawing/2014/main" id="{B87110CD-0468-4A4A-B467-3C4A2277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134" y="1702221"/>
            <a:ext cx="3614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Softmax</a:t>
            </a:r>
            <a:endParaRPr kumimoji="0" lang="zh-TW" altLang="en-US" sz="2400" b="1" i="1" u="sng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7" name="直線單箭頭接點 33">
            <a:extLst>
              <a:ext uri="{FF2B5EF4-FFF2-40B4-BE49-F238E27FC236}">
                <a16:creationId xmlns:a16="http://schemas.microsoft.com/office/drawing/2014/main" id="{8ABFEDA4-961F-4CC2-9433-EFA4E3B6510A}"/>
              </a:ext>
            </a:extLst>
          </p:cNvPr>
          <p:cNvCxnSpPr/>
          <p:nvPr/>
        </p:nvCxnSpPr>
        <p:spPr>
          <a:xfrm flipV="1">
            <a:off x="3677822" y="3486571"/>
            <a:ext cx="118268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8" name="直線單箭頭接點 34">
            <a:extLst>
              <a:ext uri="{FF2B5EF4-FFF2-40B4-BE49-F238E27FC236}">
                <a16:creationId xmlns:a16="http://schemas.microsoft.com/office/drawing/2014/main" id="{BBE17706-DCE5-4AFD-9A56-FE25EAFA2DD5}"/>
              </a:ext>
            </a:extLst>
          </p:cNvPr>
          <p:cNvCxnSpPr/>
          <p:nvPr/>
        </p:nvCxnSpPr>
        <p:spPr>
          <a:xfrm>
            <a:off x="3677822" y="4372396"/>
            <a:ext cx="17351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直線單箭頭接點 35">
            <a:extLst>
              <a:ext uri="{FF2B5EF4-FFF2-40B4-BE49-F238E27FC236}">
                <a16:creationId xmlns:a16="http://schemas.microsoft.com/office/drawing/2014/main" id="{E07CF0F8-30A6-4DBC-BF46-B8FAB0341069}"/>
              </a:ext>
            </a:extLst>
          </p:cNvPr>
          <p:cNvCxnSpPr/>
          <p:nvPr/>
        </p:nvCxnSpPr>
        <p:spPr>
          <a:xfrm>
            <a:off x="3677822" y="2597571"/>
            <a:ext cx="5048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20" name="群組 39">
            <a:extLst>
              <a:ext uri="{FF2B5EF4-FFF2-40B4-BE49-F238E27FC236}">
                <a16:creationId xmlns:a16="http://schemas.microsoft.com/office/drawing/2014/main" id="{712DFF46-2A8C-4EC7-8768-5BA67B391C1A}"/>
              </a:ext>
            </a:extLst>
          </p:cNvPr>
          <p:cNvGrpSpPr/>
          <p:nvPr/>
        </p:nvGrpSpPr>
        <p:grpSpPr>
          <a:xfrm>
            <a:off x="4815924" y="4905061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EFAC510-BE69-4A99-B3BB-203442225C0D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2" name="Object 12">
              <a:extLst>
                <a:ext uri="{FF2B5EF4-FFF2-40B4-BE49-F238E27FC236}">
                  <a16:creationId xmlns:a16="http://schemas.microsoft.com/office/drawing/2014/main" id="{ADF67509-5BF5-493A-9B37-B486E1FCE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方程式" r:id="rId6" imgW="139680" imgH="139680" progId="Equation.3">
                    <p:embed/>
                  </p:oleObj>
                </mc:Choice>
                <mc:Fallback>
                  <p:oleObj name="方程式" r:id="rId6" imgW="139680" imgH="139680" progId="Equation.3">
                    <p:embed/>
                    <p:pic>
                      <p:nvPicPr>
                        <p:cNvPr id="122" name="Object 12">
                          <a:extLst>
                            <a:ext uri="{FF2B5EF4-FFF2-40B4-BE49-F238E27FC236}">
                              <a16:creationId xmlns:a16="http://schemas.microsoft.com/office/drawing/2014/main" id="{ADF67509-5BF5-493A-9B37-B486E1FCE5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群組 44">
            <a:extLst>
              <a:ext uri="{FF2B5EF4-FFF2-40B4-BE49-F238E27FC236}">
                <a16:creationId xmlns:a16="http://schemas.microsoft.com/office/drawing/2014/main" id="{FD34177B-B977-47A4-8FD0-E028F224A298}"/>
              </a:ext>
            </a:extLst>
          </p:cNvPr>
          <p:cNvGrpSpPr/>
          <p:nvPr/>
        </p:nvGrpSpPr>
        <p:grpSpPr>
          <a:xfrm>
            <a:off x="6364902" y="2362424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0A6FD41-F254-4305-A77C-CFE0718F91A9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5" name="Object 12">
              <a:extLst>
                <a:ext uri="{FF2B5EF4-FFF2-40B4-BE49-F238E27FC236}">
                  <a16:creationId xmlns:a16="http://schemas.microsoft.com/office/drawing/2014/main" id="{E66E7EE0-7320-4C99-88AE-8CA48730E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方程式" r:id="rId8" imgW="126720" imgH="126720" progId="Equation.3">
                    <p:embed/>
                  </p:oleObj>
                </mc:Choice>
                <mc:Fallback>
                  <p:oleObj name="方程式" r:id="rId8" imgW="126720" imgH="126720" progId="Equation.3">
                    <p:embed/>
                    <p:pic>
                      <p:nvPicPr>
                        <p:cNvPr id="125" name="Object 12">
                          <a:extLst>
                            <a:ext uri="{FF2B5EF4-FFF2-40B4-BE49-F238E27FC236}">
                              <a16:creationId xmlns:a16="http://schemas.microsoft.com/office/drawing/2014/main" id="{E66E7EE0-7320-4C99-88AE-8CA48730E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群組 47">
            <a:extLst>
              <a:ext uri="{FF2B5EF4-FFF2-40B4-BE49-F238E27FC236}">
                <a16:creationId xmlns:a16="http://schemas.microsoft.com/office/drawing/2014/main" id="{1148674B-5DA1-41F1-9684-EE2A2A375968}"/>
              </a:ext>
            </a:extLst>
          </p:cNvPr>
          <p:cNvGrpSpPr/>
          <p:nvPr/>
        </p:nvGrpSpPr>
        <p:grpSpPr>
          <a:xfrm>
            <a:off x="7013515" y="3265204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FD0E04C-F35F-4E66-998F-FCCE2CB8DC7F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8" name="Object 12">
              <a:extLst>
                <a:ext uri="{FF2B5EF4-FFF2-40B4-BE49-F238E27FC236}">
                  <a16:creationId xmlns:a16="http://schemas.microsoft.com/office/drawing/2014/main" id="{1F84D7A4-7541-4AA2-943A-70CFC39DA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方程式" r:id="rId10" imgW="126720" imgH="126720" progId="Equation.3">
                    <p:embed/>
                  </p:oleObj>
                </mc:Choice>
                <mc:Fallback>
                  <p:oleObj name="方程式" r:id="rId10" imgW="126720" imgH="126720" progId="Equation.3">
                    <p:embed/>
                    <p:pic>
                      <p:nvPicPr>
                        <p:cNvPr id="128" name="Object 12">
                          <a:extLst>
                            <a:ext uri="{FF2B5EF4-FFF2-40B4-BE49-F238E27FC236}">
                              <a16:creationId xmlns:a16="http://schemas.microsoft.com/office/drawing/2014/main" id="{1F84D7A4-7541-4AA2-943A-70CFC39DAC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群組 50">
            <a:extLst>
              <a:ext uri="{FF2B5EF4-FFF2-40B4-BE49-F238E27FC236}">
                <a16:creationId xmlns:a16="http://schemas.microsoft.com/office/drawing/2014/main" id="{D1DB94AC-ACB9-4D92-9115-EB900B8C8F81}"/>
              </a:ext>
            </a:extLst>
          </p:cNvPr>
          <p:cNvGrpSpPr/>
          <p:nvPr/>
        </p:nvGrpSpPr>
        <p:grpSpPr>
          <a:xfrm>
            <a:off x="7669626" y="4167645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EA3F850-13EF-4F4D-810F-D06449C32358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31" name="Object 12">
              <a:extLst>
                <a:ext uri="{FF2B5EF4-FFF2-40B4-BE49-F238E27FC236}">
                  <a16:creationId xmlns:a16="http://schemas.microsoft.com/office/drawing/2014/main" id="{15084237-3C69-48BE-A681-FDF362819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方程式" r:id="rId12" imgW="126720" imgH="126720" progId="Equation.3">
                    <p:embed/>
                  </p:oleObj>
                </mc:Choice>
                <mc:Fallback>
                  <p:oleObj name="方程式" r:id="rId12" imgW="126720" imgH="126720" progId="Equation.3">
                    <p:embed/>
                    <p:pic>
                      <p:nvPicPr>
                        <p:cNvPr id="131" name="Object 12">
                          <a:extLst>
                            <a:ext uri="{FF2B5EF4-FFF2-40B4-BE49-F238E27FC236}">
                              <a16:creationId xmlns:a16="http://schemas.microsoft.com/office/drawing/2014/main" id="{15084237-3C69-48BE-A681-FDF3628199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2" name="直線單箭頭接點 53">
            <a:extLst>
              <a:ext uri="{FF2B5EF4-FFF2-40B4-BE49-F238E27FC236}">
                <a16:creationId xmlns:a16="http://schemas.microsoft.com/office/drawing/2014/main" id="{64D13AB6-8F5D-48FE-8067-E0FD24AAA1C9}"/>
              </a:ext>
            </a:extLst>
          </p:cNvPr>
          <p:cNvCxnSpPr/>
          <p:nvPr/>
        </p:nvCxnSpPr>
        <p:spPr>
          <a:xfrm>
            <a:off x="3863559" y="2616621"/>
            <a:ext cx="0" cy="2547937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3" name="直線單箭頭接點 54">
            <a:extLst>
              <a:ext uri="{FF2B5EF4-FFF2-40B4-BE49-F238E27FC236}">
                <a16:creationId xmlns:a16="http://schemas.microsoft.com/office/drawing/2014/main" id="{2BDEEF18-985C-484E-96D5-9F1C93912A2C}"/>
              </a:ext>
            </a:extLst>
          </p:cNvPr>
          <p:cNvCxnSpPr/>
          <p:nvPr/>
        </p:nvCxnSpPr>
        <p:spPr>
          <a:xfrm>
            <a:off x="3863559" y="5145508"/>
            <a:ext cx="912813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4" name="直線單箭頭接點 55">
            <a:extLst>
              <a:ext uri="{FF2B5EF4-FFF2-40B4-BE49-F238E27FC236}">
                <a16:creationId xmlns:a16="http://schemas.microsoft.com/office/drawing/2014/main" id="{801EB2F0-4D44-49E6-BF64-4F02E934C915}"/>
              </a:ext>
            </a:extLst>
          </p:cNvPr>
          <p:cNvCxnSpPr/>
          <p:nvPr/>
        </p:nvCxnSpPr>
        <p:spPr>
          <a:xfrm>
            <a:off x="4182647" y="3507208"/>
            <a:ext cx="0" cy="1666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5" name="直線單箭頭接點 56">
            <a:extLst>
              <a:ext uri="{FF2B5EF4-FFF2-40B4-BE49-F238E27FC236}">
                <a16:creationId xmlns:a16="http://schemas.microsoft.com/office/drawing/2014/main" id="{B82648E2-7706-46D6-BB07-F103160C57B4}"/>
              </a:ext>
            </a:extLst>
          </p:cNvPr>
          <p:cNvCxnSpPr/>
          <p:nvPr/>
        </p:nvCxnSpPr>
        <p:spPr>
          <a:xfrm>
            <a:off x="4465222" y="4372396"/>
            <a:ext cx="0" cy="777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6" name="直線單箭頭接點 57">
            <a:extLst>
              <a:ext uri="{FF2B5EF4-FFF2-40B4-BE49-F238E27FC236}">
                <a16:creationId xmlns:a16="http://schemas.microsoft.com/office/drawing/2014/main" id="{E4545FED-BBB0-4997-ACCC-24A43687EDCD}"/>
              </a:ext>
            </a:extLst>
          </p:cNvPr>
          <p:cNvCxnSpPr/>
          <p:nvPr/>
        </p:nvCxnSpPr>
        <p:spPr>
          <a:xfrm>
            <a:off x="4758909" y="2591221"/>
            <a:ext cx="160655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7" name="直線單箭頭接點 58">
            <a:extLst>
              <a:ext uri="{FF2B5EF4-FFF2-40B4-BE49-F238E27FC236}">
                <a16:creationId xmlns:a16="http://schemas.microsoft.com/office/drawing/2014/main" id="{4A9397D6-1107-4F08-9855-44210DD50A27}"/>
              </a:ext>
            </a:extLst>
          </p:cNvPr>
          <p:cNvCxnSpPr/>
          <p:nvPr/>
        </p:nvCxnSpPr>
        <p:spPr>
          <a:xfrm>
            <a:off x="5412959" y="3507208"/>
            <a:ext cx="160020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8" name="直線單箭頭接點 59">
            <a:extLst>
              <a:ext uri="{FF2B5EF4-FFF2-40B4-BE49-F238E27FC236}">
                <a16:creationId xmlns:a16="http://schemas.microsoft.com/office/drawing/2014/main" id="{B3EA8208-0364-4C34-8B47-52919862546C}"/>
              </a:ext>
            </a:extLst>
          </p:cNvPr>
          <p:cNvCxnSpPr/>
          <p:nvPr/>
        </p:nvCxnSpPr>
        <p:spPr>
          <a:xfrm>
            <a:off x="6895684" y="2597571"/>
            <a:ext cx="175577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9" name="直線單箭頭接點 60">
            <a:extLst>
              <a:ext uri="{FF2B5EF4-FFF2-40B4-BE49-F238E27FC236}">
                <a16:creationId xmlns:a16="http://schemas.microsoft.com/office/drawing/2014/main" id="{4FEC331A-1388-4AA7-BDDF-6974AF509691}"/>
              </a:ext>
            </a:extLst>
          </p:cNvPr>
          <p:cNvCxnSpPr/>
          <p:nvPr/>
        </p:nvCxnSpPr>
        <p:spPr>
          <a:xfrm>
            <a:off x="7575134" y="3507208"/>
            <a:ext cx="10763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0" name="直線單箭頭接點 61">
            <a:extLst>
              <a:ext uri="{FF2B5EF4-FFF2-40B4-BE49-F238E27FC236}">
                <a16:creationId xmlns:a16="http://schemas.microsoft.com/office/drawing/2014/main" id="{CB3CB161-4CD1-44F4-AF65-D284CB1BD839}"/>
              </a:ext>
            </a:extLst>
          </p:cNvPr>
          <p:cNvCxnSpPr/>
          <p:nvPr/>
        </p:nvCxnSpPr>
        <p:spPr>
          <a:xfrm>
            <a:off x="8170447" y="4359696"/>
            <a:ext cx="481012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1" name="直線單箭頭接點 62">
            <a:extLst>
              <a:ext uri="{FF2B5EF4-FFF2-40B4-BE49-F238E27FC236}">
                <a16:creationId xmlns:a16="http://schemas.microsoft.com/office/drawing/2014/main" id="{B8550EFF-1CF1-4C1B-BD6F-E4FCF408F087}"/>
              </a:ext>
            </a:extLst>
          </p:cNvPr>
          <p:cNvCxnSpPr/>
          <p:nvPr/>
        </p:nvCxnSpPr>
        <p:spPr>
          <a:xfrm>
            <a:off x="6649622" y="2897608"/>
            <a:ext cx="0" cy="22383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42" name="直線單箭頭接點 63">
            <a:extLst>
              <a:ext uri="{FF2B5EF4-FFF2-40B4-BE49-F238E27FC236}">
                <a16:creationId xmlns:a16="http://schemas.microsoft.com/office/drawing/2014/main" id="{D767A3A2-DBFC-4619-9879-59D7F2A8D5CC}"/>
              </a:ext>
            </a:extLst>
          </p:cNvPr>
          <p:cNvCxnSpPr/>
          <p:nvPr/>
        </p:nvCxnSpPr>
        <p:spPr>
          <a:xfrm>
            <a:off x="7273509" y="3759621"/>
            <a:ext cx="0" cy="141446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43" name="直線單箭頭接點 65">
            <a:extLst>
              <a:ext uri="{FF2B5EF4-FFF2-40B4-BE49-F238E27FC236}">
                <a16:creationId xmlns:a16="http://schemas.microsoft.com/office/drawing/2014/main" id="{21843E1D-0692-4278-AFBF-6B38EF72A406}"/>
              </a:ext>
            </a:extLst>
          </p:cNvPr>
          <p:cNvCxnSpPr/>
          <p:nvPr/>
        </p:nvCxnSpPr>
        <p:spPr>
          <a:xfrm>
            <a:off x="6224172" y="5145508"/>
            <a:ext cx="1711325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44" name="直線單箭頭接點 66">
            <a:extLst>
              <a:ext uri="{FF2B5EF4-FFF2-40B4-BE49-F238E27FC236}">
                <a16:creationId xmlns:a16="http://schemas.microsoft.com/office/drawing/2014/main" id="{4F11E7B8-369A-4639-9A5A-B8B854546AC2}"/>
              </a:ext>
            </a:extLst>
          </p:cNvPr>
          <p:cNvCxnSpPr>
            <a:endCxn id="130" idx="1"/>
          </p:cNvCxnSpPr>
          <p:nvPr/>
        </p:nvCxnSpPr>
        <p:spPr>
          <a:xfrm>
            <a:off x="5919372" y="4408908"/>
            <a:ext cx="1751012" cy="1905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3" name="直線單箭頭接點 64">
            <a:extLst>
              <a:ext uri="{FF2B5EF4-FFF2-40B4-BE49-F238E27FC236}">
                <a16:creationId xmlns:a16="http://schemas.microsoft.com/office/drawing/2014/main" id="{A18A3D3D-0969-4FE3-8D9B-920806B5BACF}"/>
              </a:ext>
            </a:extLst>
          </p:cNvPr>
          <p:cNvCxnSpPr/>
          <p:nvPr/>
        </p:nvCxnSpPr>
        <p:spPr>
          <a:xfrm>
            <a:off x="7935497" y="4642271"/>
            <a:ext cx="0" cy="52546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9A33EF6-FB65-4203-B48F-F1ED509B0D44}"/>
                  </a:ext>
                </a:extLst>
              </p:cNvPr>
              <p:cNvSpPr txBox="1"/>
              <p:nvPr/>
            </p:nvSpPr>
            <p:spPr>
              <a:xfrm>
                <a:off x="1017354" y="2361132"/>
                <a:ext cx="1401581" cy="391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9A33EF6-FB65-4203-B48F-F1ED509B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54" y="2361132"/>
                <a:ext cx="1401581" cy="391389"/>
              </a:xfrm>
              <a:prstGeom prst="rect">
                <a:avLst/>
              </a:prstGeom>
              <a:blipFill>
                <a:blip r:embed="rId14"/>
                <a:stretch>
                  <a:fillRect l="-1739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24DB2BB-0A8E-4C80-9CA3-6DC1A78F5958}"/>
                  </a:ext>
                </a:extLst>
              </p:cNvPr>
              <p:cNvSpPr txBox="1"/>
              <p:nvPr/>
            </p:nvSpPr>
            <p:spPr>
              <a:xfrm>
                <a:off x="1020399" y="3287821"/>
                <a:ext cx="1401581" cy="381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24DB2BB-0A8E-4C80-9CA3-6DC1A78F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99" y="3287821"/>
                <a:ext cx="1401581" cy="381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E3F87C5-AB60-4550-B1FE-196080F671ED}"/>
                  </a:ext>
                </a:extLst>
              </p:cNvPr>
              <p:cNvSpPr txBox="1"/>
              <p:nvPr/>
            </p:nvSpPr>
            <p:spPr>
              <a:xfrm>
                <a:off x="997600" y="4202477"/>
                <a:ext cx="1401581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E3F87C5-AB60-4550-B1FE-196080F6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0" y="4202477"/>
                <a:ext cx="1401581" cy="3931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9E0497C-C3A7-4EEB-B999-0DE9DA1B91ED}"/>
                  </a:ext>
                </a:extLst>
              </p:cNvPr>
              <p:cNvSpPr txBox="1"/>
              <p:nvPr/>
            </p:nvSpPr>
            <p:spPr>
              <a:xfrm>
                <a:off x="4029651" y="2394381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9E0497C-C3A7-4EEB-B999-0DE9DA1B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51" y="2394381"/>
                <a:ext cx="874513" cy="3705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6551743-170D-49FC-A9E8-076F2757C14E}"/>
                  </a:ext>
                </a:extLst>
              </p:cNvPr>
              <p:cNvSpPr txBox="1"/>
              <p:nvPr/>
            </p:nvSpPr>
            <p:spPr>
              <a:xfrm>
                <a:off x="4520785" y="3323681"/>
                <a:ext cx="1190681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6551743-170D-49FC-A9E8-076F2757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85" y="3323681"/>
                <a:ext cx="1190681" cy="380938"/>
              </a:xfrm>
              <a:prstGeom prst="rect">
                <a:avLst/>
              </a:prstGeom>
              <a:blipFill>
                <a:blip r:embed="rId1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323055C-66BD-4E16-9AD8-E954FBE00F38}"/>
                  </a:ext>
                </a:extLst>
              </p:cNvPr>
              <p:cNvSpPr txBox="1"/>
              <p:nvPr/>
            </p:nvSpPr>
            <p:spPr>
              <a:xfrm>
                <a:off x="5170258" y="4145237"/>
                <a:ext cx="1090488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323055C-66BD-4E16-9AD8-E954FBE0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58" y="4145237"/>
                <a:ext cx="1090488" cy="3705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730FC0C-FDAF-48CB-A602-A47204025D4C}"/>
                  </a:ext>
                </a:extLst>
              </p:cNvPr>
              <p:cNvSpPr txBox="1"/>
              <p:nvPr/>
            </p:nvSpPr>
            <p:spPr>
              <a:xfrm>
                <a:off x="2953717" y="4155637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730FC0C-FDAF-48CB-A602-A4720402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7" y="4155637"/>
                <a:ext cx="874513" cy="370551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32AA535-C97F-40C4-AC58-C5E69E146B10}"/>
                  </a:ext>
                </a:extLst>
              </p:cNvPr>
              <p:cNvSpPr txBox="1"/>
              <p:nvPr/>
            </p:nvSpPr>
            <p:spPr>
              <a:xfrm>
                <a:off x="2953717" y="3285687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32AA535-C97F-40C4-AC58-C5E69E14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7" y="3285687"/>
                <a:ext cx="874513" cy="3705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A30B528-85F8-4E6B-94A0-23F0EBC21287}"/>
                  </a:ext>
                </a:extLst>
              </p:cNvPr>
              <p:cNvSpPr txBox="1"/>
              <p:nvPr/>
            </p:nvSpPr>
            <p:spPr>
              <a:xfrm>
                <a:off x="2957190" y="2394380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A30B528-85F8-4E6B-94A0-23F0EBC2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90" y="2394380"/>
                <a:ext cx="874513" cy="3705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6334C18-4B6F-4CC5-83FF-E2025893A941}"/>
                  </a:ext>
                </a:extLst>
              </p:cNvPr>
              <p:cNvSpPr txBox="1"/>
              <p:nvPr/>
            </p:nvSpPr>
            <p:spPr>
              <a:xfrm>
                <a:off x="5295102" y="4602228"/>
                <a:ext cx="874513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6334C18-4B6F-4CC5-83FF-E2025893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102" y="4602228"/>
                <a:ext cx="874513" cy="1077474"/>
              </a:xfrm>
              <a:prstGeom prst="rect">
                <a:avLst/>
              </a:prstGeom>
              <a:blipFill>
                <a:blip r:embed="rId2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10A0F99-C18A-4EBB-B30A-BCC5B752FC40}"/>
                  </a:ext>
                </a:extLst>
              </p:cNvPr>
              <p:cNvSpPr txBox="1"/>
              <p:nvPr/>
            </p:nvSpPr>
            <p:spPr>
              <a:xfrm>
                <a:off x="8851084" y="2124690"/>
                <a:ext cx="1711768" cy="825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10A0F99-C18A-4EBB-B30A-BCC5B752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84" y="2124690"/>
                <a:ext cx="1711768" cy="82573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037786C-743F-4B48-B1B4-FAC765EB8D13}"/>
                  </a:ext>
                </a:extLst>
              </p:cNvPr>
              <p:cNvSpPr txBox="1"/>
              <p:nvPr/>
            </p:nvSpPr>
            <p:spPr>
              <a:xfrm>
                <a:off x="8851720" y="3090493"/>
                <a:ext cx="1711768" cy="836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037786C-743F-4B48-B1B4-FAC765EB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20" y="3090493"/>
                <a:ext cx="1711768" cy="836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0C0E645-E508-457A-A1F1-A6FAC86C08A3}"/>
                  </a:ext>
                </a:extLst>
              </p:cNvPr>
              <p:cNvSpPr txBox="1"/>
              <p:nvPr/>
            </p:nvSpPr>
            <p:spPr>
              <a:xfrm>
                <a:off x="8891429" y="4127132"/>
                <a:ext cx="1711768" cy="825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0C0E645-E508-457A-A1F1-A6FAC86C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429" y="4127132"/>
                <a:ext cx="1711768" cy="82573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1">
            <a:extLst>
              <a:ext uri="{FF2B5EF4-FFF2-40B4-BE49-F238E27FC236}">
                <a16:creationId xmlns:a16="http://schemas.microsoft.com/office/drawing/2014/main" id="{2F7B7E45-E3CC-4067-9149-51EE17DC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697" y="2135608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矩形 62">
            <a:extLst>
              <a:ext uri="{FF2B5EF4-FFF2-40B4-BE49-F238E27FC236}">
                <a16:creationId xmlns:a16="http://schemas.microsoft.com/office/drawing/2014/main" id="{6C4A165D-4922-49E8-A1FF-E609A108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127" y="305584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矩形 63">
            <a:extLst>
              <a:ext uri="{FF2B5EF4-FFF2-40B4-BE49-F238E27FC236}">
                <a16:creationId xmlns:a16="http://schemas.microsoft.com/office/drawing/2014/main" id="{0BF219DE-C77A-4655-8A09-BB69B229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328" y="3922494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-3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4">
            <a:extLst>
              <a:ext uri="{FF2B5EF4-FFF2-40B4-BE49-F238E27FC236}">
                <a16:creationId xmlns:a16="http://schemas.microsoft.com/office/drawing/2014/main" id="{1A069FA4-8816-4627-90F4-46D3BDDC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789" y="2164183"/>
            <a:ext cx="62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5">
            <a:extLst>
              <a:ext uri="{FF2B5EF4-FFF2-40B4-BE49-F238E27FC236}">
                <a16:creationId xmlns:a16="http://schemas.microsoft.com/office/drawing/2014/main" id="{7D5D758B-24EA-4F37-91E5-C85368CC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214" y="308509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6">
            <a:extLst>
              <a:ext uri="{FF2B5EF4-FFF2-40B4-BE49-F238E27FC236}">
                <a16:creationId xmlns:a16="http://schemas.microsoft.com/office/drawing/2014/main" id="{618C3222-5415-468B-8C2F-53419D97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741" y="3962161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0.05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7">
            <a:extLst>
              <a:ext uri="{FF2B5EF4-FFF2-40B4-BE49-F238E27FC236}">
                <a16:creationId xmlns:a16="http://schemas.microsoft.com/office/drawing/2014/main" id="{287E4F7F-E77C-4470-BCCD-AA30A0A7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724" y="2095127"/>
            <a:ext cx="936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0.88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68">
            <a:extLst>
              <a:ext uri="{FF2B5EF4-FFF2-40B4-BE49-F238E27FC236}">
                <a16:creationId xmlns:a16="http://schemas.microsoft.com/office/drawing/2014/main" id="{B9C23D8F-9FC5-46BC-A610-0B26B7A5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723" y="3034567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0.12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69">
            <a:extLst>
              <a:ext uri="{FF2B5EF4-FFF2-40B4-BE49-F238E27FC236}">
                <a16:creationId xmlns:a16="http://schemas.microsoft.com/office/drawing/2014/main" id="{7BB85BF7-4BC6-46EA-B8A4-E6896D2C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28" y="3896151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0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98C2FD9-4849-4B79-973A-D93AB5007161}"/>
                  </a:ext>
                </a:extLst>
              </p:cNvPr>
              <p:cNvSpPr/>
              <p:nvPr/>
            </p:nvSpPr>
            <p:spPr>
              <a:xfrm>
                <a:off x="2757072" y="5886838"/>
                <a:ext cx="6419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输出具有概率特性：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&lt;1,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mr>
                    </m:m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98C2FD9-4849-4B79-973A-D93AB5007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72" y="5886838"/>
                <a:ext cx="6419771" cy="461665"/>
              </a:xfrm>
              <a:prstGeom prst="rect">
                <a:avLst/>
              </a:prstGeom>
              <a:blipFill>
                <a:blip r:embed="rId27"/>
                <a:stretch>
                  <a:fillRect l="-1425" t="-13200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4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9.3 “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Softmax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”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9F7ACF1-F74B-466E-9F6D-AE590328461D}"/>
                  </a:ext>
                </a:extLst>
              </p:cNvPr>
              <p:cNvSpPr txBox="1"/>
              <p:nvPr/>
            </p:nvSpPr>
            <p:spPr>
              <a:xfrm>
                <a:off x="8890201" y="1220367"/>
                <a:ext cx="2663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𝒴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={1,2,…,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9F7ACF1-F74B-466E-9F6D-AE590328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201" y="1220367"/>
                <a:ext cx="2663421" cy="369332"/>
              </a:xfrm>
              <a:prstGeom prst="rect">
                <a:avLst/>
              </a:prstGeom>
              <a:blipFill>
                <a:blip r:embed="rId4"/>
                <a:stretch>
                  <a:fillRect l="-2975" r="-343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2">
            <a:extLst>
              <a:ext uri="{FF2B5EF4-FFF2-40B4-BE49-F238E27FC236}">
                <a16:creationId xmlns:a16="http://schemas.microsoft.com/office/drawing/2014/main" id="{0790F3C9-D0CF-416F-9EED-500E13AC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4" y="1970508"/>
            <a:ext cx="8972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2">
            <a:extLst>
              <a:ext uri="{FF2B5EF4-FFF2-40B4-BE49-F238E27FC236}">
                <a16:creationId xmlns:a16="http://schemas.microsoft.com/office/drawing/2014/main" id="{197783B1-B6C3-4D18-A772-7683E051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4" y="1970508"/>
            <a:ext cx="89725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文本框 2">
            <a:extLst>
              <a:ext uri="{FF2B5EF4-FFF2-40B4-BE49-F238E27FC236}">
                <a16:creationId xmlns:a16="http://schemas.microsoft.com/office/drawing/2014/main" id="{16A1ABB2-0563-4E57-96CB-ADF428CA5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322" y="2626146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sp>
        <p:nvSpPr>
          <p:cNvPr id="101" name="文本框 13">
            <a:extLst>
              <a:ext uri="{FF2B5EF4-FFF2-40B4-BE49-F238E27FC236}">
                <a16:creationId xmlns:a16="http://schemas.microsoft.com/office/drawing/2014/main" id="{036116B6-BA54-463F-98AB-3555EF4E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672" y="3508796"/>
            <a:ext cx="492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3B93CB4-CD26-4B9C-9306-CD1EFDAAB796}"/>
              </a:ext>
            </a:extLst>
          </p:cNvPr>
          <p:cNvSpPr/>
          <p:nvPr/>
        </p:nvSpPr>
        <p:spPr>
          <a:xfrm>
            <a:off x="2757072" y="1778421"/>
            <a:ext cx="5556250" cy="3859212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7" name="直線單箭頭接點 20">
            <a:extLst>
              <a:ext uri="{FF2B5EF4-FFF2-40B4-BE49-F238E27FC236}">
                <a16:creationId xmlns:a16="http://schemas.microsoft.com/office/drawing/2014/main" id="{C360703E-B6E4-43AD-A5E4-3358661581AF}"/>
              </a:ext>
            </a:extLst>
          </p:cNvPr>
          <p:cNvCxnSpPr/>
          <p:nvPr/>
        </p:nvCxnSpPr>
        <p:spPr>
          <a:xfrm>
            <a:off x="2449097" y="3486571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8" name="直線單箭頭接點 21">
            <a:extLst>
              <a:ext uri="{FF2B5EF4-FFF2-40B4-BE49-F238E27FC236}">
                <a16:creationId xmlns:a16="http://schemas.microsoft.com/office/drawing/2014/main" id="{2192C167-A089-4BCB-9ED4-D040B294EBDB}"/>
              </a:ext>
            </a:extLst>
          </p:cNvPr>
          <p:cNvCxnSpPr/>
          <p:nvPr/>
        </p:nvCxnSpPr>
        <p:spPr>
          <a:xfrm>
            <a:off x="2449097" y="4372396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" name="直線單箭頭接點 22">
            <a:extLst>
              <a:ext uri="{FF2B5EF4-FFF2-40B4-BE49-F238E27FC236}">
                <a16:creationId xmlns:a16="http://schemas.microsoft.com/office/drawing/2014/main" id="{7C68F533-9329-45C3-8C26-B29605900E3A}"/>
              </a:ext>
            </a:extLst>
          </p:cNvPr>
          <p:cNvCxnSpPr/>
          <p:nvPr/>
        </p:nvCxnSpPr>
        <p:spPr>
          <a:xfrm>
            <a:off x="2449097" y="2597571"/>
            <a:ext cx="6302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0" name="橢圓 23">
            <a:extLst>
              <a:ext uri="{FF2B5EF4-FFF2-40B4-BE49-F238E27FC236}">
                <a16:creationId xmlns:a16="http://schemas.microsoft.com/office/drawing/2014/main" id="{FA8BBFBD-A67B-48B3-82DB-8FCA8B9AE530}"/>
              </a:ext>
            </a:extLst>
          </p:cNvPr>
          <p:cNvSpPr/>
          <p:nvPr/>
        </p:nvSpPr>
        <p:spPr>
          <a:xfrm>
            <a:off x="3082509" y="2300708"/>
            <a:ext cx="595313" cy="595313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1" name="橢圓 24">
            <a:extLst>
              <a:ext uri="{FF2B5EF4-FFF2-40B4-BE49-F238E27FC236}">
                <a16:creationId xmlns:a16="http://schemas.microsoft.com/office/drawing/2014/main" id="{9EC46EBB-7AFB-45DA-9240-FFDBC29EE449}"/>
              </a:ext>
            </a:extLst>
          </p:cNvPr>
          <p:cNvSpPr/>
          <p:nvPr/>
        </p:nvSpPr>
        <p:spPr>
          <a:xfrm>
            <a:off x="3082509" y="3188121"/>
            <a:ext cx="595313" cy="595312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橢圓 25">
            <a:extLst>
              <a:ext uri="{FF2B5EF4-FFF2-40B4-BE49-F238E27FC236}">
                <a16:creationId xmlns:a16="http://schemas.microsoft.com/office/drawing/2014/main" id="{A2092B96-AEC1-44D0-B9E9-38B90DD980FF}"/>
              </a:ext>
            </a:extLst>
          </p:cNvPr>
          <p:cNvSpPr/>
          <p:nvPr/>
        </p:nvSpPr>
        <p:spPr>
          <a:xfrm>
            <a:off x="3082509" y="4073946"/>
            <a:ext cx="595313" cy="595312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文字方塊 29">
            <a:extLst>
              <a:ext uri="{FF2B5EF4-FFF2-40B4-BE49-F238E27FC236}">
                <a16:creationId xmlns:a16="http://schemas.microsoft.com/office/drawing/2014/main" id="{B87110CD-0468-4A4A-B467-3C4A2277D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134" y="1702221"/>
            <a:ext cx="3614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Softmax</a:t>
            </a:r>
            <a:endParaRPr kumimoji="0" lang="zh-TW" altLang="en-US" sz="2400" b="1" i="1" u="sng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7" name="直線單箭頭接點 33">
            <a:extLst>
              <a:ext uri="{FF2B5EF4-FFF2-40B4-BE49-F238E27FC236}">
                <a16:creationId xmlns:a16="http://schemas.microsoft.com/office/drawing/2014/main" id="{8ABFEDA4-961F-4CC2-9433-EFA4E3B6510A}"/>
              </a:ext>
            </a:extLst>
          </p:cNvPr>
          <p:cNvCxnSpPr/>
          <p:nvPr/>
        </p:nvCxnSpPr>
        <p:spPr>
          <a:xfrm flipV="1">
            <a:off x="3677822" y="3486571"/>
            <a:ext cx="118268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8" name="直線單箭頭接點 34">
            <a:extLst>
              <a:ext uri="{FF2B5EF4-FFF2-40B4-BE49-F238E27FC236}">
                <a16:creationId xmlns:a16="http://schemas.microsoft.com/office/drawing/2014/main" id="{BBE17706-DCE5-4AFD-9A56-FE25EAFA2DD5}"/>
              </a:ext>
            </a:extLst>
          </p:cNvPr>
          <p:cNvCxnSpPr/>
          <p:nvPr/>
        </p:nvCxnSpPr>
        <p:spPr>
          <a:xfrm>
            <a:off x="3677822" y="4372396"/>
            <a:ext cx="1735137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直線單箭頭接點 35">
            <a:extLst>
              <a:ext uri="{FF2B5EF4-FFF2-40B4-BE49-F238E27FC236}">
                <a16:creationId xmlns:a16="http://schemas.microsoft.com/office/drawing/2014/main" id="{E07CF0F8-30A6-4DBC-BF46-B8FAB0341069}"/>
              </a:ext>
            </a:extLst>
          </p:cNvPr>
          <p:cNvCxnSpPr/>
          <p:nvPr/>
        </p:nvCxnSpPr>
        <p:spPr>
          <a:xfrm>
            <a:off x="3677822" y="2597571"/>
            <a:ext cx="5048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20" name="群組 39">
            <a:extLst>
              <a:ext uri="{FF2B5EF4-FFF2-40B4-BE49-F238E27FC236}">
                <a16:creationId xmlns:a16="http://schemas.microsoft.com/office/drawing/2014/main" id="{712DFF46-2A8C-4EC7-8768-5BA67B391C1A}"/>
              </a:ext>
            </a:extLst>
          </p:cNvPr>
          <p:cNvGrpSpPr/>
          <p:nvPr/>
        </p:nvGrpSpPr>
        <p:grpSpPr>
          <a:xfrm>
            <a:off x="4815924" y="4905061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EFAC510-BE69-4A99-B3BB-203442225C0D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2" name="Object 12">
              <a:extLst>
                <a:ext uri="{FF2B5EF4-FFF2-40B4-BE49-F238E27FC236}">
                  <a16:creationId xmlns:a16="http://schemas.microsoft.com/office/drawing/2014/main" id="{ADF67509-5BF5-493A-9B37-B486E1FCE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方程式" r:id="rId6" imgW="139680" imgH="139680" progId="Equation.3">
                    <p:embed/>
                  </p:oleObj>
                </mc:Choice>
                <mc:Fallback>
                  <p:oleObj name="方程式" r:id="rId6" imgW="139680" imgH="139680" progId="Equation.3">
                    <p:embed/>
                    <p:pic>
                      <p:nvPicPr>
                        <p:cNvPr id="122" name="Object 12">
                          <a:extLst>
                            <a:ext uri="{FF2B5EF4-FFF2-40B4-BE49-F238E27FC236}">
                              <a16:creationId xmlns:a16="http://schemas.microsoft.com/office/drawing/2014/main" id="{ADF67509-5BF5-493A-9B37-B486E1FCE5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群組 44">
            <a:extLst>
              <a:ext uri="{FF2B5EF4-FFF2-40B4-BE49-F238E27FC236}">
                <a16:creationId xmlns:a16="http://schemas.microsoft.com/office/drawing/2014/main" id="{FD34177B-B977-47A4-8FD0-E028F224A298}"/>
              </a:ext>
            </a:extLst>
          </p:cNvPr>
          <p:cNvGrpSpPr/>
          <p:nvPr/>
        </p:nvGrpSpPr>
        <p:grpSpPr>
          <a:xfrm>
            <a:off x="6364902" y="2362424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0A6FD41-F254-4305-A77C-CFE0718F91A9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5" name="Object 12">
              <a:extLst>
                <a:ext uri="{FF2B5EF4-FFF2-40B4-BE49-F238E27FC236}">
                  <a16:creationId xmlns:a16="http://schemas.microsoft.com/office/drawing/2014/main" id="{E66E7EE0-7320-4C99-88AE-8CA48730E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方程式" r:id="rId8" imgW="126720" imgH="126720" progId="Equation.3">
                    <p:embed/>
                  </p:oleObj>
                </mc:Choice>
                <mc:Fallback>
                  <p:oleObj name="方程式" r:id="rId8" imgW="126720" imgH="126720" progId="Equation.3">
                    <p:embed/>
                    <p:pic>
                      <p:nvPicPr>
                        <p:cNvPr id="125" name="Object 12">
                          <a:extLst>
                            <a:ext uri="{FF2B5EF4-FFF2-40B4-BE49-F238E27FC236}">
                              <a16:creationId xmlns:a16="http://schemas.microsoft.com/office/drawing/2014/main" id="{E66E7EE0-7320-4C99-88AE-8CA48730E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群組 47">
            <a:extLst>
              <a:ext uri="{FF2B5EF4-FFF2-40B4-BE49-F238E27FC236}">
                <a16:creationId xmlns:a16="http://schemas.microsoft.com/office/drawing/2014/main" id="{1148674B-5DA1-41F1-9684-EE2A2A375968}"/>
              </a:ext>
            </a:extLst>
          </p:cNvPr>
          <p:cNvGrpSpPr/>
          <p:nvPr/>
        </p:nvGrpSpPr>
        <p:grpSpPr>
          <a:xfrm>
            <a:off x="7013515" y="3265204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FD0E04C-F35F-4E66-998F-FCCE2CB8DC7F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28" name="Object 12">
              <a:extLst>
                <a:ext uri="{FF2B5EF4-FFF2-40B4-BE49-F238E27FC236}">
                  <a16:creationId xmlns:a16="http://schemas.microsoft.com/office/drawing/2014/main" id="{1F84D7A4-7541-4AA2-943A-70CFC39DA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方程式" r:id="rId10" imgW="126720" imgH="126720" progId="Equation.3">
                    <p:embed/>
                  </p:oleObj>
                </mc:Choice>
                <mc:Fallback>
                  <p:oleObj name="方程式" r:id="rId10" imgW="126720" imgH="126720" progId="Equation.3">
                    <p:embed/>
                    <p:pic>
                      <p:nvPicPr>
                        <p:cNvPr id="128" name="Object 12">
                          <a:extLst>
                            <a:ext uri="{FF2B5EF4-FFF2-40B4-BE49-F238E27FC236}">
                              <a16:creationId xmlns:a16="http://schemas.microsoft.com/office/drawing/2014/main" id="{1F84D7A4-7541-4AA2-943A-70CFC39DAC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群組 50">
            <a:extLst>
              <a:ext uri="{FF2B5EF4-FFF2-40B4-BE49-F238E27FC236}">
                <a16:creationId xmlns:a16="http://schemas.microsoft.com/office/drawing/2014/main" id="{D1DB94AC-ACB9-4D92-9115-EB900B8C8F81}"/>
              </a:ext>
            </a:extLst>
          </p:cNvPr>
          <p:cNvGrpSpPr/>
          <p:nvPr/>
        </p:nvGrpSpPr>
        <p:grpSpPr>
          <a:xfrm>
            <a:off x="7669626" y="4167645"/>
            <a:ext cx="520319" cy="520319"/>
            <a:chOff x="3342651" y="3507082"/>
            <a:chExt cx="520319" cy="520319"/>
          </a:xfrm>
          <a:solidFill>
            <a:sysClr val="window" lastClr="FFFFFF"/>
          </a:solidFill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EA3F850-13EF-4F4D-810F-D06449C32358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131" name="Object 12">
              <a:extLst>
                <a:ext uri="{FF2B5EF4-FFF2-40B4-BE49-F238E27FC236}">
                  <a16:creationId xmlns:a16="http://schemas.microsoft.com/office/drawing/2014/main" id="{15084237-3C69-48BE-A681-FDF362819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方程式" r:id="rId12" imgW="126720" imgH="126720" progId="Equation.3">
                    <p:embed/>
                  </p:oleObj>
                </mc:Choice>
                <mc:Fallback>
                  <p:oleObj name="方程式" r:id="rId12" imgW="126720" imgH="126720" progId="Equation.3">
                    <p:embed/>
                    <p:pic>
                      <p:nvPicPr>
                        <p:cNvPr id="131" name="Object 12">
                          <a:extLst>
                            <a:ext uri="{FF2B5EF4-FFF2-40B4-BE49-F238E27FC236}">
                              <a16:creationId xmlns:a16="http://schemas.microsoft.com/office/drawing/2014/main" id="{15084237-3C69-48BE-A681-FDF3628199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2" name="直線單箭頭接點 53">
            <a:extLst>
              <a:ext uri="{FF2B5EF4-FFF2-40B4-BE49-F238E27FC236}">
                <a16:creationId xmlns:a16="http://schemas.microsoft.com/office/drawing/2014/main" id="{64D13AB6-8F5D-48FE-8067-E0FD24AAA1C9}"/>
              </a:ext>
            </a:extLst>
          </p:cNvPr>
          <p:cNvCxnSpPr/>
          <p:nvPr/>
        </p:nvCxnSpPr>
        <p:spPr>
          <a:xfrm>
            <a:off x="3863559" y="2616621"/>
            <a:ext cx="0" cy="2547937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3" name="直線單箭頭接點 54">
            <a:extLst>
              <a:ext uri="{FF2B5EF4-FFF2-40B4-BE49-F238E27FC236}">
                <a16:creationId xmlns:a16="http://schemas.microsoft.com/office/drawing/2014/main" id="{2BDEEF18-985C-484E-96D5-9F1C93912A2C}"/>
              </a:ext>
            </a:extLst>
          </p:cNvPr>
          <p:cNvCxnSpPr/>
          <p:nvPr/>
        </p:nvCxnSpPr>
        <p:spPr>
          <a:xfrm>
            <a:off x="3863559" y="5145508"/>
            <a:ext cx="912813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4" name="直線單箭頭接點 55">
            <a:extLst>
              <a:ext uri="{FF2B5EF4-FFF2-40B4-BE49-F238E27FC236}">
                <a16:creationId xmlns:a16="http://schemas.microsoft.com/office/drawing/2014/main" id="{801EB2F0-4D44-49E6-BF64-4F02E934C915}"/>
              </a:ext>
            </a:extLst>
          </p:cNvPr>
          <p:cNvCxnSpPr/>
          <p:nvPr/>
        </p:nvCxnSpPr>
        <p:spPr>
          <a:xfrm>
            <a:off x="4182647" y="3507208"/>
            <a:ext cx="0" cy="1666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5" name="直線單箭頭接點 56">
            <a:extLst>
              <a:ext uri="{FF2B5EF4-FFF2-40B4-BE49-F238E27FC236}">
                <a16:creationId xmlns:a16="http://schemas.microsoft.com/office/drawing/2014/main" id="{B82648E2-7706-46D6-BB07-F103160C57B4}"/>
              </a:ext>
            </a:extLst>
          </p:cNvPr>
          <p:cNvCxnSpPr/>
          <p:nvPr/>
        </p:nvCxnSpPr>
        <p:spPr>
          <a:xfrm>
            <a:off x="4465222" y="4372396"/>
            <a:ext cx="0" cy="777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6" name="直線單箭頭接點 57">
            <a:extLst>
              <a:ext uri="{FF2B5EF4-FFF2-40B4-BE49-F238E27FC236}">
                <a16:creationId xmlns:a16="http://schemas.microsoft.com/office/drawing/2014/main" id="{E4545FED-BBB0-4997-ACCC-24A43687EDCD}"/>
              </a:ext>
            </a:extLst>
          </p:cNvPr>
          <p:cNvCxnSpPr/>
          <p:nvPr/>
        </p:nvCxnSpPr>
        <p:spPr>
          <a:xfrm>
            <a:off x="4758909" y="2591221"/>
            <a:ext cx="160655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7" name="直線單箭頭接點 58">
            <a:extLst>
              <a:ext uri="{FF2B5EF4-FFF2-40B4-BE49-F238E27FC236}">
                <a16:creationId xmlns:a16="http://schemas.microsoft.com/office/drawing/2014/main" id="{4A9397D6-1107-4F08-9855-44210DD50A27}"/>
              </a:ext>
            </a:extLst>
          </p:cNvPr>
          <p:cNvCxnSpPr/>
          <p:nvPr/>
        </p:nvCxnSpPr>
        <p:spPr>
          <a:xfrm>
            <a:off x="5412959" y="3507208"/>
            <a:ext cx="160020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8" name="直線單箭頭接點 59">
            <a:extLst>
              <a:ext uri="{FF2B5EF4-FFF2-40B4-BE49-F238E27FC236}">
                <a16:creationId xmlns:a16="http://schemas.microsoft.com/office/drawing/2014/main" id="{B3EA8208-0364-4C34-8B47-52919862546C}"/>
              </a:ext>
            </a:extLst>
          </p:cNvPr>
          <p:cNvCxnSpPr/>
          <p:nvPr/>
        </p:nvCxnSpPr>
        <p:spPr>
          <a:xfrm>
            <a:off x="6895684" y="2597571"/>
            <a:ext cx="175577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9" name="直線單箭頭接點 60">
            <a:extLst>
              <a:ext uri="{FF2B5EF4-FFF2-40B4-BE49-F238E27FC236}">
                <a16:creationId xmlns:a16="http://schemas.microsoft.com/office/drawing/2014/main" id="{4FEC331A-1388-4AA7-BDDF-6974AF509691}"/>
              </a:ext>
            </a:extLst>
          </p:cNvPr>
          <p:cNvCxnSpPr/>
          <p:nvPr/>
        </p:nvCxnSpPr>
        <p:spPr>
          <a:xfrm>
            <a:off x="7575134" y="3507208"/>
            <a:ext cx="107632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0" name="直線單箭頭接點 61">
            <a:extLst>
              <a:ext uri="{FF2B5EF4-FFF2-40B4-BE49-F238E27FC236}">
                <a16:creationId xmlns:a16="http://schemas.microsoft.com/office/drawing/2014/main" id="{CB3CB161-4CD1-44F4-AF65-D284CB1BD839}"/>
              </a:ext>
            </a:extLst>
          </p:cNvPr>
          <p:cNvCxnSpPr/>
          <p:nvPr/>
        </p:nvCxnSpPr>
        <p:spPr>
          <a:xfrm>
            <a:off x="8170447" y="4359696"/>
            <a:ext cx="481012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1" name="直線單箭頭接點 62">
            <a:extLst>
              <a:ext uri="{FF2B5EF4-FFF2-40B4-BE49-F238E27FC236}">
                <a16:creationId xmlns:a16="http://schemas.microsoft.com/office/drawing/2014/main" id="{B8550EFF-1CF1-4C1B-BD6F-E4FCF408F087}"/>
              </a:ext>
            </a:extLst>
          </p:cNvPr>
          <p:cNvCxnSpPr/>
          <p:nvPr/>
        </p:nvCxnSpPr>
        <p:spPr>
          <a:xfrm>
            <a:off x="6649622" y="2897608"/>
            <a:ext cx="0" cy="22383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42" name="直線單箭頭接點 63">
            <a:extLst>
              <a:ext uri="{FF2B5EF4-FFF2-40B4-BE49-F238E27FC236}">
                <a16:creationId xmlns:a16="http://schemas.microsoft.com/office/drawing/2014/main" id="{D767A3A2-DBFC-4619-9879-59D7F2A8D5CC}"/>
              </a:ext>
            </a:extLst>
          </p:cNvPr>
          <p:cNvCxnSpPr/>
          <p:nvPr/>
        </p:nvCxnSpPr>
        <p:spPr>
          <a:xfrm>
            <a:off x="7273509" y="3759621"/>
            <a:ext cx="0" cy="141446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43" name="直線單箭頭接點 65">
            <a:extLst>
              <a:ext uri="{FF2B5EF4-FFF2-40B4-BE49-F238E27FC236}">
                <a16:creationId xmlns:a16="http://schemas.microsoft.com/office/drawing/2014/main" id="{21843E1D-0692-4278-AFBF-6B38EF72A406}"/>
              </a:ext>
            </a:extLst>
          </p:cNvPr>
          <p:cNvCxnSpPr/>
          <p:nvPr/>
        </p:nvCxnSpPr>
        <p:spPr>
          <a:xfrm>
            <a:off x="6224172" y="5145508"/>
            <a:ext cx="1711325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44" name="直線單箭頭接點 66">
            <a:extLst>
              <a:ext uri="{FF2B5EF4-FFF2-40B4-BE49-F238E27FC236}">
                <a16:creationId xmlns:a16="http://schemas.microsoft.com/office/drawing/2014/main" id="{4F11E7B8-369A-4639-9A5A-B8B854546AC2}"/>
              </a:ext>
            </a:extLst>
          </p:cNvPr>
          <p:cNvCxnSpPr>
            <a:endCxn id="130" idx="1"/>
          </p:cNvCxnSpPr>
          <p:nvPr/>
        </p:nvCxnSpPr>
        <p:spPr>
          <a:xfrm>
            <a:off x="5919372" y="4408908"/>
            <a:ext cx="1751012" cy="1905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1" name="文本框 28">
            <a:extLst>
              <a:ext uri="{FF2B5EF4-FFF2-40B4-BE49-F238E27FC236}">
                <a16:creationId xmlns:a16="http://schemas.microsoft.com/office/drawing/2014/main" id="{EBB45C0C-58A9-4209-B64A-4072D99C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347" y="2661071"/>
            <a:ext cx="4937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sp>
        <p:nvSpPr>
          <p:cNvPr id="152" name="文本框 27">
            <a:extLst>
              <a:ext uri="{FF2B5EF4-FFF2-40B4-BE49-F238E27FC236}">
                <a16:creationId xmlns:a16="http://schemas.microsoft.com/office/drawing/2014/main" id="{4B5371D5-AEF0-4699-9A69-734F1178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222" y="3457996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cxnSp>
        <p:nvCxnSpPr>
          <p:cNvPr id="153" name="直線單箭頭接點 64">
            <a:extLst>
              <a:ext uri="{FF2B5EF4-FFF2-40B4-BE49-F238E27FC236}">
                <a16:creationId xmlns:a16="http://schemas.microsoft.com/office/drawing/2014/main" id="{A18A3D3D-0969-4FE3-8D9B-920806B5BACF}"/>
              </a:ext>
            </a:extLst>
          </p:cNvPr>
          <p:cNvCxnSpPr/>
          <p:nvPr/>
        </p:nvCxnSpPr>
        <p:spPr>
          <a:xfrm>
            <a:off x="7935497" y="4642271"/>
            <a:ext cx="0" cy="52546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9A33EF6-FB65-4203-B48F-F1ED509B0D44}"/>
                  </a:ext>
                </a:extLst>
              </p:cNvPr>
              <p:cNvSpPr txBox="1"/>
              <p:nvPr/>
            </p:nvSpPr>
            <p:spPr>
              <a:xfrm>
                <a:off x="1017354" y="2361132"/>
                <a:ext cx="1401581" cy="391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79A33EF6-FB65-4203-B48F-F1ED509B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54" y="2361132"/>
                <a:ext cx="1401581" cy="391389"/>
              </a:xfrm>
              <a:prstGeom prst="rect">
                <a:avLst/>
              </a:prstGeom>
              <a:blipFill>
                <a:blip r:embed="rId14"/>
                <a:stretch>
                  <a:fillRect l="-1739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24DB2BB-0A8E-4C80-9CA3-6DC1A78F5958}"/>
                  </a:ext>
                </a:extLst>
              </p:cNvPr>
              <p:cNvSpPr txBox="1"/>
              <p:nvPr/>
            </p:nvSpPr>
            <p:spPr>
              <a:xfrm>
                <a:off x="1020399" y="3287821"/>
                <a:ext cx="1401581" cy="438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24DB2BB-0A8E-4C80-9CA3-6DC1A78F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99" y="3287821"/>
                <a:ext cx="1401581" cy="4387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E3F87C5-AB60-4550-B1FE-196080F671ED}"/>
                  </a:ext>
                </a:extLst>
              </p:cNvPr>
              <p:cNvSpPr txBox="1"/>
              <p:nvPr/>
            </p:nvSpPr>
            <p:spPr>
              <a:xfrm>
                <a:off x="997600" y="4202477"/>
                <a:ext cx="1401581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zh-CN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E3F87C5-AB60-4550-B1FE-196080F6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0" y="4202477"/>
                <a:ext cx="1401581" cy="3931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9E0497C-C3A7-4EEB-B999-0DE9DA1B91ED}"/>
                  </a:ext>
                </a:extLst>
              </p:cNvPr>
              <p:cNvSpPr txBox="1"/>
              <p:nvPr/>
            </p:nvSpPr>
            <p:spPr>
              <a:xfrm>
                <a:off x="4029651" y="2394381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9E0497C-C3A7-4EEB-B999-0DE9DA1B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51" y="2394381"/>
                <a:ext cx="874513" cy="3705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6551743-170D-49FC-A9E8-076F2757C14E}"/>
                  </a:ext>
                </a:extLst>
              </p:cNvPr>
              <p:cNvSpPr txBox="1"/>
              <p:nvPr/>
            </p:nvSpPr>
            <p:spPr>
              <a:xfrm>
                <a:off x="4520785" y="3323681"/>
                <a:ext cx="1190681" cy="380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6551743-170D-49FC-A9E8-076F2757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85" y="3323681"/>
                <a:ext cx="1190681" cy="380938"/>
              </a:xfrm>
              <a:prstGeom prst="rect">
                <a:avLst/>
              </a:prstGeom>
              <a:blipFill>
                <a:blip r:embed="rId1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323055C-66BD-4E16-9AD8-E954FBE00F38}"/>
                  </a:ext>
                </a:extLst>
              </p:cNvPr>
              <p:cNvSpPr txBox="1"/>
              <p:nvPr/>
            </p:nvSpPr>
            <p:spPr>
              <a:xfrm>
                <a:off x="5170258" y="4145237"/>
                <a:ext cx="1090488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323055C-66BD-4E16-9AD8-E954FBE0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58" y="4145237"/>
                <a:ext cx="1090488" cy="3705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730FC0C-FDAF-48CB-A602-A47204025D4C}"/>
                  </a:ext>
                </a:extLst>
              </p:cNvPr>
              <p:cNvSpPr txBox="1"/>
              <p:nvPr/>
            </p:nvSpPr>
            <p:spPr>
              <a:xfrm>
                <a:off x="2953717" y="4155637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730FC0C-FDAF-48CB-A602-A4720402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7" y="4155637"/>
                <a:ext cx="874513" cy="370551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32AA535-C97F-40C4-AC58-C5E69E146B10}"/>
                  </a:ext>
                </a:extLst>
              </p:cNvPr>
              <p:cNvSpPr txBox="1"/>
              <p:nvPr/>
            </p:nvSpPr>
            <p:spPr>
              <a:xfrm>
                <a:off x="2953717" y="3285687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32AA535-C97F-40C4-AC58-C5E69E14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17" y="3285687"/>
                <a:ext cx="874513" cy="3705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A30B528-85F8-4E6B-94A0-23F0EBC21287}"/>
                  </a:ext>
                </a:extLst>
              </p:cNvPr>
              <p:cNvSpPr txBox="1"/>
              <p:nvPr/>
            </p:nvSpPr>
            <p:spPr>
              <a:xfrm>
                <a:off x="2957190" y="2394380"/>
                <a:ext cx="874513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A30B528-85F8-4E6B-94A0-23F0EBC2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90" y="2394380"/>
                <a:ext cx="874513" cy="37055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6334C18-4B6F-4CC5-83FF-E2025893A941}"/>
                  </a:ext>
                </a:extLst>
              </p:cNvPr>
              <p:cNvSpPr txBox="1"/>
              <p:nvPr/>
            </p:nvSpPr>
            <p:spPr>
              <a:xfrm>
                <a:off x="5295102" y="4602228"/>
                <a:ext cx="874513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6334C18-4B6F-4CC5-83FF-E2025893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102" y="4602228"/>
                <a:ext cx="874513" cy="1077474"/>
              </a:xfrm>
              <a:prstGeom prst="rect">
                <a:avLst/>
              </a:prstGeom>
              <a:blipFill>
                <a:blip r:embed="rId2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10A0F99-C18A-4EBB-B30A-BCC5B752FC40}"/>
                  </a:ext>
                </a:extLst>
              </p:cNvPr>
              <p:cNvSpPr txBox="1"/>
              <p:nvPr/>
            </p:nvSpPr>
            <p:spPr>
              <a:xfrm>
                <a:off x="8724037" y="2125455"/>
                <a:ext cx="1711768" cy="825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A10A0F99-C18A-4EBB-B30A-BCC5B752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037" y="2125455"/>
                <a:ext cx="1711768" cy="82573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037786C-743F-4B48-B1B4-FAC765EB8D13}"/>
                  </a:ext>
                </a:extLst>
              </p:cNvPr>
              <p:cNvSpPr txBox="1"/>
              <p:nvPr/>
            </p:nvSpPr>
            <p:spPr>
              <a:xfrm>
                <a:off x="8741972" y="3097475"/>
                <a:ext cx="1711768" cy="836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C037786C-743F-4B48-B1B4-FAC765EB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72" y="3097475"/>
                <a:ext cx="1711768" cy="836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0C0E645-E508-457A-A1F1-A6FAC86C08A3}"/>
                  </a:ext>
                </a:extLst>
              </p:cNvPr>
              <p:cNvSpPr txBox="1"/>
              <p:nvPr/>
            </p:nvSpPr>
            <p:spPr>
              <a:xfrm>
                <a:off x="8814529" y="4117249"/>
                <a:ext cx="1711768" cy="825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zh-CN" alt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0C0E645-E508-457A-A1F1-A6FAC86C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529" y="4117249"/>
                <a:ext cx="1711768" cy="82573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F911B3B-7C6E-436E-B055-C443F794DF8B}"/>
                  </a:ext>
                </a:extLst>
              </p:cNvPr>
              <p:cNvSpPr/>
              <p:nvPr/>
            </p:nvSpPr>
            <p:spPr>
              <a:xfrm>
                <a:off x="2757072" y="5886838"/>
                <a:ext cx="6419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输出具有概率特性：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&lt;1,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mr>
                    </m:m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F911B3B-7C6E-436E-B055-C443F794D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72" y="5886838"/>
                <a:ext cx="6419771" cy="461665"/>
              </a:xfrm>
              <a:prstGeom prst="rect">
                <a:avLst/>
              </a:prstGeom>
              <a:blipFill>
                <a:blip r:embed="rId27"/>
                <a:stretch>
                  <a:fillRect l="-1425" t="-13200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6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307298" y="143324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第九讲 多类别分类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sz="2800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Classification for Multiclass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0613461-09BA-433A-A98B-BA98A0AE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109" y="1734727"/>
            <a:ext cx="10002534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“一对多”策略的多类别分类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rPr>
              <a:t>Mu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lticlass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via </a:t>
            </a:r>
            <a:r>
              <a: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rPr>
              <a:t>One-Versus-All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“一对一”策略的多类别分类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宋体" panose="02010600030101010101" pitchFamily="2" charset="-122"/>
                <a:ea typeface="+mn-ea"/>
              </a:rPr>
              <a:t>Mu</a:t>
            </a:r>
            <a:r>
              <a:rPr lang="en-US" altLang="zh-CN" sz="2400" b="1" i="1" dirty="0">
                <a:latin typeface="宋体" panose="02010600030101010101" pitchFamily="2" charset="-122"/>
              </a:rPr>
              <a:t>lticlass via </a:t>
            </a:r>
            <a:r>
              <a:rPr lang="en-US" altLang="zh-CN" sz="2400" b="1" i="1" dirty="0">
                <a:latin typeface="宋体" panose="02010600030101010101" pitchFamily="2" charset="-122"/>
                <a:ea typeface="+mn-ea"/>
              </a:rPr>
              <a:t>One-Versus-One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.3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Softmax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”多类别分类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Multiclass via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Softmax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9.3 “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Softmax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”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A422C9-D3D7-4C3F-AE47-CFC71A9EB190}"/>
              </a:ext>
            </a:extLst>
          </p:cNvPr>
          <p:cNvSpPr/>
          <p:nvPr/>
        </p:nvSpPr>
        <p:spPr>
          <a:xfrm>
            <a:off x="3808459" y="1186544"/>
            <a:ext cx="673100" cy="2441575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27">
            <a:extLst>
              <a:ext uri="{FF2B5EF4-FFF2-40B4-BE49-F238E27FC236}">
                <a16:creationId xmlns:a16="http://schemas.microsoft.com/office/drawing/2014/main" id="{D3745DA4-D6A0-4496-BDD3-0E69EA57787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17934" y="2073956"/>
            <a:ext cx="149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Softmax</a:t>
            </a:r>
            <a:endParaRPr kumimoji="0" lang="zh-TW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直線單箭頭接點 23">
            <a:extLst>
              <a:ext uri="{FF2B5EF4-FFF2-40B4-BE49-F238E27FC236}">
                <a16:creationId xmlns:a16="http://schemas.microsoft.com/office/drawing/2014/main" id="{4E8FBA8E-56D6-41C4-AAC9-31057B0E9AD8}"/>
              </a:ext>
            </a:extLst>
          </p:cNvPr>
          <p:cNvCxnSpPr>
            <a:cxnSpLocks/>
          </p:cNvCxnSpPr>
          <p:nvPr/>
        </p:nvCxnSpPr>
        <p:spPr>
          <a:xfrm>
            <a:off x="2928984" y="1543732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直線單箭頭接點 23">
            <a:extLst>
              <a:ext uri="{FF2B5EF4-FFF2-40B4-BE49-F238E27FC236}">
                <a16:creationId xmlns:a16="http://schemas.microsoft.com/office/drawing/2014/main" id="{1F337001-56E0-43EA-943E-5BF6ABB5C3D5}"/>
              </a:ext>
            </a:extLst>
          </p:cNvPr>
          <p:cNvCxnSpPr>
            <a:cxnSpLocks/>
          </p:cNvCxnSpPr>
          <p:nvPr/>
        </p:nvCxnSpPr>
        <p:spPr>
          <a:xfrm>
            <a:off x="2928984" y="2461307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直線單箭頭接點 23">
            <a:extLst>
              <a:ext uri="{FF2B5EF4-FFF2-40B4-BE49-F238E27FC236}">
                <a16:creationId xmlns:a16="http://schemas.microsoft.com/office/drawing/2014/main" id="{66C8AC73-7829-4162-934A-0BB501050B78}"/>
              </a:ext>
            </a:extLst>
          </p:cNvPr>
          <p:cNvCxnSpPr>
            <a:cxnSpLocks/>
          </p:cNvCxnSpPr>
          <p:nvPr/>
        </p:nvCxnSpPr>
        <p:spPr>
          <a:xfrm>
            <a:off x="2928984" y="3251882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9" name="文本框 2">
            <a:extLst>
              <a:ext uri="{FF2B5EF4-FFF2-40B4-BE49-F238E27FC236}">
                <a16:creationId xmlns:a16="http://schemas.microsoft.com/office/drawing/2014/main" id="{447912A2-BEEA-4FF9-ACDC-85595B0B7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96" y="1596119"/>
            <a:ext cx="4921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88DCBDC5-9386-443D-AFA3-25F19731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84" y="2456544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cxnSp>
        <p:nvCxnSpPr>
          <p:cNvPr id="21" name="直線單箭頭接點 39">
            <a:extLst>
              <a:ext uri="{FF2B5EF4-FFF2-40B4-BE49-F238E27FC236}">
                <a16:creationId xmlns:a16="http://schemas.microsoft.com/office/drawing/2014/main" id="{F436267B-4322-4631-A9FD-E4B1689EF334}"/>
              </a:ext>
            </a:extLst>
          </p:cNvPr>
          <p:cNvCxnSpPr>
            <a:cxnSpLocks/>
          </p:cNvCxnSpPr>
          <p:nvPr/>
        </p:nvCxnSpPr>
        <p:spPr>
          <a:xfrm flipV="1">
            <a:off x="717596" y="1708832"/>
            <a:ext cx="676275" cy="5842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cxnSp>
        <p:nvCxnSpPr>
          <p:cNvPr id="22" name="直線單箭頭接點 40">
            <a:extLst>
              <a:ext uri="{FF2B5EF4-FFF2-40B4-BE49-F238E27FC236}">
                <a16:creationId xmlns:a16="http://schemas.microsoft.com/office/drawing/2014/main" id="{54160C15-06BB-4098-949F-38529F3ADF96}"/>
              </a:ext>
            </a:extLst>
          </p:cNvPr>
          <p:cNvCxnSpPr>
            <a:cxnSpLocks/>
          </p:cNvCxnSpPr>
          <p:nvPr/>
        </p:nvCxnSpPr>
        <p:spPr>
          <a:xfrm>
            <a:off x="703309" y="2447019"/>
            <a:ext cx="676275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cxnSp>
        <p:nvCxnSpPr>
          <p:cNvPr id="23" name="直線單箭頭接點 41">
            <a:extLst>
              <a:ext uri="{FF2B5EF4-FFF2-40B4-BE49-F238E27FC236}">
                <a16:creationId xmlns:a16="http://schemas.microsoft.com/office/drawing/2014/main" id="{8092B560-FB84-4314-B182-5913D07BAD16}"/>
              </a:ext>
            </a:extLst>
          </p:cNvPr>
          <p:cNvCxnSpPr>
            <a:cxnSpLocks/>
          </p:cNvCxnSpPr>
          <p:nvPr/>
        </p:nvCxnSpPr>
        <p:spPr>
          <a:xfrm>
            <a:off x="684259" y="2659744"/>
            <a:ext cx="666750" cy="530225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2CCA693-3873-4D53-AF87-0D0F5F2431D8}"/>
              </a:ext>
            </a:extLst>
          </p:cNvPr>
          <p:cNvSpPr/>
          <p:nvPr/>
        </p:nvSpPr>
        <p:spPr>
          <a:xfrm>
            <a:off x="5508671" y="1221469"/>
            <a:ext cx="673100" cy="24066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本框 27">
            <a:extLst>
              <a:ext uri="{FF2B5EF4-FFF2-40B4-BE49-F238E27FC236}">
                <a16:creationId xmlns:a16="http://schemas.microsoft.com/office/drawing/2014/main" id="{9997AD37-681A-4B9E-A09E-392A08CC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84" y="1648507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sp>
        <p:nvSpPr>
          <p:cNvPr id="30" name="文本框 28">
            <a:extLst>
              <a:ext uri="{FF2B5EF4-FFF2-40B4-BE49-F238E27FC236}">
                <a16:creationId xmlns:a16="http://schemas.microsoft.com/office/drawing/2014/main" id="{BB9B8824-D515-410B-A6D5-698C5250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71" y="2526394"/>
            <a:ext cx="4921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。。。</a:t>
            </a:r>
          </a:p>
        </p:txBody>
      </p:sp>
      <p:cxnSp>
        <p:nvCxnSpPr>
          <p:cNvPr id="31" name="直線單箭頭接點 23">
            <a:extLst>
              <a:ext uri="{FF2B5EF4-FFF2-40B4-BE49-F238E27FC236}">
                <a16:creationId xmlns:a16="http://schemas.microsoft.com/office/drawing/2014/main" id="{57FDE16C-2F8C-454B-97E1-FDF6D1C9AD91}"/>
              </a:ext>
            </a:extLst>
          </p:cNvPr>
          <p:cNvCxnSpPr>
            <a:cxnSpLocks/>
          </p:cNvCxnSpPr>
          <p:nvPr/>
        </p:nvCxnSpPr>
        <p:spPr>
          <a:xfrm>
            <a:off x="4535534" y="1586594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2" name="直線單箭頭接點 23">
            <a:extLst>
              <a:ext uri="{FF2B5EF4-FFF2-40B4-BE49-F238E27FC236}">
                <a16:creationId xmlns:a16="http://schemas.microsoft.com/office/drawing/2014/main" id="{13D21831-56D5-41E9-B500-846454D0E3D7}"/>
              </a:ext>
            </a:extLst>
          </p:cNvPr>
          <p:cNvCxnSpPr>
            <a:cxnSpLocks/>
          </p:cNvCxnSpPr>
          <p:nvPr/>
        </p:nvCxnSpPr>
        <p:spPr>
          <a:xfrm>
            <a:off x="4535534" y="2483532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3" name="直線單箭頭接點 23">
            <a:extLst>
              <a:ext uri="{FF2B5EF4-FFF2-40B4-BE49-F238E27FC236}">
                <a16:creationId xmlns:a16="http://schemas.microsoft.com/office/drawing/2014/main" id="{BC19F969-71D9-4A4E-BC90-4198A48BBE3B}"/>
              </a:ext>
            </a:extLst>
          </p:cNvPr>
          <p:cNvCxnSpPr>
            <a:cxnSpLocks/>
          </p:cNvCxnSpPr>
          <p:nvPr/>
        </p:nvCxnSpPr>
        <p:spPr>
          <a:xfrm>
            <a:off x="4535534" y="3272519"/>
            <a:ext cx="879475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2996C8-4B8B-4915-86D8-79F7C0F564B1}"/>
                  </a:ext>
                </a:extLst>
              </p:cNvPr>
              <p:cNvSpPr txBox="1"/>
              <p:nvPr/>
            </p:nvSpPr>
            <p:spPr>
              <a:xfrm>
                <a:off x="327460" y="224650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2996C8-4B8B-4915-86D8-79F7C0F5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2246507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E713D9-43DF-47C3-B9FD-55397ACE77BB}"/>
                  </a:ext>
                </a:extLst>
              </p:cNvPr>
              <p:cNvSpPr txBox="1"/>
              <p:nvPr/>
            </p:nvSpPr>
            <p:spPr>
              <a:xfrm>
                <a:off x="1473428" y="1382778"/>
                <a:ext cx="1401581" cy="391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E713D9-43DF-47C3-B9FD-55397ACE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28" y="1382778"/>
                <a:ext cx="1401581" cy="391389"/>
              </a:xfrm>
              <a:prstGeom prst="rect">
                <a:avLst/>
              </a:prstGeom>
              <a:blipFill>
                <a:blip r:embed="rId4"/>
                <a:stretch>
                  <a:fillRect l="-1739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CFB1A15-18EA-4325-86D4-D74515AF6397}"/>
                  </a:ext>
                </a:extLst>
              </p:cNvPr>
              <p:cNvSpPr txBox="1"/>
              <p:nvPr/>
            </p:nvSpPr>
            <p:spPr>
              <a:xfrm>
                <a:off x="1467089" y="2264145"/>
                <a:ext cx="1401581" cy="438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CFB1A15-18EA-4325-86D4-D74515AF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89" y="2264145"/>
                <a:ext cx="1401581" cy="438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AD9B57-F116-4A75-8524-F0E76CD6D63D}"/>
                  </a:ext>
                </a:extLst>
              </p:cNvPr>
              <p:cNvSpPr txBox="1"/>
              <p:nvPr/>
            </p:nvSpPr>
            <p:spPr>
              <a:xfrm>
                <a:off x="1480572" y="3035541"/>
                <a:ext cx="1401581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zh-CN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AD9B57-F116-4A75-8524-F0E76CD6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72" y="3035541"/>
                <a:ext cx="1401581" cy="393121"/>
              </a:xfrm>
              <a:prstGeom prst="rect">
                <a:avLst/>
              </a:prstGeom>
              <a:blipFill>
                <a:blip r:embed="rId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E007D3-B668-42DC-9299-75A7C489D198}"/>
                  </a:ext>
                </a:extLst>
              </p:cNvPr>
              <p:cNvSpPr txBox="1"/>
              <p:nvPr/>
            </p:nvSpPr>
            <p:spPr>
              <a:xfrm>
                <a:off x="5678678" y="1359066"/>
                <a:ext cx="382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E007D3-B668-42DC-9299-75A7C489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78" y="1359066"/>
                <a:ext cx="382669" cy="369332"/>
              </a:xfrm>
              <a:prstGeom prst="rect">
                <a:avLst/>
              </a:prstGeom>
              <a:blipFill>
                <a:blip r:embed="rId7"/>
                <a:stretch>
                  <a:fillRect l="-17742" t="-14754" r="-5322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1CF972-FC30-451C-97D9-E98413BA75CF}"/>
                  </a:ext>
                </a:extLst>
              </p:cNvPr>
              <p:cNvSpPr txBox="1"/>
              <p:nvPr/>
            </p:nvSpPr>
            <p:spPr>
              <a:xfrm>
                <a:off x="5667384" y="2260660"/>
                <a:ext cx="3556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1CF972-FC30-451C-97D9-E98413BA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84" y="2260660"/>
                <a:ext cx="355674" cy="399084"/>
              </a:xfrm>
              <a:prstGeom prst="rect">
                <a:avLst/>
              </a:prstGeom>
              <a:blipFill>
                <a:blip r:embed="rId8"/>
                <a:stretch>
                  <a:fillRect l="-18966" t="-15385" r="-55172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2E52D0-9EB4-4A10-AEFC-DFB012F48E14}"/>
                  </a:ext>
                </a:extLst>
              </p:cNvPr>
              <p:cNvSpPr txBox="1"/>
              <p:nvPr/>
            </p:nvSpPr>
            <p:spPr>
              <a:xfrm>
                <a:off x="5654405" y="3052340"/>
                <a:ext cx="464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2E52D0-9EB4-4A10-AEFC-DFB012F4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05" y="3052340"/>
                <a:ext cx="464293" cy="369332"/>
              </a:xfrm>
              <a:prstGeom prst="rect">
                <a:avLst/>
              </a:prstGeom>
              <a:blipFill>
                <a:blip r:embed="rId9"/>
                <a:stretch>
                  <a:fillRect l="-14474" t="-15000" r="-4210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E5D5F9-3330-496D-B738-2E3DBB1B0467}"/>
                  </a:ext>
                </a:extLst>
              </p:cNvPr>
              <p:cNvSpPr txBox="1"/>
              <p:nvPr/>
            </p:nvSpPr>
            <p:spPr>
              <a:xfrm>
                <a:off x="9553944" y="918770"/>
                <a:ext cx="2663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𝒴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={1,2,…,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E5D5F9-3330-496D-B738-2E3DBB1B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944" y="918770"/>
                <a:ext cx="2663421" cy="369332"/>
              </a:xfrm>
              <a:prstGeom prst="rect">
                <a:avLst/>
              </a:prstGeom>
              <a:blipFill>
                <a:blip r:embed="rId10"/>
                <a:stretch>
                  <a:fillRect l="-2975" r="-343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A31BE677-3F0B-40DE-96C9-AE5886C4B8C3}"/>
              </a:ext>
            </a:extLst>
          </p:cNvPr>
          <p:cNvSpPr/>
          <p:nvPr/>
        </p:nvSpPr>
        <p:spPr>
          <a:xfrm>
            <a:off x="8808929" y="1221469"/>
            <a:ext cx="673100" cy="24066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09B0247-06BD-4E27-8042-EC5196B0010C}"/>
                  </a:ext>
                </a:extLst>
              </p:cNvPr>
              <p:cNvSpPr txBox="1"/>
              <p:nvPr/>
            </p:nvSpPr>
            <p:spPr>
              <a:xfrm>
                <a:off x="8978936" y="1359066"/>
                <a:ext cx="382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09B0247-06BD-4E27-8042-EC5196B00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36" y="1359066"/>
                <a:ext cx="382669" cy="369332"/>
              </a:xfrm>
              <a:prstGeom prst="rect">
                <a:avLst/>
              </a:prstGeom>
              <a:blipFill>
                <a:blip r:embed="rId11"/>
                <a:stretch>
                  <a:fillRect l="-17460" r="-3175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E7E7689-B33D-4ABC-989B-5CB546245C2D}"/>
                  </a:ext>
                </a:extLst>
              </p:cNvPr>
              <p:cNvSpPr txBox="1"/>
              <p:nvPr/>
            </p:nvSpPr>
            <p:spPr>
              <a:xfrm>
                <a:off x="8967642" y="2260660"/>
                <a:ext cx="3556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E7E7689-B33D-4ABC-989B-5CB54624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42" y="2260660"/>
                <a:ext cx="355674" cy="399084"/>
              </a:xfrm>
              <a:prstGeom prst="rect">
                <a:avLst/>
              </a:prstGeom>
              <a:blipFill>
                <a:blip r:embed="rId12"/>
                <a:stretch>
                  <a:fillRect l="-18966" r="-12069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E8E5C4E-E9C6-42E9-9BDD-55A5C0FAEF49}"/>
                  </a:ext>
                </a:extLst>
              </p:cNvPr>
              <p:cNvSpPr txBox="1"/>
              <p:nvPr/>
            </p:nvSpPr>
            <p:spPr>
              <a:xfrm>
                <a:off x="8954663" y="3052340"/>
                <a:ext cx="464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𝒦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E8E5C4E-E9C6-42E9-9BDD-55A5C0FA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663" y="3052340"/>
                <a:ext cx="464293" cy="369332"/>
              </a:xfrm>
              <a:prstGeom prst="rect">
                <a:avLst/>
              </a:prstGeom>
              <a:blipFill>
                <a:blip r:embed="rId13"/>
                <a:stretch>
                  <a:fillRect l="-14474" r="-2632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號: 左-右雙向 54">
            <a:extLst>
              <a:ext uri="{FF2B5EF4-FFF2-40B4-BE49-F238E27FC236}">
                <a16:creationId xmlns:a16="http://schemas.microsoft.com/office/drawing/2014/main" id="{793B29F4-2B32-4C62-85FB-52DF1D59C1F7}"/>
              </a:ext>
            </a:extLst>
          </p:cNvPr>
          <p:cNvSpPr/>
          <p:nvPr/>
        </p:nvSpPr>
        <p:spPr>
          <a:xfrm>
            <a:off x="6232571" y="1826307"/>
            <a:ext cx="2552633" cy="438150"/>
          </a:xfrm>
          <a:prstGeom prst="leftRightArrow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55">
            <a:extLst>
              <a:ext uri="{FF2B5EF4-FFF2-40B4-BE49-F238E27FC236}">
                <a16:creationId xmlns:a16="http://schemas.microsoft.com/office/drawing/2014/main" id="{9C48C4C7-0B52-4F1D-AB4C-05D68848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035" y="1103436"/>
            <a:ext cx="1881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Cross Entropy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4FF6958-8A6F-45E3-967A-6BA835908B7B}"/>
                  </a:ext>
                </a:extLst>
              </p:cNvPr>
              <p:cNvSpPr txBox="1"/>
              <p:nvPr/>
            </p:nvSpPr>
            <p:spPr>
              <a:xfrm>
                <a:off x="6529067" y="2371115"/>
                <a:ext cx="2082750" cy="1417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𝒦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4FF6958-8A6F-45E3-967A-6BA83590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067" y="2371115"/>
                <a:ext cx="2082750" cy="1417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E18932C-359D-4274-8430-81D6094FAFD8}"/>
                  </a:ext>
                </a:extLst>
              </p:cNvPr>
              <p:cNvSpPr txBox="1"/>
              <p:nvPr/>
            </p:nvSpPr>
            <p:spPr>
              <a:xfrm>
                <a:off x="922143" y="3872114"/>
                <a:ext cx="1960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𝑖𝑓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E18932C-359D-4274-8430-81D6094F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43" y="3872114"/>
                <a:ext cx="1960793" cy="369332"/>
              </a:xfrm>
              <a:prstGeom prst="rect">
                <a:avLst/>
              </a:prstGeom>
              <a:blipFill>
                <a:blip r:embed="rId15"/>
                <a:stretch>
                  <a:fillRect l="-4658" r="-310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788C03-47CF-478B-85B4-D8F251D60714}"/>
                  </a:ext>
                </a:extLst>
              </p:cNvPr>
              <p:cNvSpPr txBox="1"/>
              <p:nvPr/>
            </p:nvSpPr>
            <p:spPr>
              <a:xfrm>
                <a:off x="1177452" y="4273801"/>
                <a:ext cx="1423210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788C03-47CF-478B-85B4-D8F251D6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52" y="4273801"/>
                <a:ext cx="1423210" cy="17534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9C946A-5D2A-46CC-B078-2481D9CFCF0E}"/>
                  </a:ext>
                </a:extLst>
              </p:cNvPr>
              <p:cNvSpPr txBox="1"/>
              <p:nvPr/>
            </p:nvSpPr>
            <p:spPr>
              <a:xfrm>
                <a:off x="868472" y="5958478"/>
                <a:ext cx="23778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9C946A-5D2A-46CC-B078-2481D9CF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2" y="5958478"/>
                <a:ext cx="2377844" cy="369332"/>
              </a:xfrm>
              <a:prstGeom prst="rect">
                <a:avLst/>
              </a:prstGeom>
              <a:blipFill>
                <a:blip r:embed="rId17"/>
                <a:stretch>
                  <a:fillRect l="-1023" t="-13115" r="-1227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7878E7-51AD-4F63-969E-664F4FE2D4FE}"/>
                  </a:ext>
                </a:extLst>
              </p:cNvPr>
              <p:cNvSpPr txBox="1"/>
              <p:nvPr/>
            </p:nvSpPr>
            <p:spPr>
              <a:xfrm>
                <a:off x="4230427" y="3944200"/>
                <a:ext cx="1906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𝑖𝑓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7878E7-51AD-4F63-969E-664F4FE2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27" y="3944200"/>
                <a:ext cx="1906740" cy="369332"/>
              </a:xfrm>
              <a:prstGeom prst="rect">
                <a:avLst/>
              </a:prstGeom>
              <a:blipFill>
                <a:blip r:embed="rId18"/>
                <a:stretch>
                  <a:fillRect l="-5112" r="-447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1EB2F69-A9AF-4017-BF25-899E0A6F5CAF}"/>
                  </a:ext>
                </a:extLst>
              </p:cNvPr>
              <p:cNvSpPr txBox="1"/>
              <p:nvPr/>
            </p:nvSpPr>
            <p:spPr>
              <a:xfrm>
                <a:off x="4472192" y="4318430"/>
                <a:ext cx="1423210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1EB2F69-A9AF-4017-BF25-899E0A6F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92" y="4318430"/>
                <a:ext cx="1423210" cy="1753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0A9D700-1858-42D5-A679-CA9B8DFB646F}"/>
                  </a:ext>
                </a:extLst>
              </p:cNvPr>
              <p:cNvSpPr txBox="1"/>
              <p:nvPr/>
            </p:nvSpPr>
            <p:spPr>
              <a:xfrm>
                <a:off x="4275968" y="6013548"/>
                <a:ext cx="2377844" cy="42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0A9D700-1858-42D5-A679-CA9B8DFB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68" y="6013548"/>
                <a:ext cx="2377844" cy="4255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967565-9875-4BED-BDCF-695E35C0FDAC}"/>
                  </a:ext>
                </a:extLst>
              </p:cNvPr>
              <p:cNvSpPr txBox="1"/>
              <p:nvPr/>
            </p:nvSpPr>
            <p:spPr>
              <a:xfrm>
                <a:off x="7772253" y="3889130"/>
                <a:ext cx="2070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𝑖𝑓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𝒦</m:t>
                      </m:r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967565-9875-4BED-BDCF-695E35C0F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53" y="3889130"/>
                <a:ext cx="2070631" cy="369332"/>
              </a:xfrm>
              <a:prstGeom prst="rect">
                <a:avLst/>
              </a:prstGeom>
              <a:blipFill>
                <a:blip r:embed="rId21"/>
                <a:stretch>
                  <a:fillRect l="-4412" r="-2059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D0796CB-87D7-4BB9-8874-60293E9AF8C8}"/>
                  </a:ext>
                </a:extLst>
              </p:cNvPr>
              <p:cNvSpPr txBox="1"/>
              <p:nvPr/>
            </p:nvSpPr>
            <p:spPr>
              <a:xfrm>
                <a:off x="8014018" y="4263360"/>
                <a:ext cx="1423210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D0796CB-87D7-4BB9-8874-60293E9AF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018" y="4263360"/>
                <a:ext cx="1423210" cy="17534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48B7DC9-CCE7-495D-B12B-69B53E9B6147}"/>
                  </a:ext>
                </a:extLst>
              </p:cNvPr>
              <p:cNvSpPr txBox="1"/>
              <p:nvPr/>
            </p:nvSpPr>
            <p:spPr>
              <a:xfrm>
                <a:off x="7817793" y="5958478"/>
                <a:ext cx="26634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48B7DC9-CCE7-495D-B12B-69B53E9B6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93" y="5958478"/>
                <a:ext cx="2663421" cy="369332"/>
              </a:xfrm>
              <a:prstGeom prst="rect">
                <a:avLst/>
              </a:prstGeom>
              <a:blipFill>
                <a:blip r:embed="rId23"/>
                <a:stretch>
                  <a:fillRect t="-13115" r="-5721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9.3 “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Softmax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”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625CB-BD0D-4ADF-B9B1-1546EA10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32" y="1248941"/>
            <a:ext cx="6504970" cy="1899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5D4C39-23FD-41DC-9270-3C09E5D33984}"/>
                  </a:ext>
                </a:extLst>
              </p:cNvPr>
              <p:cNvSpPr txBox="1"/>
              <p:nvPr/>
            </p:nvSpPr>
            <p:spPr>
              <a:xfrm>
                <a:off x="1127460" y="1116449"/>
                <a:ext cx="1404144" cy="487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zh-CN" alt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5D4C39-23FD-41DC-9270-3C09E5D3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0" y="1116449"/>
                <a:ext cx="1404144" cy="487762"/>
              </a:xfrm>
              <a:prstGeom prst="rect">
                <a:avLst/>
              </a:prstGeom>
              <a:blipFill>
                <a:blip r:embed="rId4"/>
                <a:stretch>
                  <a:fillRect t="-8750" r="-19130"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4B1D766-05EA-43F3-9188-C1A9757C76D7}"/>
                  </a:ext>
                </a:extLst>
              </p:cNvPr>
              <p:cNvSpPr txBox="1"/>
              <p:nvPr/>
            </p:nvSpPr>
            <p:spPr>
              <a:xfrm>
                <a:off x="2613767" y="922421"/>
                <a:ext cx="1740798" cy="829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zh-CN" alt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zh-CN" alt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0" lang="zh-CN" alt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4B1D766-05EA-43F3-9188-C1A9757C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67" y="922421"/>
                <a:ext cx="1740798" cy="8290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37DDDE5-7409-40E0-B372-658A8BE5CA1D}"/>
                  </a:ext>
                </a:extLst>
              </p:cNvPr>
              <p:cNvSpPr txBox="1"/>
              <p:nvPr/>
            </p:nvSpPr>
            <p:spPr>
              <a:xfrm>
                <a:off x="897592" y="1769805"/>
                <a:ext cx="4701540" cy="104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0" lang="zh-CN" alt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zh-CN" altLang="en-US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𝑙𝑛</m:t>
                          </m:r>
                          <m:sSub>
                            <m:sSubPr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kumimoji="0" lang="zh-CN" alt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zh-CN" alt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𝑙𝑛</m:t>
                      </m:r>
                      <m:sSub>
                        <m:sSubPr>
                          <m:ctrlP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37DDDE5-7409-40E0-B372-658A8BE5C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2" y="1769805"/>
                <a:ext cx="4701540" cy="10442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32BC145-4860-4CFD-9651-245DF5053172}"/>
              </a:ext>
            </a:extLst>
          </p:cNvPr>
          <p:cNvCxnSpPr>
            <a:cxnSpLocks/>
          </p:cNvCxnSpPr>
          <p:nvPr/>
        </p:nvCxnSpPr>
        <p:spPr>
          <a:xfrm flipV="1">
            <a:off x="1202263" y="1804210"/>
            <a:ext cx="3057788" cy="1821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F5A8E6D-355C-44AF-9BFB-F7D6B8D507A9}"/>
              </a:ext>
            </a:extLst>
          </p:cNvPr>
          <p:cNvCxnSpPr>
            <a:cxnSpLocks/>
          </p:cNvCxnSpPr>
          <p:nvPr/>
        </p:nvCxnSpPr>
        <p:spPr>
          <a:xfrm>
            <a:off x="1127460" y="2814065"/>
            <a:ext cx="4104107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C7336BE-1E4E-4331-AB87-5A75C54F8CF7}"/>
              </a:ext>
            </a:extLst>
          </p:cNvPr>
          <p:cNvSpPr/>
          <p:nvPr/>
        </p:nvSpPr>
        <p:spPr>
          <a:xfrm>
            <a:off x="4695459" y="2874403"/>
            <a:ext cx="476148" cy="81072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Times New Roman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0497A96-06D7-49E0-B346-D9B268DCAEA9}"/>
              </a:ext>
            </a:extLst>
          </p:cNvPr>
          <p:cNvCxnSpPr>
            <a:cxnSpLocks/>
          </p:cNvCxnSpPr>
          <p:nvPr/>
        </p:nvCxnSpPr>
        <p:spPr>
          <a:xfrm>
            <a:off x="0" y="3692946"/>
            <a:ext cx="12171663" cy="32696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0AB5133-2859-4DF5-B506-7CAAC0B9D7EC}"/>
              </a:ext>
            </a:extLst>
          </p:cNvPr>
          <p:cNvCxnSpPr>
            <a:cxnSpLocks/>
          </p:cNvCxnSpPr>
          <p:nvPr/>
        </p:nvCxnSpPr>
        <p:spPr>
          <a:xfrm flipV="1">
            <a:off x="-39387" y="4626645"/>
            <a:ext cx="8584169" cy="6075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E407E5C-E6D7-4B1F-A8C5-7666E9EC612F}"/>
                  </a:ext>
                </a:extLst>
              </p:cNvPr>
              <p:cNvSpPr txBox="1"/>
              <p:nvPr/>
            </p:nvSpPr>
            <p:spPr>
              <a:xfrm>
                <a:off x="1202263" y="2873650"/>
                <a:ext cx="2700023" cy="841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E407E5C-E6D7-4B1F-A8C5-7666E9EC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63" y="2873650"/>
                <a:ext cx="2700023" cy="841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638B55-72D9-4125-836E-7BD7FDBD5036}"/>
                  </a:ext>
                </a:extLst>
              </p:cNvPr>
              <p:cNvSpPr/>
              <p:nvPr/>
            </p:nvSpPr>
            <p:spPr>
              <a:xfrm>
                <a:off x="3700403" y="2859060"/>
                <a:ext cx="1797030" cy="83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638B55-72D9-4125-836E-7BD7FDBD5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03" y="2859060"/>
                <a:ext cx="1797030" cy="8322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DCE1750-E7E5-43C4-88A0-7FFCE8FDEE3C}"/>
                  </a:ext>
                </a:extLst>
              </p:cNvPr>
              <p:cNvSpPr/>
              <p:nvPr/>
            </p:nvSpPr>
            <p:spPr>
              <a:xfrm>
                <a:off x="295965" y="3733459"/>
                <a:ext cx="2518253" cy="839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DCE1750-E7E5-43C4-88A0-7FFCE8FDE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5" y="3733459"/>
                <a:ext cx="2518253" cy="839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385A554-5AD7-4780-ABE6-83F1DAEE3108}"/>
                  </a:ext>
                </a:extLst>
              </p:cNvPr>
              <p:cNvSpPr/>
              <p:nvPr/>
            </p:nvSpPr>
            <p:spPr>
              <a:xfrm>
                <a:off x="2613767" y="3797060"/>
                <a:ext cx="4163384" cy="829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)′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385A554-5AD7-4780-ABE6-83F1DAEE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67" y="3797060"/>
                <a:ext cx="4163384" cy="8295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4885608-D847-4564-95F8-C0133A414BA6}"/>
                  </a:ext>
                </a:extLst>
              </p:cNvPr>
              <p:cNvSpPr/>
              <p:nvPr/>
            </p:nvSpPr>
            <p:spPr>
              <a:xfrm>
                <a:off x="-24680" y="4702551"/>
                <a:ext cx="8569462" cy="16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pHide m:val="on"/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zh-CN" altLang="en-US" sz="2200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2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2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pHide m:val="on"/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zh-CN" altLang="en-US" sz="2200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2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2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0 − </m:t>
                                </m:r>
                                <m:f>
                                  <m:f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=−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20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4885608-D847-4564-95F8-C0133A41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80" y="4702551"/>
                <a:ext cx="8569462" cy="16580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39B293-787B-4126-AAF9-630E8C4AC644}"/>
                  </a:ext>
                </a:extLst>
              </p:cNvPr>
              <p:cNvSpPr txBox="1"/>
              <p:nvPr/>
            </p:nvSpPr>
            <p:spPr>
              <a:xfrm>
                <a:off x="8933177" y="3793468"/>
                <a:ext cx="2700023" cy="841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39B293-787B-4126-AAF9-630E8C4A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177" y="3793468"/>
                <a:ext cx="2700023" cy="8412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77E3C5B-E04B-4E5C-B90B-E6563F3FE11D}"/>
                  </a:ext>
                </a:extLst>
              </p:cNvPr>
              <p:cNvSpPr/>
              <p:nvPr/>
            </p:nvSpPr>
            <p:spPr>
              <a:xfrm>
                <a:off x="8933177" y="4626645"/>
                <a:ext cx="1797030" cy="83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77E3C5B-E04B-4E5C-B90B-E6563F3FE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177" y="4626645"/>
                <a:ext cx="1797030" cy="8322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FC7D27C-DACD-4AE9-B865-5631C66A912B}"/>
                  </a:ext>
                </a:extLst>
              </p:cNvPr>
              <p:cNvSpPr/>
              <p:nvPr/>
            </p:nvSpPr>
            <p:spPr>
              <a:xfrm>
                <a:off x="8933177" y="5481440"/>
                <a:ext cx="3023713" cy="971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zh-CN" sz="22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2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FC7D27C-DACD-4AE9-B865-5631C66A9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177" y="5481440"/>
                <a:ext cx="3023713" cy="9716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06A3302-E15F-440B-9DCF-FE880530D885}"/>
              </a:ext>
            </a:extLst>
          </p:cNvPr>
          <p:cNvCxnSpPr>
            <a:cxnSpLocks/>
          </p:cNvCxnSpPr>
          <p:nvPr/>
        </p:nvCxnSpPr>
        <p:spPr>
          <a:xfrm flipV="1">
            <a:off x="8554816" y="3733374"/>
            <a:ext cx="0" cy="2696022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9.3 “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Softmax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”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4" name="表格 3">
            <a:extLst>
              <a:ext uri="{FF2B5EF4-FFF2-40B4-BE49-F238E27FC236}">
                <a16:creationId xmlns:a16="http://schemas.microsoft.com/office/drawing/2014/main" id="{830FF56D-C8D1-4638-8852-B1294E754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05939"/>
              </p:ext>
            </p:extLst>
          </p:nvPr>
        </p:nvGraphicFramePr>
        <p:xfrm>
          <a:off x="1940290" y="1609004"/>
          <a:ext cx="8801100" cy="4460875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3342497276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3706147730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880120749"/>
                    </a:ext>
                  </a:extLst>
                </a:gridCol>
              </a:tblGrid>
              <a:tr h="8540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081137"/>
                  </a:ext>
                </a:extLst>
              </a:tr>
              <a:tr h="8636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Attributes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Overlap between classes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No overlap between classes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382432"/>
                  </a:ext>
                </a:extLst>
              </a:tr>
              <a:tr h="6223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Examples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Indoor scene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Gray images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People photos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Indoor scene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Outdoor urban scene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Outdoor wilderness scene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45660"/>
                  </a:ext>
                </a:extLst>
              </a:tr>
              <a:tr h="622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Vocal music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Dance music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Movie music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 Song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Classical music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Country music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Rock music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Jazz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37546"/>
                  </a:ext>
                </a:extLst>
              </a:tr>
            </a:tbl>
          </a:graphicData>
        </a:graphic>
      </p:graphicFrame>
      <p:sp>
        <p:nvSpPr>
          <p:cNvPr id="35" name="文本框 4">
            <a:extLst>
              <a:ext uri="{FF2B5EF4-FFF2-40B4-BE49-F238E27FC236}">
                <a16:creationId xmlns:a16="http://schemas.microsoft.com/office/drawing/2014/main" id="{20C63923-0C7F-42F7-91BC-655A17076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967" y="1745779"/>
            <a:ext cx="2376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OVO,OVA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AF6B78D6-E771-4220-BE66-C6BA12FD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210" y="1767689"/>
            <a:ext cx="237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Softmax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63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066D36C-16F2-4009-BEEA-4A9DD367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74" y="1574384"/>
            <a:ext cx="1022392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9.1 “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一对多”策略的多类别分类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(Multiclass via One-Versus-All)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1" dirty="0">
                <a:solidFill>
                  <a:srgbClr val="FF00FF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样本分类到概率最大的类别</a:t>
            </a:r>
            <a:endParaRPr kumimoji="1" lang="en-US" altLang="zh-CN" sz="2400" b="1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9.2 “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一对一”策略的多类别分类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(Multiclass via One-Versus-One)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通过投票机制确定样本所属类别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9.3 “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Softmax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多类别分类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(Multiclass via 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Softmax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)</a:t>
            </a:r>
          </a:p>
          <a:p>
            <a:pPr lv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用交叉熵 </a:t>
            </a:r>
            <a:r>
              <a:rPr kumimoji="1"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(cross entropy)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作为损失函数求解分类面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372601C-8616-4751-8FBD-A2D8C518A0F5}"/>
              </a:ext>
            </a:extLst>
          </p:cNvPr>
          <p:cNvSpPr txBox="1">
            <a:spLocks/>
          </p:cNvSpPr>
          <p:nvPr/>
        </p:nvSpPr>
        <p:spPr bwMode="black">
          <a:xfrm>
            <a:off x="307298" y="143324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第九讲 多类别分类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Classification for Multiclass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96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9.1 “</a:t>
            </a:r>
            <a:r>
              <a:rPr lang="zh-CN" altLang="en-US" kern="0" dirty="0">
                <a:solidFill>
                  <a:srgbClr val="000000"/>
                </a:solidFill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A5C230-0A29-4328-887C-16349F0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11" y="1251014"/>
            <a:ext cx="6228184" cy="4639362"/>
          </a:xfrm>
          <a:prstGeom prst="rect">
            <a:avLst/>
          </a:prstGeom>
        </p:spPr>
      </p:pic>
      <p:sp>
        <p:nvSpPr>
          <p:cNvPr id="25" name="TextBox 20">
            <a:extLst>
              <a:ext uri="{FF2B5EF4-FFF2-40B4-BE49-F238E27FC236}">
                <a16:creationId xmlns:a16="http://schemas.microsoft.com/office/drawing/2014/main" id="{B0082315-2EB7-414E-8DD8-85FE5067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50187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多类别分类问题</a:t>
            </a:r>
            <a:endParaRPr lang="en-US" altLang="zh-CN" sz="2800" b="1" kern="0" dirty="0">
              <a:solidFill>
                <a:srgbClr val="0000FF"/>
              </a:solidFill>
              <a:latin typeface="Arial" charset="0"/>
            </a:endParaRPr>
          </a:p>
          <a:p>
            <a:pPr lvl="0">
              <a:defRPr/>
            </a:pPr>
            <a:r>
              <a:rPr lang="en-US" sz="2800" b="1" kern="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2800" i="1" kern="0" dirty="0">
                <a:solidFill>
                  <a:srgbClr val="0000FF"/>
                </a:solidFill>
                <a:latin typeface="Arial" charset="0"/>
              </a:rPr>
              <a:t>Multiclass Classification</a:t>
            </a:r>
            <a:r>
              <a:rPr lang="en-US" sz="2800" b="1" kern="0" dirty="0">
                <a:solidFill>
                  <a:srgbClr val="0000FF"/>
                </a:solidFill>
                <a:latin typeface="Arial" charset="0"/>
              </a:rPr>
              <a:t>)</a:t>
            </a: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D5FFB-F64F-41D4-87F3-417D0DEA4777}"/>
              </a:ext>
            </a:extLst>
          </p:cNvPr>
          <p:cNvSpPr txBox="1"/>
          <p:nvPr/>
        </p:nvSpPr>
        <p:spPr>
          <a:xfrm>
            <a:off x="7037180" y="5881675"/>
            <a:ext cx="49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ZLTXHB--B51-0"/>
                <a:ea typeface="宋体" panose="02010600030101010101" pitchFamily="2" charset="-122"/>
                <a:cs typeface="+mn-cs"/>
              </a:rPr>
              <a:t>CIFAR 10 dataset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B0082315-2EB7-414E-8DD8-85FE5067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50187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多类别分类问题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Multiclass Classification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A4C726-9AAD-47AF-A41C-167FA0A4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1" y="2307020"/>
            <a:ext cx="3670439" cy="364691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BC67B3-258E-4150-A025-FB0647C05691}"/>
              </a:ext>
            </a:extLst>
          </p:cNvPr>
          <p:cNvGrpSpPr/>
          <p:nvPr/>
        </p:nvGrpSpPr>
        <p:grpSpPr>
          <a:xfrm>
            <a:off x="5826177" y="2713949"/>
            <a:ext cx="3579057" cy="503392"/>
            <a:chOff x="5951095" y="2270866"/>
            <a:chExt cx="3579057" cy="503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5A3D406-DAC6-4567-A188-694C6CD390D8}"/>
                    </a:ext>
                  </a:extLst>
                </p:cNvPr>
                <p:cNvSpPr txBox="1"/>
                <p:nvPr/>
              </p:nvSpPr>
              <p:spPr>
                <a:xfrm>
                  <a:off x="5951095" y="2323023"/>
                  <a:ext cx="35790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={       ,  ,  ,  }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5A3D406-DAC6-4567-A188-694C6CD39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095" y="2323023"/>
                  <a:ext cx="35790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81" r="-681" b="-3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4A9BE1-2818-4963-8E04-3BF2B1A7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8812" y="2270866"/>
              <a:ext cx="428625" cy="4476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195F24B-8D89-4D91-B906-74CBB452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6966" y="2323023"/>
              <a:ext cx="354221" cy="41719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FA8395-FFEF-4B6C-AEE5-19FB9D36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7148" y="2362119"/>
              <a:ext cx="428625" cy="41213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D1FF8A4-9E2F-4622-B750-F57A4739A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88922" y="2359494"/>
              <a:ext cx="418577" cy="3693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CE373E-F4B8-4C9A-BF79-17DFAE6CAFE5}"/>
                  </a:ext>
                </a:extLst>
              </p:cNvPr>
              <p:cNvSpPr/>
              <p:nvPr/>
            </p:nvSpPr>
            <p:spPr>
              <a:xfrm>
                <a:off x="9644763" y="2755676"/>
                <a:ext cx="19578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类别数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CE373E-F4B8-4C9A-BF79-17DFAE6CA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763" y="2755676"/>
                <a:ext cx="1957844" cy="461665"/>
              </a:xfrm>
              <a:prstGeom prst="rect">
                <a:avLst/>
              </a:prstGeom>
              <a:blipFill>
                <a:blip r:embed="rId9"/>
                <a:stretch>
                  <a:fillRect l="-46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390F769-BC05-484C-9730-FB1D0C352DB4}"/>
              </a:ext>
            </a:extLst>
          </p:cNvPr>
          <p:cNvSpPr/>
          <p:nvPr/>
        </p:nvSpPr>
        <p:spPr>
          <a:xfrm>
            <a:off x="5737281" y="4185918"/>
            <a:ext cx="6378102" cy="523220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能否用二分类方法完成多分类问题？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17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3DC8035-56EC-40C5-8670-FF3925AB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1900404"/>
            <a:ext cx="5310855" cy="39560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BAB06BD-79F9-42FD-A043-6A046797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70390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策略：一次只区分一个类别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(</a:t>
            </a:r>
            <a:r>
              <a:rPr lang="en-US" sz="2800" i="1" kern="0" dirty="0">
                <a:solidFill>
                  <a:srgbClr val="0000FF"/>
                </a:solidFill>
                <a:latin typeface="Arial" charset="0"/>
              </a:rPr>
              <a:t>One Class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7FE045-FEEC-422D-96CC-2C98ED1D1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881" y="1330690"/>
            <a:ext cx="6540542" cy="47785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12FD5C-8F27-4BFC-8470-E97CE7CDEE85}"/>
              </a:ext>
            </a:extLst>
          </p:cNvPr>
          <p:cNvSpPr txBox="1"/>
          <p:nvPr/>
        </p:nvSpPr>
        <p:spPr>
          <a:xfrm>
            <a:off x="1498314" y="5878362"/>
            <a:ext cx="49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ZLTXHB--B51-0"/>
                <a:ea typeface="宋体" panose="02010600030101010101" pitchFamily="2" charset="-122"/>
                <a:cs typeface="+mn-cs"/>
              </a:rPr>
              <a:t>CIFAR 10 dataset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7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BAB06BD-79F9-42FD-A043-6A046797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70390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策略：一次只区分一个类别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One Class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740D1F-C2BC-4B4B-A717-8A3B30DD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35" y="2252356"/>
            <a:ext cx="2871066" cy="28526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C169BA-84B3-4CDD-AC4E-22C584D5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151" y="2252356"/>
            <a:ext cx="2883701" cy="28959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6BEF88-F2F6-4B2F-88A5-F1078D180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870" y="5679428"/>
            <a:ext cx="824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BAB06BD-79F9-42FD-A043-6A046797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70390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策略：一次只区分一个类别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One Class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D2F589-EFDC-47EC-8219-97253D96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54" y="1039356"/>
            <a:ext cx="2637336" cy="26204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859541-8A82-4066-8A06-F151658B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75" y="3760059"/>
            <a:ext cx="6697494" cy="5259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529530-A344-48F2-B6C7-EE6339946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254" y="3787837"/>
            <a:ext cx="2637336" cy="26487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57F96B-A536-4130-AB50-F9F462050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75" y="1919993"/>
            <a:ext cx="6697494" cy="17397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A39708-742F-4223-82F9-D08CCD048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75" y="4420952"/>
            <a:ext cx="6912767" cy="5459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58CEE61-F412-4B9B-9BB8-C7424A463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75" y="5129341"/>
            <a:ext cx="6768751" cy="5424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A468A75-9474-4A61-93FE-39CEA8BA53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75" y="5826633"/>
            <a:ext cx="6809920" cy="5737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092E097-5469-4EE8-90F8-AF2D0D4665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0269" y="3760059"/>
            <a:ext cx="447675" cy="26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1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BAB06BD-79F9-42FD-A043-6A046797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70390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策略：一次只区分一个类别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One Class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92E097-5469-4EE8-90F8-AF2D0D46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69" y="3760059"/>
            <a:ext cx="447675" cy="26693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6E48C0D-9FDF-4056-A351-5BAD3B3DC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77" y="2112364"/>
            <a:ext cx="2871066" cy="28526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2DBA4C-CC31-49AB-BADE-FDF0C38AD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61" y="2087792"/>
            <a:ext cx="2889510" cy="29018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6017D65-C1BD-44C0-9C6F-7AA713317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79" y="5421666"/>
            <a:ext cx="7122120" cy="6073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8EE41D-3A05-4116-95C4-F8AF73914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019" y="2087792"/>
            <a:ext cx="2871066" cy="29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9.1 “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一对多”策略的多类别分类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BAB06BD-79F9-42FD-A043-6A046797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79" y="1001550"/>
            <a:ext cx="470390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策略：一次只区分一个类别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One Class at a Time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92E097-5469-4EE8-90F8-AF2D0D46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69" y="3760059"/>
            <a:ext cx="447675" cy="26693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9ECCC1-4D86-4C0B-B205-313E145F0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6" y="5469250"/>
            <a:ext cx="6952613" cy="6254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14807E-40CE-40D7-AD88-8AAD3ED37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84" y="4853545"/>
            <a:ext cx="7190285" cy="5689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9F28D0-14D6-4BE5-AF11-DE124B05A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84" y="4203270"/>
            <a:ext cx="7079617" cy="5748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716848B-103F-4993-87CD-7A2AE0521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79" y="3583513"/>
            <a:ext cx="6672023" cy="5689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6AFC666-A67B-4285-86DA-01203FFBE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79" y="1836988"/>
            <a:ext cx="6661629" cy="17166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4CA9C0-335B-4BBD-BEBC-39DFEBB1EC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150" y="1836988"/>
            <a:ext cx="2521696" cy="25216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17DE04-18F1-474F-8477-A34E9A07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63" y="3561970"/>
            <a:ext cx="488773" cy="26389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C2B75AA-A986-4956-80ED-644385D0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" y="3534062"/>
            <a:ext cx="370710" cy="26389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5679CF0-7A32-4AC3-95FA-D6E3346DA5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114" y="1836988"/>
            <a:ext cx="2521696" cy="2505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D29CA-BB63-4C92-A5E9-0B85E2F902E0}"/>
                  </a:ext>
                </a:extLst>
              </p:cNvPr>
              <p:cNvSpPr/>
              <p:nvPr/>
            </p:nvSpPr>
            <p:spPr>
              <a:xfrm>
                <a:off x="8103295" y="5312611"/>
                <a:ext cx="3831049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𝒴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D29CA-BB63-4C92-A5E9-0B85E2F90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5" y="5312611"/>
                <a:ext cx="3831049" cy="5339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C48101-EAE5-41A1-9A25-AAB3E1F2FA02}"/>
                  </a:ext>
                </a:extLst>
              </p:cNvPr>
              <p:cNvSpPr/>
              <p:nvPr/>
            </p:nvSpPr>
            <p:spPr>
              <a:xfrm>
                <a:off x="7410921" y="4772688"/>
                <a:ext cx="4347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测试样本为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时，所属类别为：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C48101-EAE5-41A1-9A25-AAB3E1F2F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21" y="4772688"/>
                <a:ext cx="4347665" cy="461665"/>
              </a:xfrm>
              <a:prstGeom prst="rect">
                <a:avLst/>
              </a:prstGeom>
              <a:blipFill>
                <a:blip r:embed="rId12"/>
                <a:stretch>
                  <a:fillRect l="-2244" t="-10526" r="-112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58280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6662</TotalTime>
  <Words>1291</Words>
  <Application>Microsoft Office PowerPoint</Application>
  <PresentationFormat>宽屏</PresentationFormat>
  <Paragraphs>270</Paragraphs>
  <Slides>23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FZLTXHB--B51-0</vt:lpstr>
      <vt:lpstr>新細明體</vt:lpstr>
      <vt:lpstr>等线</vt:lpstr>
      <vt:lpstr>方正姚体</vt:lpstr>
      <vt:lpstr>仿宋</vt:lpstr>
      <vt:lpstr>黑体</vt:lpstr>
      <vt:lpstr>宋体</vt:lpstr>
      <vt:lpstr>微软雅黑</vt:lpstr>
      <vt:lpstr>Arial</vt:lpstr>
      <vt:lpstr>Bahnschrift SemiBold SemiConden</vt:lpstr>
      <vt:lpstr>Calibri</vt:lpstr>
      <vt:lpstr>Cambria Math</vt:lpstr>
      <vt:lpstr>times</vt:lpstr>
      <vt:lpstr>Times New Roman</vt:lpstr>
      <vt:lpstr>Wingdings</vt:lpstr>
      <vt:lpstr>589tgp_health_light</vt:lpstr>
      <vt:lpstr>位图图像</vt:lpstr>
      <vt:lpstr>方程式</vt:lpstr>
      <vt:lpstr>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user</cp:lastModifiedBy>
  <cp:revision>574</cp:revision>
  <dcterms:created xsi:type="dcterms:W3CDTF">2021-04-27T01:44:47Z</dcterms:created>
  <dcterms:modified xsi:type="dcterms:W3CDTF">2021-10-26T15:02:08Z</dcterms:modified>
</cp:coreProperties>
</file>