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7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4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7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2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4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0811-DEDE-489F-9D8C-B4391970FD8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AA2D-EE4A-4601-A353-65492EDD2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数字图像处理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课程</a:t>
            </a:r>
            <a:r>
              <a:rPr lang="zh-CN" altLang="en-US" sz="4800" dirty="0" smtClean="0"/>
              <a:t>总结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4621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图像增强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空域增强</a:t>
            </a:r>
          </a:p>
          <a:p>
            <a:pPr lvl="1"/>
            <a:r>
              <a:rPr lang="zh-CN" altLang="en-US" dirty="0"/>
              <a:t>灰度变换</a:t>
            </a:r>
          </a:p>
          <a:p>
            <a:pPr lvl="2"/>
            <a:r>
              <a:rPr lang="zh-CN" altLang="en-US" dirty="0"/>
              <a:t>直接灰度变换</a:t>
            </a:r>
          </a:p>
          <a:p>
            <a:pPr lvl="2"/>
            <a:r>
              <a:rPr lang="zh-CN" altLang="en-US" dirty="0"/>
              <a:t>基于直方图的增强（直方图均衡化</a:t>
            </a:r>
            <a:r>
              <a:rPr lang="en-US" altLang="zh-CN" dirty="0"/>
              <a:t>/</a:t>
            </a:r>
            <a:r>
              <a:rPr lang="zh-CN" altLang="en-US" dirty="0"/>
              <a:t>规定化）</a:t>
            </a:r>
          </a:p>
          <a:p>
            <a:pPr lvl="1"/>
            <a:r>
              <a:rPr lang="zh-CN" altLang="en-US" dirty="0"/>
              <a:t>空域滤波</a:t>
            </a:r>
          </a:p>
          <a:p>
            <a:pPr lvl="2"/>
            <a:r>
              <a:rPr lang="zh-CN" altLang="en-US" dirty="0"/>
              <a:t>均值滤波、中值滤波、边界保持平滑滤波</a:t>
            </a:r>
          </a:p>
          <a:p>
            <a:pPr lvl="2"/>
            <a:r>
              <a:rPr lang="zh-CN" altLang="en-US" dirty="0"/>
              <a:t>线性锐化滤波、非线性锐化滤波</a:t>
            </a:r>
          </a:p>
          <a:p>
            <a:r>
              <a:rPr lang="zh-CN" altLang="en-US" dirty="0"/>
              <a:t>频域增强</a:t>
            </a:r>
          </a:p>
          <a:p>
            <a:pPr lvl="1"/>
            <a:r>
              <a:rPr lang="zh-CN" altLang="en-US" dirty="0"/>
              <a:t>低通滤波、高通滤波、带通带阻滤波、同态滤波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3787" y="5810865"/>
            <a:ext cx="764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计算方法，滤波器模板，方法特点，方法之间的区别，看图会应用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3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边缘提取及表达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Roberts</a:t>
            </a:r>
            <a:r>
              <a:rPr lang="zh-CN" altLang="en-US" dirty="0"/>
              <a:t>、</a:t>
            </a:r>
            <a:r>
              <a:rPr lang="en-US" altLang="zh-CN" dirty="0"/>
              <a:t>Prewitt</a:t>
            </a:r>
            <a:r>
              <a:rPr lang="zh-CN" altLang="en-US" dirty="0"/>
              <a:t>、</a:t>
            </a:r>
            <a:r>
              <a:rPr lang="en-US" altLang="zh-CN" dirty="0" err="1"/>
              <a:t>Sobel</a:t>
            </a:r>
            <a:r>
              <a:rPr lang="zh-CN" altLang="en-US" dirty="0"/>
              <a:t>算子的模板、特点</a:t>
            </a:r>
          </a:p>
          <a:p>
            <a:r>
              <a:rPr lang="en-US" altLang="zh-CN" dirty="0" err="1"/>
              <a:t>LoG</a:t>
            </a:r>
            <a:r>
              <a:rPr lang="zh-CN" altLang="en-US" dirty="0"/>
              <a:t>算子的主要构成</a:t>
            </a:r>
          </a:p>
          <a:p>
            <a:r>
              <a:rPr lang="en-US" altLang="zh-CN" dirty="0"/>
              <a:t>Canny</a:t>
            </a:r>
            <a:r>
              <a:rPr lang="zh-CN" altLang="en-US" dirty="0"/>
              <a:t>算法的主要流程、优点</a:t>
            </a:r>
          </a:p>
          <a:p>
            <a:r>
              <a:rPr lang="zh-CN" altLang="en-US" dirty="0"/>
              <a:t>不同边缘特征提取算法的比较</a:t>
            </a:r>
          </a:p>
          <a:p>
            <a:r>
              <a:rPr lang="en-US" altLang="zh-CN" dirty="0"/>
              <a:t>Hough</a:t>
            </a:r>
            <a:r>
              <a:rPr lang="zh-CN" altLang="en-US" dirty="0"/>
              <a:t>变换检测直线</a:t>
            </a:r>
            <a:r>
              <a:rPr lang="en-US" altLang="zh-CN" dirty="0"/>
              <a:t>/</a:t>
            </a:r>
            <a:r>
              <a:rPr lang="zh-CN" altLang="en-US" dirty="0"/>
              <a:t>圆的思路和方法流程</a:t>
            </a:r>
          </a:p>
          <a:p>
            <a:r>
              <a:rPr lang="zh-CN" altLang="en-US" dirty="0"/>
              <a:t>链码的定义，循环首差链码的计算</a:t>
            </a:r>
          </a:p>
          <a:p>
            <a:r>
              <a:rPr lang="zh-CN" altLang="en-US" dirty="0"/>
              <a:t>多边形逼近的两种基本思路</a:t>
            </a:r>
          </a:p>
        </p:txBody>
      </p:sp>
    </p:spTree>
    <p:extLst>
      <p:ext uri="{BB962C8B-B14F-4D97-AF65-F5344CB8AC3E}">
        <p14:creationId xmlns:p14="http://schemas.microsoft.com/office/powerpoint/2010/main" val="1054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阈值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OTSU</a:t>
            </a:r>
            <a:r>
              <a:rPr lang="zh-CN" altLang="en-US" dirty="0"/>
              <a:t>法思路、算法</a:t>
            </a:r>
          </a:p>
          <a:p>
            <a:r>
              <a:rPr lang="zh-CN" altLang="en-US" dirty="0"/>
              <a:t>一维熵阈值法的概念、算法</a:t>
            </a:r>
          </a:p>
          <a:p>
            <a:r>
              <a:rPr lang="zh-CN" altLang="en-US" dirty="0" smtClean="0"/>
              <a:t>区域生长的基本</a:t>
            </a:r>
            <a:r>
              <a:rPr lang="zh-CN" altLang="en-US" dirty="0"/>
              <a:t>思路与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区域</a:t>
            </a:r>
            <a:r>
              <a:rPr lang="zh-CN" altLang="en-US" dirty="0"/>
              <a:t>分裂</a:t>
            </a:r>
            <a:r>
              <a:rPr lang="zh-CN" altLang="en-US" dirty="0" smtClean="0"/>
              <a:t>合并的</a:t>
            </a:r>
            <a:r>
              <a:rPr lang="zh-CN" altLang="en-US" dirty="0"/>
              <a:t>基本思路与方法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52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图像形态学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集合论相关概念</a:t>
            </a:r>
            <a:endParaRPr lang="en-US" altLang="zh-CN" dirty="0" smtClean="0"/>
          </a:p>
          <a:p>
            <a:r>
              <a:rPr lang="zh-CN" altLang="en-US" dirty="0" smtClean="0"/>
              <a:t>膨胀、腐蚀、开、闭运算的计算</a:t>
            </a:r>
            <a:endParaRPr lang="en-US" altLang="zh-CN" dirty="0" smtClean="0"/>
          </a:p>
          <a:p>
            <a:r>
              <a:rPr lang="zh-CN" altLang="en-US" dirty="0" smtClean="0"/>
              <a:t>学会选择应用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7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彩色图像分割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分水岭算法的原理、特点</a:t>
            </a:r>
          </a:p>
          <a:p>
            <a:r>
              <a:rPr lang="en-US" altLang="zh-CN" dirty="0"/>
              <a:t>Mean Shift</a:t>
            </a:r>
            <a:r>
              <a:rPr lang="zh-CN" altLang="en-US" dirty="0"/>
              <a:t>思路、方法、特点</a:t>
            </a:r>
          </a:p>
          <a:p>
            <a:r>
              <a:rPr lang="zh-CN" altLang="en-US" dirty="0"/>
              <a:t>归一化图割的基本思想，准则，快速计算理论，优缺点</a:t>
            </a:r>
          </a:p>
          <a:p>
            <a:r>
              <a:rPr lang="zh-CN" altLang="en-US" dirty="0"/>
              <a:t>改进思路、多种不同分割算法的结合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图像压缩编码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基本概念（图像冗余、方法分类、保真度、压缩比、熵编码、变长编码等）</a:t>
            </a:r>
            <a:endParaRPr lang="en-US" altLang="zh-CN" dirty="0" smtClean="0"/>
          </a:p>
          <a:p>
            <a:r>
              <a:rPr lang="en-US" altLang="zh-CN" dirty="0" smtClean="0"/>
              <a:t>Huffman</a:t>
            </a:r>
            <a:r>
              <a:rPr lang="zh-CN" altLang="en-US" dirty="0" smtClean="0"/>
              <a:t>编码计算方法</a:t>
            </a:r>
            <a:endParaRPr lang="en-US" altLang="zh-CN" dirty="0" smtClean="0"/>
          </a:p>
          <a:p>
            <a:r>
              <a:rPr lang="en-US" altLang="zh-CN" dirty="0"/>
              <a:t>Huffman</a:t>
            </a:r>
            <a:r>
              <a:rPr lang="zh-CN" altLang="en-US" dirty="0" smtClean="0"/>
              <a:t>编码特点及其他编码方法的特点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图像特征提取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SIFT</a:t>
            </a:r>
            <a:r>
              <a:rPr lang="zh-CN" altLang="en-US" dirty="0" smtClean="0"/>
              <a:t>特征关键点提取和描述子构建的主要步骤</a:t>
            </a:r>
            <a:endParaRPr lang="en-US" altLang="zh-CN" dirty="0" smtClean="0"/>
          </a:p>
          <a:p>
            <a:r>
              <a:rPr lang="en-US" altLang="zh-CN" dirty="0" smtClean="0"/>
              <a:t>SIFT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r>
              <a:rPr lang="zh-CN" altLang="en-US" dirty="0" smtClean="0"/>
              <a:t>应用领域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28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期末考试（闭卷</a:t>
            </a:r>
            <a:r>
              <a:rPr lang="zh-CN" altLang="en-US" sz="3200" dirty="0" smtClean="0"/>
              <a:t>）  </a:t>
            </a:r>
            <a:r>
              <a:rPr lang="en-US" altLang="zh-CN" sz="3200" dirty="0" smtClean="0"/>
              <a:t>70</a:t>
            </a:r>
            <a:r>
              <a:rPr lang="zh-CN" altLang="en-US" sz="3200" dirty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平时	</a:t>
            </a:r>
            <a:r>
              <a:rPr lang="zh-CN" altLang="en-US" sz="3200" dirty="0" smtClean="0"/>
              <a:t>          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％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出勤   </a:t>
            </a:r>
            <a:r>
              <a:rPr lang="en-US" altLang="zh-CN" sz="2800" dirty="0"/>
              <a:t>5</a:t>
            </a:r>
            <a:r>
              <a:rPr lang="zh-CN" altLang="en-US" sz="2800" dirty="0"/>
              <a:t>％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作业   </a:t>
            </a:r>
            <a:r>
              <a:rPr lang="en-US" altLang="zh-CN" sz="2800" dirty="0"/>
              <a:t>25</a:t>
            </a:r>
            <a:r>
              <a:rPr lang="zh-CN" altLang="en-US" sz="2800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6395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平时作业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本周内还可以补交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84" y="2485103"/>
            <a:ext cx="7777571" cy="41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5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2024.11.9 </a:t>
            </a:r>
            <a:r>
              <a:rPr lang="zh-CN" altLang="en-US" dirty="0"/>
              <a:t>周六 </a:t>
            </a:r>
            <a:r>
              <a:rPr lang="zh-CN" altLang="en-US" dirty="0" smtClean="0"/>
              <a:t>上午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" y="3608846"/>
            <a:ext cx="8989306" cy="20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考试题型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选择题（</a:t>
            </a:r>
            <a:r>
              <a:rPr lang="en-US" altLang="zh-CN" dirty="0" smtClean="0"/>
              <a:t>10-20%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综合题（</a:t>
            </a:r>
            <a:r>
              <a:rPr lang="en-US" altLang="zh-CN" dirty="0" smtClean="0"/>
              <a:t>80-90%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简答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论述</a:t>
            </a:r>
            <a:endParaRPr lang="en-US" altLang="zh-CN" dirty="0" smtClean="0"/>
          </a:p>
          <a:p>
            <a:pPr lvl="1"/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48287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绪论和基础</a:t>
            </a:r>
          </a:p>
          <a:p>
            <a:r>
              <a:rPr lang="zh-CN" altLang="en-US" dirty="0"/>
              <a:t>图像几何变换</a:t>
            </a:r>
          </a:p>
          <a:p>
            <a:r>
              <a:rPr lang="zh-CN" altLang="en-US" dirty="0"/>
              <a:t>图像频域变换</a:t>
            </a:r>
          </a:p>
          <a:p>
            <a:r>
              <a:rPr lang="zh-CN" altLang="en-US" dirty="0" smtClean="0"/>
              <a:t>图像增强</a:t>
            </a:r>
            <a:endParaRPr lang="zh-CN" altLang="en-US" dirty="0"/>
          </a:p>
          <a:p>
            <a:r>
              <a:rPr lang="zh-CN" altLang="en-US" dirty="0"/>
              <a:t>边缘提取及表达</a:t>
            </a:r>
          </a:p>
          <a:p>
            <a:r>
              <a:rPr lang="zh-CN" altLang="en-US" dirty="0" smtClean="0"/>
              <a:t>阈值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区域分割</a:t>
            </a:r>
            <a:endParaRPr lang="zh-CN" altLang="en-US" dirty="0"/>
          </a:p>
          <a:p>
            <a:r>
              <a:rPr lang="zh-CN" altLang="en-US" dirty="0"/>
              <a:t>图像形态学</a:t>
            </a:r>
          </a:p>
          <a:p>
            <a:r>
              <a:rPr lang="zh-CN" altLang="en-US" dirty="0"/>
              <a:t>彩色图像分割</a:t>
            </a:r>
          </a:p>
          <a:p>
            <a:r>
              <a:rPr lang="zh-CN" altLang="en-US" dirty="0"/>
              <a:t>图像压缩编码</a:t>
            </a:r>
          </a:p>
          <a:p>
            <a:r>
              <a:rPr lang="zh-CN" altLang="en-US" dirty="0"/>
              <a:t>图像</a:t>
            </a:r>
            <a:r>
              <a:rPr lang="zh-CN" altLang="en-US" dirty="0" smtClean="0"/>
              <a:t>特征提取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9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绪论和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图像的分类</a:t>
            </a:r>
            <a:endParaRPr lang="en-US" altLang="zh-CN" dirty="0" smtClean="0"/>
          </a:p>
          <a:p>
            <a:r>
              <a:rPr lang="zh-CN" altLang="en-US" dirty="0" smtClean="0"/>
              <a:t>图像处理的层次</a:t>
            </a:r>
            <a:endParaRPr lang="en-US" altLang="zh-CN" dirty="0" smtClean="0"/>
          </a:p>
          <a:p>
            <a:r>
              <a:rPr lang="zh-CN" altLang="en-US" dirty="0" smtClean="0"/>
              <a:t>数字图像处理的主要应用领域和研究内容</a:t>
            </a:r>
            <a:endParaRPr lang="en-US" altLang="zh-CN" dirty="0" smtClean="0"/>
          </a:p>
          <a:p>
            <a:r>
              <a:rPr lang="zh-CN" altLang="en-US" dirty="0" smtClean="0"/>
              <a:t>颜色模型的基本概念</a:t>
            </a:r>
            <a:endParaRPr lang="en-US" altLang="zh-CN" dirty="0" smtClean="0"/>
          </a:p>
          <a:p>
            <a:r>
              <a:rPr lang="zh-CN" altLang="en-US" dirty="0" smtClean="0"/>
              <a:t>人眼成像机理和视觉特性</a:t>
            </a:r>
            <a:endParaRPr lang="en-US" altLang="zh-CN" dirty="0" smtClean="0"/>
          </a:p>
          <a:p>
            <a:r>
              <a:rPr lang="zh-CN" altLang="en-US" dirty="0" smtClean="0"/>
              <a:t>图像的数字化</a:t>
            </a:r>
            <a:endParaRPr lang="en-US" altLang="zh-CN" dirty="0" smtClean="0"/>
          </a:p>
          <a:p>
            <a:r>
              <a:rPr lang="zh-CN" altLang="en-US" dirty="0" smtClean="0"/>
              <a:t>灰度直方图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5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图像几何变换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空间变换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掌握平移、缩放、旋转变换的方法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坐标系、齐次坐标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了解仿射、剪切、透视</a:t>
            </a:r>
            <a:endParaRPr lang="en-US" altLang="zh-CN" dirty="0" smtClean="0"/>
          </a:p>
          <a:p>
            <a:r>
              <a:rPr lang="zh-CN" altLang="en-US" dirty="0" smtClean="0"/>
              <a:t>灰度插值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最近邻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双线性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9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图像频域变换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频域变换的主要思路和意义</a:t>
            </a:r>
            <a:endParaRPr lang="en-US" altLang="zh-CN" dirty="0" smtClean="0"/>
          </a:p>
          <a:p>
            <a:r>
              <a:rPr lang="zh-CN" altLang="en-US" dirty="0" smtClean="0"/>
              <a:t>傅立叶变换基本表达式、主要性质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68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424</Words>
  <Application>Microsoft Office PowerPoint</Application>
  <PresentationFormat>全屏显示(4:3)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宋体</vt:lpstr>
      <vt:lpstr>Arial</vt:lpstr>
      <vt:lpstr>Calibri</vt:lpstr>
      <vt:lpstr>Calibri Light</vt:lpstr>
      <vt:lpstr>Office 主题</vt:lpstr>
      <vt:lpstr>数字图像处理</vt:lpstr>
      <vt:lpstr>评价方法</vt:lpstr>
      <vt:lpstr>平时作业</vt:lpstr>
      <vt:lpstr>考试安排</vt:lpstr>
      <vt:lpstr>考试题型</vt:lpstr>
      <vt:lpstr>复习要点</vt:lpstr>
      <vt:lpstr>绪论和基础</vt:lpstr>
      <vt:lpstr>图像几何变换</vt:lpstr>
      <vt:lpstr>图像频域变换</vt:lpstr>
      <vt:lpstr>图像增强</vt:lpstr>
      <vt:lpstr>边缘提取及表达</vt:lpstr>
      <vt:lpstr>阈值/区域分割</vt:lpstr>
      <vt:lpstr>图像形态学</vt:lpstr>
      <vt:lpstr>彩色图像分割</vt:lpstr>
      <vt:lpstr>图像压缩编码</vt:lpstr>
      <vt:lpstr>图像特征提取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</dc:title>
  <dc:creator>TT</dc:creator>
  <cp:lastModifiedBy>TT</cp:lastModifiedBy>
  <cp:revision>9</cp:revision>
  <dcterms:created xsi:type="dcterms:W3CDTF">2024-10-30T07:07:53Z</dcterms:created>
  <dcterms:modified xsi:type="dcterms:W3CDTF">2024-10-30T07:52:32Z</dcterms:modified>
</cp:coreProperties>
</file>