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8"/>
  </p:notesMasterIdLst>
  <p:handoutMasterIdLst>
    <p:handoutMasterId r:id="rId29"/>
  </p:handoutMasterIdLst>
  <p:sldIdLst>
    <p:sldId id="632" r:id="rId2"/>
    <p:sldId id="633" r:id="rId3"/>
    <p:sldId id="634" r:id="rId4"/>
    <p:sldId id="635" r:id="rId5"/>
    <p:sldId id="636" r:id="rId6"/>
    <p:sldId id="637" r:id="rId7"/>
    <p:sldId id="638" r:id="rId8"/>
    <p:sldId id="639" r:id="rId9"/>
    <p:sldId id="640" r:id="rId10"/>
    <p:sldId id="641" r:id="rId11"/>
    <p:sldId id="642" r:id="rId12"/>
    <p:sldId id="643" r:id="rId13"/>
    <p:sldId id="644" r:id="rId14"/>
    <p:sldId id="645" r:id="rId15"/>
    <p:sldId id="646" r:id="rId16"/>
    <p:sldId id="647" r:id="rId17"/>
    <p:sldId id="648" r:id="rId18"/>
    <p:sldId id="649" r:id="rId19"/>
    <p:sldId id="650" r:id="rId20"/>
    <p:sldId id="651" r:id="rId21"/>
    <p:sldId id="652" r:id="rId22"/>
    <p:sldId id="653" r:id="rId23"/>
    <p:sldId id="654" r:id="rId24"/>
    <p:sldId id="655" r:id="rId25"/>
    <p:sldId id="656" r:id="rId26"/>
    <p:sldId id="729" r:id="rId27"/>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itchFamily="34" charset="0"/>
        <a:ea typeface="Gungsuh" pitchFamily="18" charset="-127"/>
        <a:cs typeface="+mn-cs"/>
      </a:defRPr>
    </a:lvl1pPr>
    <a:lvl2pPr marL="457200" algn="l" rtl="0" eaLnBrk="0" fontAlgn="base" hangingPunct="0">
      <a:spcBef>
        <a:spcPct val="0"/>
      </a:spcBef>
      <a:spcAft>
        <a:spcPct val="0"/>
      </a:spcAft>
      <a:defRPr kern="1200">
        <a:solidFill>
          <a:schemeClr val="tx1"/>
        </a:solidFill>
        <a:latin typeface="Arial" pitchFamily="34" charset="0"/>
        <a:ea typeface="Gungsuh" pitchFamily="18" charset="-127"/>
        <a:cs typeface="+mn-cs"/>
      </a:defRPr>
    </a:lvl2pPr>
    <a:lvl3pPr marL="914400" algn="l" rtl="0" eaLnBrk="0" fontAlgn="base" hangingPunct="0">
      <a:spcBef>
        <a:spcPct val="0"/>
      </a:spcBef>
      <a:spcAft>
        <a:spcPct val="0"/>
      </a:spcAft>
      <a:defRPr kern="1200">
        <a:solidFill>
          <a:schemeClr val="tx1"/>
        </a:solidFill>
        <a:latin typeface="Arial" pitchFamily="34" charset="0"/>
        <a:ea typeface="Gungsuh" pitchFamily="18" charset="-127"/>
        <a:cs typeface="+mn-cs"/>
      </a:defRPr>
    </a:lvl3pPr>
    <a:lvl4pPr marL="1371600" algn="l" rtl="0" eaLnBrk="0" fontAlgn="base" hangingPunct="0">
      <a:spcBef>
        <a:spcPct val="0"/>
      </a:spcBef>
      <a:spcAft>
        <a:spcPct val="0"/>
      </a:spcAft>
      <a:defRPr kern="1200">
        <a:solidFill>
          <a:schemeClr val="tx1"/>
        </a:solidFill>
        <a:latin typeface="Arial" pitchFamily="34" charset="0"/>
        <a:ea typeface="Gungsuh" pitchFamily="18" charset="-127"/>
        <a:cs typeface="+mn-cs"/>
      </a:defRPr>
    </a:lvl4pPr>
    <a:lvl5pPr marL="1828800" algn="l" rtl="0" eaLnBrk="0" fontAlgn="base" hangingPunct="0">
      <a:spcBef>
        <a:spcPct val="0"/>
      </a:spcBef>
      <a:spcAft>
        <a:spcPct val="0"/>
      </a:spcAft>
      <a:defRPr kern="1200">
        <a:solidFill>
          <a:schemeClr val="tx1"/>
        </a:solidFill>
        <a:latin typeface="Arial" pitchFamily="34" charset="0"/>
        <a:ea typeface="Gungsuh" pitchFamily="18" charset="-127"/>
        <a:cs typeface="+mn-cs"/>
      </a:defRPr>
    </a:lvl5pPr>
    <a:lvl6pPr marL="2286000" algn="l" defTabSz="914400" rtl="0" eaLnBrk="1" latinLnBrk="0" hangingPunct="1">
      <a:defRPr kern="1200">
        <a:solidFill>
          <a:schemeClr val="tx1"/>
        </a:solidFill>
        <a:latin typeface="Arial" pitchFamily="34" charset="0"/>
        <a:ea typeface="Gungsuh" pitchFamily="18" charset="-127"/>
        <a:cs typeface="+mn-cs"/>
      </a:defRPr>
    </a:lvl6pPr>
    <a:lvl7pPr marL="2743200" algn="l" defTabSz="914400" rtl="0" eaLnBrk="1" latinLnBrk="0" hangingPunct="1">
      <a:defRPr kern="1200">
        <a:solidFill>
          <a:schemeClr val="tx1"/>
        </a:solidFill>
        <a:latin typeface="Arial" pitchFamily="34" charset="0"/>
        <a:ea typeface="Gungsuh" pitchFamily="18" charset="-127"/>
        <a:cs typeface="+mn-cs"/>
      </a:defRPr>
    </a:lvl7pPr>
    <a:lvl8pPr marL="3200400" algn="l" defTabSz="914400" rtl="0" eaLnBrk="1" latinLnBrk="0" hangingPunct="1">
      <a:defRPr kern="1200">
        <a:solidFill>
          <a:schemeClr val="tx1"/>
        </a:solidFill>
        <a:latin typeface="Arial" pitchFamily="34" charset="0"/>
        <a:ea typeface="Gungsuh" pitchFamily="18" charset="-127"/>
        <a:cs typeface="+mn-cs"/>
      </a:defRPr>
    </a:lvl8pPr>
    <a:lvl9pPr marL="3657600" algn="l" defTabSz="914400" rtl="0" eaLnBrk="1" latinLnBrk="0" hangingPunct="1">
      <a:defRPr kern="1200">
        <a:solidFill>
          <a:schemeClr val="tx1"/>
        </a:solidFill>
        <a:latin typeface="Arial" pitchFamily="34" charset="0"/>
        <a:ea typeface="Gungsuh" pitchFamily="18" charset="-127"/>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990033"/>
    <a:srgbClr val="CCCCFF"/>
    <a:srgbClr val="3366CC"/>
    <a:srgbClr val="CC3300"/>
    <a:srgbClr val="006699"/>
    <a:srgbClr val="FFFFFF"/>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94" autoAdjust="0"/>
    <p:restoredTop sz="95277" autoAdjust="0"/>
  </p:normalViewPr>
  <p:slideViewPr>
    <p:cSldViewPr>
      <p:cViewPr varScale="1">
        <p:scale>
          <a:sx n="105" d="100"/>
          <a:sy n="105" d="100"/>
        </p:scale>
        <p:origin x="1448" y="60"/>
      </p:cViewPr>
      <p:guideLst>
        <p:guide orient="horz" pos="2160"/>
        <p:guide pos="2880"/>
      </p:guideLst>
    </p:cSldViewPr>
  </p:slideViewPr>
  <p:notesTextViewPr>
    <p:cViewPr>
      <p:scale>
        <a:sx n="100" d="100"/>
        <a:sy n="100" d="100"/>
      </p:scale>
      <p:origin x="0" y="0"/>
    </p:cViewPr>
  </p:notesTextViewPr>
  <p:notesViewPr>
    <p:cSldViewPr>
      <p:cViewPr varScale="1">
        <p:scale>
          <a:sx n="54" d="100"/>
          <a:sy n="54" d="100"/>
        </p:scale>
        <p:origin x="-1902"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05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宋体" pitchFamily="2" charset="-122"/>
              </a:defRPr>
            </a:lvl1pPr>
          </a:lstStyle>
          <a:p>
            <a:pPr>
              <a:defRPr/>
            </a:pPr>
            <a:endParaRPr lang="en-US" altLang="zh-CN"/>
          </a:p>
        </p:txBody>
      </p:sp>
      <p:sp>
        <p:nvSpPr>
          <p:cNvPr id="110595"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宋体" pitchFamily="2" charset="-122"/>
              </a:defRPr>
            </a:lvl1pPr>
          </a:lstStyle>
          <a:p>
            <a:pPr>
              <a:defRPr/>
            </a:pPr>
            <a:endParaRPr lang="en-US" altLang="zh-CN"/>
          </a:p>
        </p:txBody>
      </p:sp>
      <p:sp>
        <p:nvSpPr>
          <p:cNvPr id="110596"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宋体" pitchFamily="2" charset="-122"/>
              </a:defRPr>
            </a:lvl1pPr>
          </a:lstStyle>
          <a:p>
            <a:pPr>
              <a:defRPr/>
            </a:pPr>
            <a:endParaRPr lang="en-US" altLang="zh-CN"/>
          </a:p>
        </p:txBody>
      </p:sp>
      <p:sp>
        <p:nvSpPr>
          <p:cNvPr id="110597"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ea typeface="宋体" pitchFamily="2" charset="-122"/>
              </a:defRPr>
            </a:lvl1pPr>
          </a:lstStyle>
          <a:p>
            <a:pPr>
              <a:defRPr/>
            </a:pPr>
            <a:fld id="{4C5497CF-0A65-4E2D-BEE5-0CA65EB81DFD}" type="slidenum">
              <a:rPr lang="en-US" altLang="zh-CN"/>
              <a:pPr>
                <a:defRPr/>
              </a:pPr>
              <a:t>‹#›</a:t>
            </a:fld>
            <a:endParaRPr lang="en-US" altLang="zh-CN"/>
          </a:p>
        </p:txBody>
      </p:sp>
    </p:spTree>
    <p:extLst>
      <p:ext uri="{BB962C8B-B14F-4D97-AF65-F5344CB8AC3E}">
        <p14:creationId xmlns:p14="http://schemas.microsoft.com/office/powerpoint/2010/main" val="4259872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34" charset="0"/>
                <a:ea typeface="宋体" pitchFamily="2" charset="-122"/>
              </a:defRPr>
            </a:lvl1pPr>
          </a:lstStyle>
          <a:p>
            <a:pPr>
              <a:defRPr/>
            </a:pPr>
            <a:endParaRPr lang="en-US" altLang="zh-CN"/>
          </a:p>
        </p:txBody>
      </p:sp>
      <p:sp>
        <p:nvSpPr>
          <p:cNvPr id="1126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ea typeface="宋体" pitchFamily="2" charset="-122"/>
              </a:defRPr>
            </a:lvl1pPr>
          </a:lstStyle>
          <a:p>
            <a:pPr>
              <a:defRPr/>
            </a:pPr>
            <a:endParaRPr lang="en-US" altLang="zh-CN"/>
          </a:p>
        </p:txBody>
      </p:sp>
      <p:sp>
        <p:nvSpPr>
          <p:cNvPr id="696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127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34" charset="0"/>
                <a:ea typeface="宋体" pitchFamily="2" charset="-122"/>
              </a:defRPr>
            </a:lvl1pPr>
          </a:lstStyle>
          <a:p>
            <a:pPr>
              <a:defRPr/>
            </a:pPr>
            <a:endParaRPr lang="en-US" altLang="zh-CN"/>
          </a:p>
        </p:txBody>
      </p:sp>
      <p:sp>
        <p:nvSpPr>
          <p:cNvPr id="1127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charset="0"/>
                <a:ea typeface="宋体" pitchFamily="2" charset="-122"/>
              </a:defRPr>
            </a:lvl1pPr>
          </a:lstStyle>
          <a:p>
            <a:pPr>
              <a:defRPr/>
            </a:pPr>
            <a:fld id="{FB284051-121D-42FB-B0BD-C42C72CAC49A}" type="slidenum">
              <a:rPr lang="en-US" altLang="zh-CN"/>
              <a:pPr>
                <a:defRPr/>
              </a:pPr>
              <a:t>‹#›</a:t>
            </a:fld>
            <a:endParaRPr lang="en-US" altLang="zh-CN"/>
          </a:p>
        </p:txBody>
      </p:sp>
    </p:spTree>
    <p:extLst>
      <p:ext uri="{BB962C8B-B14F-4D97-AF65-F5344CB8AC3E}">
        <p14:creationId xmlns:p14="http://schemas.microsoft.com/office/powerpoint/2010/main" val="412952802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幻灯片图像占位符 1"/>
          <p:cNvSpPr>
            <a:spLocks noGrp="1" noRot="1" noChangeAspect="1" noTextEdit="1"/>
          </p:cNvSpPr>
          <p:nvPr>
            <p:ph type="sldImg"/>
          </p:nvPr>
        </p:nvSpPr>
        <p:spPr>
          <a:ln/>
        </p:spPr>
      </p:sp>
      <p:sp>
        <p:nvSpPr>
          <p:cNvPr id="7065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7066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ea typeface="Gungsuh" pitchFamily="18" charset="-127"/>
              </a:defRPr>
            </a:lvl1pPr>
            <a:lvl2pPr marL="742950" indent="-285750">
              <a:defRPr>
                <a:solidFill>
                  <a:schemeClr val="tx1"/>
                </a:solidFill>
                <a:latin typeface="Arial" pitchFamily="34" charset="0"/>
                <a:ea typeface="Gungsuh" pitchFamily="18" charset="-127"/>
              </a:defRPr>
            </a:lvl2pPr>
            <a:lvl3pPr marL="1143000" indent="-228600">
              <a:defRPr>
                <a:solidFill>
                  <a:schemeClr val="tx1"/>
                </a:solidFill>
                <a:latin typeface="Arial" pitchFamily="34" charset="0"/>
                <a:ea typeface="Gungsuh" pitchFamily="18" charset="-127"/>
              </a:defRPr>
            </a:lvl3pPr>
            <a:lvl4pPr marL="1600200" indent="-228600">
              <a:defRPr>
                <a:solidFill>
                  <a:schemeClr val="tx1"/>
                </a:solidFill>
                <a:latin typeface="Arial" pitchFamily="34" charset="0"/>
                <a:ea typeface="Gungsuh" pitchFamily="18" charset="-127"/>
              </a:defRPr>
            </a:lvl4pPr>
            <a:lvl5pPr marL="2057400" indent="-228600">
              <a:defRPr>
                <a:solidFill>
                  <a:schemeClr val="tx1"/>
                </a:solidFill>
                <a:latin typeface="Arial" pitchFamily="34" charset="0"/>
                <a:ea typeface="Gungsuh" pitchFamily="18" charset="-127"/>
              </a:defRPr>
            </a:lvl5pPr>
            <a:lvl6pPr marL="2514600" indent="-228600" eaLnBrk="0" fontAlgn="base" hangingPunct="0">
              <a:spcBef>
                <a:spcPct val="0"/>
              </a:spcBef>
              <a:spcAft>
                <a:spcPct val="0"/>
              </a:spcAft>
              <a:defRPr>
                <a:solidFill>
                  <a:schemeClr val="tx1"/>
                </a:solidFill>
                <a:latin typeface="Arial" pitchFamily="34" charset="0"/>
                <a:ea typeface="Gungsuh" pitchFamily="18" charset="-127"/>
              </a:defRPr>
            </a:lvl6pPr>
            <a:lvl7pPr marL="2971800" indent="-228600" eaLnBrk="0" fontAlgn="base" hangingPunct="0">
              <a:spcBef>
                <a:spcPct val="0"/>
              </a:spcBef>
              <a:spcAft>
                <a:spcPct val="0"/>
              </a:spcAft>
              <a:defRPr>
                <a:solidFill>
                  <a:schemeClr val="tx1"/>
                </a:solidFill>
                <a:latin typeface="Arial" pitchFamily="34" charset="0"/>
                <a:ea typeface="Gungsuh" pitchFamily="18" charset="-127"/>
              </a:defRPr>
            </a:lvl7pPr>
            <a:lvl8pPr marL="3429000" indent="-228600" eaLnBrk="0" fontAlgn="base" hangingPunct="0">
              <a:spcBef>
                <a:spcPct val="0"/>
              </a:spcBef>
              <a:spcAft>
                <a:spcPct val="0"/>
              </a:spcAft>
              <a:defRPr>
                <a:solidFill>
                  <a:schemeClr val="tx1"/>
                </a:solidFill>
                <a:latin typeface="Arial" pitchFamily="34" charset="0"/>
                <a:ea typeface="Gungsuh" pitchFamily="18" charset="-127"/>
              </a:defRPr>
            </a:lvl8pPr>
            <a:lvl9pPr marL="3886200" indent="-228600" eaLnBrk="0" fontAlgn="base" hangingPunct="0">
              <a:spcBef>
                <a:spcPct val="0"/>
              </a:spcBef>
              <a:spcAft>
                <a:spcPct val="0"/>
              </a:spcAft>
              <a:defRPr>
                <a:solidFill>
                  <a:schemeClr val="tx1"/>
                </a:solidFill>
                <a:latin typeface="Arial" pitchFamily="34" charset="0"/>
                <a:ea typeface="Gungsuh" pitchFamily="18" charset="-127"/>
              </a:defRPr>
            </a:lvl9pPr>
          </a:lstStyle>
          <a:p>
            <a:fld id="{DCE267B2-B668-4AA8-B1EA-CB23CCD3C63E}" type="slidenum">
              <a:rPr lang="en-US" altLang="zh-CN" smtClean="0">
                <a:ea typeface="宋体" pitchFamily="2" charset="-122"/>
              </a:rPr>
              <a:pPr/>
              <a:t>1</a:t>
            </a:fld>
            <a:endParaRPr lang="en-US" altLang="zh-CN">
              <a:ea typeface="宋体"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图片与标题">
    <p:spTree>
      <p:nvGrpSpPr>
        <p:cNvPr id="1" name=""/>
        <p:cNvGrpSpPr/>
        <p:nvPr/>
      </p:nvGrpSpPr>
      <p:grpSpPr>
        <a:xfrm>
          <a:off x="0" y="0"/>
          <a:ext cx="0" cy="0"/>
          <a:chOff x="0" y="0"/>
          <a:chExt cx="0" cy="0"/>
        </a:xfrm>
      </p:grpSpPr>
      <p:pic>
        <p:nvPicPr>
          <p:cNvPr id="2" name="图片 11"/>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9525"/>
            <a:ext cx="9144000" cy="683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38022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2" name="Rectangle 6"/>
          <p:cNvSpPr>
            <a:spLocks noGrp="1" noChangeArrowheads="1"/>
          </p:cNvSpPr>
          <p:nvPr>
            <p:ph type="dt" sz="half" idx="10"/>
          </p:nvPr>
        </p:nvSpPr>
        <p:spPr>
          <a:xfrm>
            <a:off x="685800" y="6248400"/>
            <a:ext cx="1905000" cy="457200"/>
          </a:xfrm>
          <a:prstGeom prst="rect">
            <a:avLst/>
          </a:prstGeom>
        </p:spPr>
        <p:txBody>
          <a:bodyPr/>
          <a:lstStyle>
            <a:lvl1pPr>
              <a:defRPr>
                <a:latin typeface="Arial" charset="0"/>
              </a:defRPr>
            </a:lvl1pPr>
          </a:lstStyle>
          <a:p>
            <a:pPr>
              <a:defRPr/>
            </a:pPr>
            <a:endParaRPr lang="en-US" altLang="zh-CN"/>
          </a:p>
        </p:txBody>
      </p:sp>
      <p:sp>
        <p:nvSpPr>
          <p:cNvPr id="3" name="Rectangle 7"/>
          <p:cNvSpPr>
            <a:spLocks noGrp="1" noChangeArrowheads="1"/>
          </p:cNvSpPr>
          <p:nvPr>
            <p:ph type="ftr" sz="quarter" idx="11"/>
          </p:nvPr>
        </p:nvSpPr>
        <p:spPr>
          <a:xfrm>
            <a:off x="3124200" y="6248400"/>
            <a:ext cx="2895600" cy="457200"/>
          </a:xfrm>
          <a:prstGeom prst="rect">
            <a:avLst/>
          </a:prstGeom>
        </p:spPr>
        <p:txBody>
          <a:bodyPr/>
          <a:lstStyle>
            <a:lvl1pPr>
              <a:defRPr>
                <a:latin typeface="Arial" charset="0"/>
              </a:defRPr>
            </a:lvl1pPr>
          </a:lstStyle>
          <a:p>
            <a:pPr>
              <a:defRPr/>
            </a:pPr>
            <a:endParaRPr lang="en-US" altLang="zh-CN"/>
          </a:p>
        </p:txBody>
      </p:sp>
      <p:sp>
        <p:nvSpPr>
          <p:cNvPr id="4" name="Rectangle 8"/>
          <p:cNvSpPr>
            <a:spLocks noGrp="1" noChangeArrowheads="1"/>
          </p:cNvSpPr>
          <p:nvPr>
            <p:ph type="sldNum" sz="quarter" idx="12"/>
          </p:nvPr>
        </p:nvSpPr>
        <p:spPr>
          <a:xfrm>
            <a:off x="6553200" y="6248400"/>
            <a:ext cx="1905000" cy="457200"/>
          </a:xfrm>
          <a:prstGeom prst="rect">
            <a:avLst/>
          </a:prstGeom>
        </p:spPr>
        <p:txBody>
          <a:bodyPr/>
          <a:lstStyle>
            <a:lvl1pPr>
              <a:defRPr>
                <a:latin typeface="Arial" charset="0"/>
              </a:defRPr>
            </a:lvl1pPr>
          </a:lstStyle>
          <a:p>
            <a:pPr>
              <a:defRPr/>
            </a:pPr>
            <a:fld id="{4C623071-8F6D-4A10-93CE-9239496E1F10}" type="slidenum">
              <a:rPr lang="en-US" altLang="zh-CN"/>
              <a:pPr>
                <a:defRPr/>
              </a:pPr>
              <a:t>‹#›</a:t>
            </a:fld>
            <a:endParaRPr lang="en-US" altLang="zh-CN"/>
          </a:p>
        </p:txBody>
      </p:sp>
    </p:spTree>
    <p:extLst>
      <p:ext uri="{BB962C8B-B14F-4D97-AF65-F5344CB8AC3E}">
        <p14:creationId xmlns:p14="http://schemas.microsoft.com/office/powerpoint/2010/main" val="127920036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5864225" y="330200"/>
            <a:ext cx="0" cy="228600"/>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19050">
                <a:solidFill>
                  <a:srgbClr val="000000"/>
                </a:solidFill>
                <a:round/>
                <a:headEnd/>
                <a:tailEnd/>
              </a14:hiddenLine>
            </a:ext>
          </a:extLst>
        </p:spPr>
        <p:txBody>
          <a:bodyPr wrap="none" anchor="ctr"/>
          <a:lstStyle/>
          <a:p>
            <a:endParaRPr lang="zh-CN" altLang="en-US"/>
          </a:p>
        </p:txBody>
      </p:sp>
      <p:sp>
        <p:nvSpPr>
          <p:cNvPr id="1027" name="Rectangle 12"/>
          <p:cNvSpPr>
            <a:spLocks noGrp="1" noChangeArrowheads="1"/>
          </p:cNvSpPr>
          <p:nvPr>
            <p:ph type="title"/>
          </p:nvPr>
        </p:nvSpPr>
        <p:spPr bwMode="auto">
          <a:xfrm>
            <a:off x="1728788" y="212725"/>
            <a:ext cx="6918325" cy="846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301" tIns="43151" rIns="86301" bIns="43151" numCol="1" anchor="ctr" anchorCtr="0" compatLnSpc="1">
            <a:prstTxWarp prst="textNoShape">
              <a:avLst/>
            </a:prstTxWarp>
          </a:bodyPr>
          <a:lstStyle/>
          <a:p>
            <a:pPr lvl="0"/>
            <a:r>
              <a:rPr lang="zh-CN" altLang="en-US"/>
              <a:t>单击此处编辑母版标题样式</a:t>
            </a:r>
          </a:p>
        </p:txBody>
      </p:sp>
      <p:sp>
        <p:nvSpPr>
          <p:cNvPr id="1028" name="Rectangle 1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86301" tIns="43151" rIns="86301" bIns="43151"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1" name="Text Box 14"/>
          <p:cNvSpPr txBox="1">
            <a:spLocks noChangeArrowheads="1"/>
          </p:cNvSpPr>
          <p:nvPr/>
        </p:nvSpPr>
        <p:spPr bwMode="auto">
          <a:xfrm>
            <a:off x="2700338" y="6473825"/>
            <a:ext cx="3571875" cy="26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86301" tIns="43151" rIns="86301" bIns="43151">
            <a:spAutoFit/>
          </a:bodyPr>
          <a:lstStyle>
            <a:lvl1pPr defTabSz="863600" eaLnBrk="0" hangingPunct="0">
              <a:defRPr>
                <a:solidFill>
                  <a:schemeClr val="tx1"/>
                </a:solidFill>
                <a:latin typeface="Arial" pitchFamily="34" charset="0"/>
                <a:ea typeface="Gungsuh" pitchFamily="18" charset="-127"/>
              </a:defRPr>
            </a:lvl1pPr>
            <a:lvl2pPr marL="742950" indent="-285750" defTabSz="863600" eaLnBrk="0" hangingPunct="0">
              <a:defRPr>
                <a:solidFill>
                  <a:schemeClr val="tx1"/>
                </a:solidFill>
                <a:latin typeface="Arial" pitchFamily="34" charset="0"/>
                <a:ea typeface="Gungsuh" pitchFamily="18" charset="-127"/>
              </a:defRPr>
            </a:lvl2pPr>
            <a:lvl3pPr marL="1143000" indent="-228600" defTabSz="863600" eaLnBrk="0" hangingPunct="0">
              <a:defRPr>
                <a:solidFill>
                  <a:schemeClr val="tx1"/>
                </a:solidFill>
                <a:latin typeface="Arial" pitchFamily="34" charset="0"/>
                <a:ea typeface="Gungsuh" pitchFamily="18" charset="-127"/>
              </a:defRPr>
            </a:lvl3pPr>
            <a:lvl4pPr marL="1600200" indent="-228600" defTabSz="863600" eaLnBrk="0" hangingPunct="0">
              <a:defRPr>
                <a:solidFill>
                  <a:schemeClr val="tx1"/>
                </a:solidFill>
                <a:latin typeface="Arial" pitchFamily="34" charset="0"/>
                <a:ea typeface="Gungsuh" pitchFamily="18" charset="-127"/>
              </a:defRPr>
            </a:lvl4pPr>
            <a:lvl5pPr marL="2057400" indent="-228600" defTabSz="863600" eaLnBrk="0" hangingPunct="0">
              <a:defRPr>
                <a:solidFill>
                  <a:schemeClr val="tx1"/>
                </a:solidFill>
                <a:latin typeface="Arial" pitchFamily="34" charset="0"/>
                <a:ea typeface="Gungsuh" pitchFamily="18" charset="-127"/>
              </a:defRPr>
            </a:lvl5pPr>
            <a:lvl6pPr marL="2514600" indent="-228600" defTabSz="863600" eaLnBrk="0" fontAlgn="base" hangingPunct="0">
              <a:spcBef>
                <a:spcPct val="0"/>
              </a:spcBef>
              <a:spcAft>
                <a:spcPct val="0"/>
              </a:spcAft>
              <a:defRPr>
                <a:solidFill>
                  <a:schemeClr val="tx1"/>
                </a:solidFill>
                <a:latin typeface="Arial" pitchFamily="34" charset="0"/>
                <a:ea typeface="Gungsuh" pitchFamily="18" charset="-127"/>
              </a:defRPr>
            </a:lvl6pPr>
            <a:lvl7pPr marL="2971800" indent="-228600" defTabSz="863600" eaLnBrk="0" fontAlgn="base" hangingPunct="0">
              <a:spcBef>
                <a:spcPct val="0"/>
              </a:spcBef>
              <a:spcAft>
                <a:spcPct val="0"/>
              </a:spcAft>
              <a:defRPr>
                <a:solidFill>
                  <a:schemeClr val="tx1"/>
                </a:solidFill>
                <a:latin typeface="Arial" pitchFamily="34" charset="0"/>
                <a:ea typeface="Gungsuh" pitchFamily="18" charset="-127"/>
              </a:defRPr>
            </a:lvl7pPr>
            <a:lvl8pPr marL="3429000" indent="-228600" defTabSz="863600" eaLnBrk="0" fontAlgn="base" hangingPunct="0">
              <a:spcBef>
                <a:spcPct val="0"/>
              </a:spcBef>
              <a:spcAft>
                <a:spcPct val="0"/>
              </a:spcAft>
              <a:defRPr>
                <a:solidFill>
                  <a:schemeClr val="tx1"/>
                </a:solidFill>
                <a:latin typeface="Arial" pitchFamily="34" charset="0"/>
                <a:ea typeface="Gungsuh" pitchFamily="18" charset="-127"/>
              </a:defRPr>
            </a:lvl8pPr>
            <a:lvl9pPr marL="3886200" indent="-228600" defTabSz="863600" eaLnBrk="0" fontAlgn="base" hangingPunct="0">
              <a:spcBef>
                <a:spcPct val="0"/>
              </a:spcBef>
              <a:spcAft>
                <a:spcPct val="0"/>
              </a:spcAft>
              <a:defRPr>
                <a:solidFill>
                  <a:schemeClr val="tx1"/>
                </a:solidFill>
                <a:latin typeface="Arial" pitchFamily="34" charset="0"/>
                <a:ea typeface="Gungsuh" pitchFamily="18" charset="-127"/>
              </a:defRPr>
            </a:lvl9pPr>
          </a:lstStyle>
          <a:p>
            <a:pPr algn="ctr">
              <a:spcBef>
                <a:spcPct val="50000"/>
              </a:spcBef>
              <a:defRPr/>
            </a:pPr>
            <a:r>
              <a:rPr lang="en-US" altLang="zh-CN" sz="1200">
                <a:solidFill>
                  <a:srgbClr val="FFFFCC"/>
                </a:solidFill>
                <a:latin typeface="楷体_GB2312" pitchFamily="49" charset="-122"/>
                <a:ea typeface="楷体_GB2312" pitchFamily="49" charset="-122"/>
              </a:rPr>
              <a:t>DSP</a:t>
            </a:r>
            <a:r>
              <a:rPr lang="zh-CN" altLang="en-US" sz="1200">
                <a:solidFill>
                  <a:srgbClr val="FFFFCC"/>
                </a:solidFill>
                <a:latin typeface="楷体_GB2312" pitchFamily="49" charset="-122"/>
                <a:ea typeface="楷体_GB2312" pitchFamily="49" charset="-122"/>
              </a:rPr>
              <a:t>技术讲义，</a:t>
            </a:r>
            <a:r>
              <a:rPr lang="en-US" altLang="zh-CN" sz="1200">
                <a:solidFill>
                  <a:srgbClr val="FFFFCC"/>
                </a:solidFill>
                <a:latin typeface="楷体_GB2312" pitchFamily="49" charset="-122"/>
                <a:ea typeface="楷体_GB2312" pitchFamily="49" charset="-122"/>
              </a:rPr>
              <a:t>2007</a:t>
            </a:r>
            <a:r>
              <a:rPr lang="zh-CN" altLang="en-US" sz="1200">
                <a:solidFill>
                  <a:srgbClr val="FFFFCC"/>
                </a:solidFill>
                <a:latin typeface="楷体_GB2312" pitchFamily="49" charset="-122"/>
                <a:ea typeface="楷体_GB2312" pitchFamily="49" charset="-122"/>
              </a:rPr>
              <a:t>，陈军波</a:t>
            </a:r>
            <a:r>
              <a:rPr lang="en-US" altLang="zh-CN" sz="1200">
                <a:solidFill>
                  <a:srgbClr val="FFFFCC"/>
                </a:solidFill>
                <a:ea typeface="楷体_GB2312" pitchFamily="49" charset="-122"/>
              </a:rPr>
              <a:t>©</a:t>
            </a:r>
            <a:r>
              <a:rPr lang="zh-CN" altLang="en-US" sz="1200">
                <a:solidFill>
                  <a:srgbClr val="FFFFCC"/>
                </a:solidFill>
                <a:latin typeface="楷体_GB2312" pitchFamily="49" charset="-122"/>
                <a:ea typeface="楷体_GB2312" pitchFamily="49" charset="-122"/>
              </a:rPr>
              <a:t>电子信息工程学院</a:t>
            </a:r>
          </a:p>
        </p:txBody>
      </p:sp>
      <p:pic>
        <p:nvPicPr>
          <p:cNvPr id="1030" name="图片 11"/>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0" y="9525"/>
            <a:ext cx="9144000" cy="683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260" r:id="rId1"/>
    <p:sldLayoutId id="2147485261" r:id="rId2"/>
  </p:sldLayoutIdLst>
  <p:txStyles>
    <p:titleStyle>
      <a:lvl1pPr algn="l" defTabSz="825500" rtl="0" eaLnBrk="0" fontAlgn="base" hangingPunct="0">
        <a:spcBef>
          <a:spcPct val="0"/>
        </a:spcBef>
        <a:spcAft>
          <a:spcPct val="0"/>
        </a:spcAft>
        <a:defRPr sz="3000" b="1">
          <a:solidFill>
            <a:srgbClr val="001E64"/>
          </a:solidFill>
          <a:latin typeface="+mj-lt"/>
          <a:ea typeface="+mj-ea"/>
          <a:cs typeface="+mj-cs"/>
        </a:defRPr>
      </a:lvl1pPr>
      <a:lvl2pPr algn="l" defTabSz="825500" rtl="0" eaLnBrk="0" fontAlgn="base" hangingPunct="0">
        <a:spcBef>
          <a:spcPct val="0"/>
        </a:spcBef>
        <a:spcAft>
          <a:spcPct val="0"/>
        </a:spcAft>
        <a:defRPr sz="3000" b="1">
          <a:solidFill>
            <a:srgbClr val="001E64"/>
          </a:solidFill>
          <a:latin typeface="Arial" pitchFamily="34" charset="0"/>
          <a:ea typeface="宋体" pitchFamily="2" charset="-122"/>
        </a:defRPr>
      </a:lvl2pPr>
      <a:lvl3pPr algn="l" defTabSz="825500" rtl="0" eaLnBrk="0" fontAlgn="base" hangingPunct="0">
        <a:spcBef>
          <a:spcPct val="0"/>
        </a:spcBef>
        <a:spcAft>
          <a:spcPct val="0"/>
        </a:spcAft>
        <a:defRPr sz="3000" b="1">
          <a:solidFill>
            <a:srgbClr val="001E64"/>
          </a:solidFill>
          <a:latin typeface="Arial" pitchFamily="34" charset="0"/>
          <a:ea typeface="宋体" pitchFamily="2" charset="-122"/>
        </a:defRPr>
      </a:lvl3pPr>
      <a:lvl4pPr algn="l" defTabSz="825500" rtl="0" eaLnBrk="0" fontAlgn="base" hangingPunct="0">
        <a:spcBef>
          <a:spcPct val="0"/>
        </a:spcBef>
        <a:spcAft>
          <a:spcPct val="0"/>
        </a:spcAft>
        <a:defRPr sz="3000" b="1">
          <a:solidFill>
            <a:srgbClr val="001E64"/>
          </a:solidFill>
          <a:latin typeface="Arial" pitchFamily="34" charset="0"/>
          <a:ea typeface="宋体" pitchFamily="2" charset="-122"/>
        </a:defRPr>
      </a:lvl4pPr>
      <a:lvl5pPr algn="l" defTabSz="825500" rtl="0" eaLnBrk="0" fontAlgn="base" hangingPunct="0">
        <a:spcBef>
          <a:spcPct val="0"/>
        </a:spcBef>
        <a:spcAft>
          <a:spcPct val="0"/>
        </a:spcAft>
        <a:defRPr sz="3000" b="1">
          <a:solidFill>
            <a:srgbClr val="001E64"/>
          </a:solidFill>
          <a:latin typeface="Arial" pitchFamily="34" charset="0"/>
          <a:ea typeface="宋体" pitchFamily="2" charset="-122"/>
        </a:defRPr>
      </a:lvl5pPr>
      <a:lvl6pPr marL="457200" algn="l" defTabSz="825500" rtl="0" fontAlgn="base">
        <a:spcBef>
          <a:spcPct val="0"/>
        </a:spcBef>
        <a:spcAft>
          <a:spcPct val="0"/>
        </a:spcAft>
        <a:defRPr sz="3000" b="1">
          <a:solidFill>
            <a:srgbClr val="001E64"/>
          </a:solidFill>
          <a:latin typeface="Arial" pitchFamily="34" charset="0"/>
          <a:ea typeface="宋体" pitchFamily="2" charset="-122"/>
        </a:defRPr>
      </a:lvl6pPr>
      <a:lvl7pPr marL="914400" algn="l" defTabSz="825500" rtl="0" fontAlgn="base">
        <a:spcBef>
          <a:spcPct val="0"/>
        </a:spcBef>
        <a:spcAft>
          <a:spcPct val="0"/>
        </a:spcAft>
        <a:defRPr sz="3000" b="1">
          <a:solidFill>
            <a:srgbClr val="001E64"/>
          </a:solidFill>
          <a:latin typeface="Arial" pitchFamily="34" charset="0"/>
          <a:ea typeface="宋体" pitchFamily="2" charset="-122"/>
        </a:defRPr>
      </a:lvl7pPr>
      <a:lvl8pPr marL="1371600" algn="l" defTabSz="825500" rtl="0" fontAlgn="base">
        <a:spcBef>
          <a:spcPct val="0"/>
        </a:spcBef>
        <a:spcAft>
          <a:spcPct val="0"/>
        </a:spcAft>
        <a:defRPr sz="3000" b="1">
          <a:solidFill>
            <a:srgbClr val="001E64"/>
          </a:solidFill>
          <a:latin typeface="Arial" pitchFamily="34" charset="0"/>
          <a:ea typeface="宋体" pitchFamily="2" charset="-122"/>
        </a:defRPr>
      </a:lvl8pPr>
      <a:lvl9pPr marL="1828800" algn="l" defTabSz="825500" rtl="0" fontAlgn="base">
        <a:spcBef>
          <a:spcPct val="0"/>
        </a:spcBef>
        <a:spcAft>
          <a:spcPct val="0"/>
        </a:spcAft>
        <a:defRPr sz="3000" b="1">
          <a:solidFill>
            <a:srgbClr val="001E64"/>
          </a:solidFill>
          <a:latin typeface="Arial" pitchFamily="34" charset="0"/>
          <a:ea typeface="宋体" pitchFamily="2" charset="-122"/>
        </a:defRPr>
      </a:lvl9pPr>
    </p:titleStyle>
    <p:bodyStyle>
      <a:lvl1pPr marL="309563" indent="-309563" algn="l" defTabSz="825500" rtl="0" eaLnBrk="0" fontAlgn="base" hangingPunct="0">
        <a:spcBef>
          <a:spcPct val="20000"/>
        </a:spcBef>
        <a:spcAft>
          <a:spcPct val="20000"/>
        </a:spcAft>
        <a:buChar char="•"/>
        <a:defRPr sz="2300">
          <a:solidFill>
            <a:srgbClr val="001E64"/>
          </a:solidFill>
          <a:latin typeface="+mn-lt"/>
          <a:ea typeface="+mn-ea"/>
          <a:cs typeface="+mn-cs"/>
        </a:defRPr>
      </a:lvl1pPr>
      <a:lvl2pPr marL="669925" indent="-255588" algn="l" defTabSz="825500" rtl="0" eaLnBrk="0" fontAlgn="base" hangingPunct="0">
        <a:spcBef>
          <a:spcPct val="20000"/>
        </a:spcBef>
        <a:spcAft>
          <a:spcPct val="20000"/>
        </a:spcAft>
        <a:buChar char="–"/>
        <a:defRPr sz="2300">
          <a:solidFill>
            <a:srgbClr val="001E64"/>
          </a:solidFill>
          <a:latin typeface="+mn-lt"/>
          <a:ea typeface="+mn-ea"/>
        </a:defRPr>
      </a:lvl2pPr>
      <a:lvl3pPr marL="979488" indent="-204788" algn="l" defTabSz="825500" rtl="0" eaLnBrk="0" fontAlgn="base" hangingPunct="0">
        <a:spcBef>
          <a:spcPct val="20000"/>
        </a:spcBef>
        <a:spcAft>
          <a:spcPct val="20000"/>
        </a:spcAft>
        <a:buChar char="•"/>
        <a:defRPr sz="2300">
          <a:solidFill>
            <a:srgbClr val="001E64"/>
          </a:solidFill>
          <a:latin typeface="+mn-lt"/>
          <a:ea typeface="+mn-ea"/>
        </a:defRPr>
      </a:lvl3pPr>
      <a:lvl4pPr marL="1290638" indent="-207963" algn="l" defTabSz="825500" rtl="0" eaLnBrk="0" fontAlgn="base" hangingPunct="0">
        <a:spcBef>
          <a:spcPct val="20000"/>
        </a:spcBef>
        <a:spcAft>
          <a:spcPct val="20000"/>
        </a:spcAft>
        <a:buChar char="–"/>
        <a:defRPr sz="2300">
          <a:solidFill>
            <a:srgbClr val="001E64"/>
          </a:solidFill>
          <a:latin typeface="+mn-lt"/>
          <a:ea typeface="+mn-ea"/>
        </a:defRPr>
      </a:lvl4pPr>
      <a:lvl5pPr marL="1600200" indent="-204788" algn="l" defTabSz="825500" rtl="0" eaLnBrk="0" fontAlgn="base" hangingPunct="0">
        <a:spcBef>
          <a:spcPct val="20000"/>
        </a:spcBef>
        <a:spcAft>
          <a:spcPct val="20000"/>
        </a:spcAft>
        <a:buChar char="»"/>
        <a:defRPr sz="2300">
          <a:solidFill>
            <a:srgbClr val="001E64"/>
          </a:solidFill>
          <a:latin typeface="+mn-lt"/>
          <a:ea typeface="+mn-ea"/>
        </a:defRPr>
      </a:lvl5pPr>
      <a:lvl6pPr marL="2057400" indent="-204788" algn="l" defTabSz="825500" rtl="0" fontAlgn="base">
        <a:spcBef>
          <a:spcPct val="20000"/>
        </a:spcBef>
        <a:spcAft>
          <a:spcPct val="20000"/>
        </a:spcAft>
        <a:buChar char="»"/>
        <a:defRPr sz="2300">
          <a:solidFill>
            <a:srgbClr val="001E64"/>
          </a:solidFill>
          <a:latin typeface="+mn-lt"/>
          <a:ea typeface="+mn-ea"/>
        </a:defRPr>
      </a:lvl6pPr>
      <a:lvl7pPr marL="2514600" indent="-204788" algn="l" defTabSz="825500" rtl="0" fontAlgn="base">
        <a:spcBef>
          <a:spcPct val="20000"/>
        </a:spcBef>
        <a:spcAft>
          <a:spcPct val="20000"/>
        </a:spcAft>
        <a:buChar char="»"/>
        <a:defRPr sz="2300">
          <a:solidFill>
            <a:srgbClr val="001E64"/>
          </a:solidFill>
          <a:latin typeface="+mn-lt"/>
          <a:ea typeface="+mn-ea"/>
        </a:defRPr>
      </a:lvl7pPr>
      <a:lvl8pPr marL="2971800" indent="-204788" algn="l" defTabSz="825500" rtl="0" fontAlgn="base">
        <a:spcBef>
          <a:spcPct val="20000"/>
        </a:spcBef>
        <a:spcAft>
          <a:spcPct val="20000"/>
        </a:spcAft>
        <a:buChar char="»"/>
        <a:defRPr sz="2300">
          <a:solidFill>
            <a:srgbClr val="001E64"/>
          </a:solidFill>
          <a:latin typeface="+mn-lt"/>
          <a:ea typeface="+mn-ea"/>
        </a:defRPr>
      </a:lvl8pPr>
      <a:lvl9pPr marL="3429000" indent="-204788" algn="l" defTabSz="825500" rtl="0" fontAlgn="base">
        <a:spcBef>
          <a:spcPct val="20000"/>
        </a:spcBef>
        <a:spcAft>
          <a:spcPct val="20000"/>
        </a:spcAft>
        <a:buChar char="»"/>
        <a:defRPr sz="2300">
          <a:solidFill>
            <a:srgbClr val="001E64"/>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21.emf"/><Relationship Id="rId3" Type="http://schemas.openxmlformats.org/officeDocument/2006/relationships/image" Target="../media/image18.emf"/><Relationship Id="rId7" Type="http://schemas.openxmlformats.org/officeDocument/2006/relationships/oleObject" Target="../embeddings/oleObject3.bin"/><Relationship Id="rId2"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image" Target="../media/image20.emf"/><Relationship Id="rId5" Type="http://schemas.openxmlformats.org/officeDocument/2006/relationships/oleObject" Target="../embeddings/oleObject2.bin"/><Relationship Id="rId10" Type="http://schemas.openxmlformats.org/officeDocument/2006/relationships/image" Target="../media/image22.emf"/><Relationship Id="rId4" Type="http://schemas.openxmlformats.org/officeDocument/2006/relationships/image" Target="../media/image19.png"/><Relationship Id="rId9" Type="http://schemas.openxmlformats.org/officeDocument/2006/relationships/oleObject" Target="../embeddings/oleObject4.bin"/></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7.bin"/><Relationship Id="rId3" Type="http://schemas.openxmlformats.org/officeDocument/2006/relationships/image" Target="../media/image26.png"/><Relationship Id="rId7" Type="http://schemas.openxmlformats.org/officeDocument/2006/relationships/image" Target="../media/image24.emf"/><Relationship Id="rId1" Type="http://schemas.openxmlformats.org/officeDocument/2006/relationships/slideLayout" Target="../slideLayouts/slideLayout1.xml"/><Relationship Id="rId6" Type="http://schemas.openxmlformats.org/officeDocument/2006/relationships/oleObject" Target="../embeddings/oleObject6.bin"/><Relationship Id="rId5" Type="http://schemas.openxmlformats.org/officeDocument/2006/relationships/image" Target="../media/image23.emf"/><Relationship Id="rId4" Type="http://schemas.openxmlformats.org/officeDocument/2006/relationships/oleObject" Target="../embeddings/oleObject5.bin"/><Relationship Id="rId9" Type="http://schemas.openxmlformats.org/officeDocument/2006/relationships/image" Target="../media/image25.emf"/></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28.png"/><Relationship Id="rId7" Type="http://schemas.openxmlformats.org/officeDocument/2006/relationships/image" Target="../media/image30.emf"/><Relationship Id="rId2" Type="http://schemas.openxmlformats.org/officeDocument/2006/relationships/image" Target="../media/image27.png"/><Relationship Id="rId1" Type="http://schemas.openxmlformats.org/officeDocument/2006/relationships/slideLayout" Target="../slideLayouts/slideLayout1.xml"/><Relationship Id="rId6" Type="http://schemas.openxmlformats.org/officeDocument/2006/relationships/oleObject" Target="../embeddings/oleObject9.bin"/><Relationship Id="rId11" Type="http://schemas.openxmlformats.org/officeDocument/2006/relationships/image" Target="../media/image32.emf"/><Relationship Id="rId5" Type="http://schemas.openxmlformats.org/officeDocument/2006/relationships/image" Target="../media/image29.emf"/><Relationship Id="rId10" Type="http://schemas.openxmlformats.org/officeDocument/2006/relationships/oleObject" Target="../embeddings/oleObject11.bin"/><Relationship Id="rId4" Type="http://schemas.openxmlformats.org/officeDocument/2006/relationships/oleObject" Target="../embeddings/oleObject8.bin"/><Relationship Id="rId9" Type="http://schemas.openxmlformats.org/officeDocument/2006/relationships/image" Target="../media/image31.emf"/></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9.png"/><Relationship Id="rId1" Type="http://schemas.openxmlformats.org/officeDocument/2006/relationships/slideLayout" Target="../slideLayouts/slideLayout1.xml"/><Relationship Id="rId5" Type="http://schemas.openxmlformats.org/officeDocument/2006/relationships/image" Target="../media/image34.emf"/><Relationship Id="rId4" Type="http://schemas.openxmlformats.org/officeDocument/2006/relationships/oleObject" Target="../embeddings/oleObject12.bin"/></Relationships>
</file>

<file path=ppt/slides/_rels/slide18.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oleObject" Target="../embeddings/oleObject13.bin"/><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7.bin"/><Relationship Id="rId13" Type="http://schemas.openxmlformats.org/officeDocument/2006/relationships/image" Target="../media/image41.wmf"/><Relationship Id="rId3" Type="http://schemas.openxmlformats.org/officeDocument/2006/relationships/image" Target="../media/image36.wmf"/><Relationship Id="rId7" Type="http://schemas.openxmlformats.org/officeDocument/2006/relationships/image" Target="../media/image38.wmf"/><Relationship Id="rId12" Type="http://schemas.openxmlformats.org/officeDocument/2006/relationships/oleObject" Target="../embeddings/oleObject19.bin"/><Relationship Id="rId2" Type="http://schemas.openxmlformats.org/officeDocument/2006/relationships/oleObject" Target="../embeddings/oleObject14.bin"/><Relationship Id="rId1" Type="http://schemas.openxmlformats.org/officeDocument/2006/relationships/slideLayout" Target="../slideLayouts/slideLayout1.xml"/><Relationship Id="rId6" Type="http://schemas.openxmlformats.org/officeDocument/2006/relationships/oleObject" Target="../embeddings/oleObject16.bin"/><Relationship Id="rId11" Type="http://schemas.openxmlformats.org/officeDocument/2006/relationships/image" Target="../media/image40.wmf"/><Relationship Id="rId5" Type="http://schemas.openxmlformats.org/officeDocument/2006/relationships/image" Target="../media/image37.wmf"/><Relationship Id="rId10" Type="http://schemas.openxmlformats.org/officeDocument/2006/relationships/oleObject" Target="../embeddings/oleObject18.bin"/><Relationship Id="rId4" Type="http://schemas.openxmlformats.org/officeDocument/2006/relationships/oleObject" Target="../embeddings/oleObject15.bin"/><Relationship Id="rId9" Type="http://schemas.openxmlformats.org/officeDocument/2006/relationships/image" Target="../media/image3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23.bin"/><Relationship Id="rId3" Type="http://schemas.openxmlformats.org/officeDocument/2006/relationships/image" Target="../media/image42.wmf"/><Relationship Id="rId7" Type="http://schemas.openxmlformats.org/officeDocument/2006/relationships/image" Target="../media/image44.wmf"/><Relationship Id="rId12" Type="http://schemas.openxmlformats.org/officeDocument/2006/relationships/image" Target="../media/image47.jpeg"/><Relationship Id="rId2" Type="http://schemas.openxmlformats.org/officeDocument/2006/relationships/oleObject" Target="../embeddings/oleObject20.bin"/><Relationship Id="rId1" Type="http://schemas.openxmlformats.org/officeDocument/2006/relationships/slideLayout" Target="../slideLayouts/slideLayout1.xml"/><Relationship Id="rId6" Type="http://schemas.openxmlformats.org/officeDocument/2006/relationships/oleObject" Target="../embeddings/oleObject22.bin"/><Relationship Id="rId11" Type="http://schemas.openxmlformats.org/officeDocument/2006/relationships/image" Target="../media/image46.wmf"/><Relationship Id="rId5" Type="http://schemas.openxmlformats.org/officeDocument/2006/relationships/image" Target="../media/image43.wmf"/><Relationship Id="rId10" Type="http://schemas.openxmlformats.org/officeDocument/2006/relationships/oleObject" Target="../embeddings/oleObject24.bin"/><Relationship Id="rId4" Type="http://schemas.openxmlformats.org/officeDocument/2006/relationships/oleObject" Target="../embeddings/oleObject21.bin"/><Relationship Id="rId9" Type="http://schemas.openxmlformats.org/officeDocument/2006/relationships/image" Target="../media/image45.wmf"/></Relationships>
</file>

<file path=ppt/slides/_rels/slide21.xml.rels><?xml version="1.0" encoding="UTF-8" standalone="yes"?>
<Relationships xmlns="http://schemas.openxmlformats.org/package/2006/relationships"><Relationship Id="rId3" Type="http://schemas.openxmlformats.org/officeDocument/2006/relationships/image" Target="../media/image48.wmf"/><Relationship Id="rId2" Type="http://schemas.openxmlformats.org/officeDocument/2006/relationships/oleObject" Target="../embeddings/oleObject25.bin"/><Relationship Id="rId1" Type="http://schemas.openxmlformats.org/officeDocument/2006/relationships/slideLayout" Target="../slideLayouts/slideLayout1.xml"/><Relationship Id="rId5" Type="http://schemas.openxmlformats.org/officeDocument/2006/relationships/image" Target="../media/image49.wmf"/><Relationship Id="rId4" Type="http://schemas.openxmlformats.org/officeDocument/2006/relationships/oleObject" Target="../embeddings/oleObject26.bin"/></Relationships>
</file>

<file path=ppt/slides/_rels/slide2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1.wmf"/><Relationship Id="rId2" Type="http://schemas.openxmlformats.org/officeDocument/2006/relationships/oleObject" Target="../embeddings/oleObject27.bin"/><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52.wmf"/><Relationship Id="rId2" Type="http://schemas.openxmlformats.org/officeDocument/2006/relationships/oleObject" Target="../embeddings/oleObject28.bin"/><Relationship Id="rId1" Type="http://schemas.openxmlformats.org/officeDocument/2006/relationships/slideLayout" Target="../slideLayouts/slideLayout1.xml"/><Relationship Id="rId5" Type="http://schemas.openxmlformats.org/officeDocument/2006/relationships/image" Target="../media/image53.wmf"/><Relationship Id="rId4" Type="http://schemas.openxmlformats.org/officeDocument/2006/relationships/oleObject" Target="../embeddings/oleObject29.bin"/></Relationships>
</file>

<file path=ppt/slides/_rels/slide26.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jpeg"/><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txBox="1">
            <a:spLocks noChangeArrowheads="1"/>
          </p:cNvSpPr>
          <p:nvPr/>
        </p:nvSpPr>
        <p:spPr bwMode="auto">
          <a:xfrm>
            <a:off x="827088" y="2636838"/>
            <a:ext cx="7345362"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Gungsuh" pitchFamily="18" charset="-127"/>
              </a:defRPr>
            </a:lvl1pPr>
            <a:lvl2pPr marL="742950" indent="-285750">
              <a:defRPr>
                <a:solidFill>
                  <a:schemeClr val="tx1"/>
                </a:solidFill>
                <a:latin typeface="Arial" pitchFamily="34" charset="0"/>
                <a:ea typeface="Gungsuh" pitchFamily="18" charset="-127"/>
              </a:defRPr>
            </a:lvl2pPr>
            <a:lvl3pPr marL="1143000" indent="-228600">
              <a:defRPr>
                <a:solidFill>
                  <a:schemeClr val="tx1"/>
                </a:solidFill>
                <a:latin typeface="Arial" pitchFamily="34" charset="0"/>
                <a:ea typeface="Gungsuh" pitchFamily="18" charset="-127"/>
              </a:defRPr>
            </a:lvl3pPr>
            <a:lvl4pPr marL="1600200" indent="-228600">
              <a:defRPr>
                <a:solidFill>
                  <a:schemeClr val="tx1"/>
                </a:solidFill>
                <a:latin typeface="Arial" pitchFamily="34" charset="0"/>
                <a:ea typeface="Gungsuh" pitchFamily="18" charset="-127"/>
              </a:defRPr>
            </a:lvl4pPr>
            <a:lvl5pPr marL="2057400" indent="-228600">
              <a:defRPr>
                <a:solidFill>
                  <a:schemeClr val="tx1"/>
                </a:solidFill>
                <a:latin typeface="Arial" pitchFamily="34" charset="0"/>
                <a:ea typeface="Gungsuh" pitchFamily="18" charset="-127"/>
              </a:defRPr>
            </a:lvl5pPr>
            <a:lvl6pPr marL="2514600" indent="-228600" eaLnBrk="0" fontAlgn="base" hangingPunct="0">
              <a:spcBef>
                <a:spcPct val="0"/>
              </a:spcBef>
              <a:spcAft>
                <a:spcPct val="0"/>
              </a:spcAft>
              <a:defRPr>
                <a:solidFill>
                  <a:schemeClr val="tx1"/>
                </a:solidFill>
                <a:latin typeface="Arial" pitchFamily="34" charset="0"/>
                <a:ea typeface="Gungsuh" pitchFamily="18" charset="-127"/>
              </a:defRPr>
            </a:lvl6pPr>
            <a:lvl7pPr marL="2971800" indent="-228600" eaLnBrk="0" fontAlgn="base" hangingPunct="0">
              <a:spcBef>
                <a:spcPct val="0"/>
              </a:spcBef>
              <a:spcAft>
                <a:spcPct val="0"/>
              </a:spcAft>
              <a:defRPr>
                <a:solidFill>
                  <a:schemeClr val="tx1"/>
                </a:solidFill>
                <a:latin typeface="Arial" pitchFamily="34" charset="0"/>
                <a:ea typeface="Gungsuh" pitchFamily="18" charset="-127"/>
              </a:defRPr>
            </a:lvl7pPr>
            <a:lvl8pPr marL="3429000" indent="-228600" eaLnBrk="0" fontAlgn="base" hangingPunct="0">
              <a:spcBef>
                <a:spcPct val="0"/>
              </a:spcBef>
              <a:spcAft>
                <a:spcPct val="0"/>
              </a:spcAft>
              <a:defRPr>
                <a:solidFill>
                  <a:schemeClr val="tx1"/>
                </a:solidFill>
                <a:latin typeface="Arial" pitchFamily="34" charset="0"/>
                <a:ea typeface="Gungsuh" pitchFamily="18" charset="-127"/>
              </a:defRPr>
            </a:lvl8pPr>
            <a:lvl9pPr marL="3886200" indent="-228600" eaLnBrk="0" fontAlgn="base" hangingPunct="0">
              <a:spcBef>
                <a:spcPct val="0"/>
              </a:spcBef>
              <a:spcAft>
                <a:spcPct val="0"/>
              </a:spcAft>
              <a:defRPr>
                <a:solidFill>
                  <a:schemeClr val="tx1"/>
                </a:solidFill>
                <a:latin typeface="Arial" pitchFamily="34" charset="0"/>
                <a:ea typeface="Gungsuh" pitchFamily="18" charset="-127"/>
              </a:defRPr>
            </a:lvl9pPr>
          </a:lstStyle>
          <a:p>
            <a:pPr algn="ctr" eaLnBrk="1" latinLnBrk="1" hangingPunct="1"/>
            <a:r>
              <a:rPr lang="zh-CN" altLang="en-US" sz="4800" b="1">
                <a:latin typeface="仿宋_GB2312" pitchFamily="49" charset="-122"/>
                <a:ea typeface="华文楷体" pitchFamily="2" charset="-122"/>
              </a:rPr>
              <a:t>灰度图像分割及处理</a:t>
            </a:r>
            <a:br>
              <a:rPr lang="zh-CN" altLang="en-US" sz="4800" b="1">
                <a:latin typeface="仿宋_GB2312" pitchFamily="49" charset="-122"/>
                <a:ea typeface="华文楷体" pitchFamily="2" charset="-122"/>
              </a:rPr>
            </a:br>
            <a:r>
              <a:rPr lang="zh-CN" altLang="en-US" sz="4800" b="1">
                <a:solidFill>
                  <a:srgbClr val="CC0000"/>
                </a:solidFill>
                <a:latin typeface="Times New Roman" pitchFamily="18" charset="0"/>
                <a:ea typeface="华文楷体" pitchFamily="2" charset="-122"/>
              </a:rPr>
              <a:t> </a:t>
            </a:r>
            <a:r>
              <a:rPr lang="en-US" altLang="zh-CN" sz="4800" b="1">
                <a:solidFill>
                  <a:srgbClr val="CC0000"/>
                </a:solidFill>
                <a:latin typeface="Times New Roman" pitchFamily="18" charset="0"/>
                <a:ea typeface="华文楷体" pitchFamily="2" charset="-122"/>
              </a:rPr>
              <a:t>Gray Image Segmentationand Processing</a:t>
            </a:r>
          </a:p>
        </p:txBody>
      </p:sp>
      <p:sp>
        <p:nvSpPr>
          <p:cNvPr id="6147" name="Rectangle 2"/>
          <p:cNvSpPr txBox="1">
            <a:spLocks noChangeArrowheads="1"/>
          </p:cNvSpPr>
          <p:nvPr/>
        </p:nvSpPr>
        <p:spPr bwMode="auto">
          <a:xfrm>
            <a:off x="468313" y="549275"/>
            <a:ext cx="6624637" cy="11430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defRPr>
                <a:solidFill>
                  <a:schemeClr val="tx1"/>
                </a:solidFill>
                <a:latin typeface="Arial" pitchFamily="34" charset="0"/>
                <a:ea typeface="Gungsuh" pitchFamily="18" charset="-127"/>
              </a:defRPr>
            </a:lvl1pPr>
            <a:lvl2pPr marL="742950" indent="-285750">
              <a:defRPr>
                <a:solidFill>
                  <a:schemeClr val="tx1"/>
                </a:solidFill>
                <a:latin typeface="Arial" pitchFamily="34" charset="0"/>
                <a:ea typeface="Gungsuh" pitchFamily="18" charset="-127"/>
              </a:defRPr>
            </a:lvl2pPr>
            <a:lvl3pPr marL="1143000" indent="-228600">
              <a:defRPr>
                <a:solidFill>
                  <a:schemeClr val="tx1"/>
                </a:solidFill>
                <a:latin typeface="Arial" pitchFamily="34" charset="0"/>
                <a:ea typeface="Gungsuh" pitchFamily="18" charset="-127"/>
              </a:defRPr>
            </a:lvl3pPr>
            <a:lvl4pPr marL="1600200" indent="-228600">
              <a:defRPr>
                <a:solidFill>
                  <a:schemeClr val="tx1"/>
                </a:solidFill>
                <a:latin typeface="Arial" pitchFamily="34" charset="0"/>
                <a:ea typeface="Gungsuh" pitchFamily="18" charset="-127"/>
              </a:defRPr>
            </a:lvl4pPr>
            <a:lvl5pPr marL="2057400" indent="-228600">
              <a:defRPr>
                <a:solidFill>
                  <a:schemeClr val="tx1"/>
                </a:solidFill>
                <a:latin typeface="Arial" pitchFamily="34" charset="0"/>
                <a:ea typeface="Gungsuh" pitchFamily="18" charset="-127"/>
              </a:defRPr>
            </a:lvl5pPr>
            <a:lvl6pPr marL="2514600" indent="-228600" eaLnBrk="0" fontAlgn="base" hangingPunct="0">
              <a:spcBef>
                <a:spcPct val="0"/>
              </a:spcBef>
              <a:spcAft>
                <a:spcPct val="0"/>
              </a:spcAft>
              <a:defRPr>
                <a:solidFill>
                  <a:schemeClr val="tx1"/>
                </a:solidFill>
                <a:latin typeface="Arial" pitchFamily="34" charset="0"/>
                <a:ea typeface="Gungsuh" pitchFamily="18" charset="-127"/>
              </a:defRPr>
            </a:lvl6pPr>
            <a:lvl7pPr marL="2971800" indent="-228600" eaLnBrk="0" fontAlgn="base" hangingPunct="0">
              <a:spcBef>
                <a:spcPct val="0"/>
              </a:spcBef>
              <a:spcAft>
                <a:spcPct val="0"/>
              </a:spcAft>
              <a:defRPr>
                <a:solidFill>
                  <a:schemeClr val="tx1"/>
                </a:solidFill>
                <a:latin typeface="Arial" pitchFamily="34" charset="0"/>
                <a:ea typeface="Gungsuh" pitchFamily="18" charset="-127"/>
              </a:defRPr>
            </a:lvl7pPr>
            <a:lvl8pPr marL="3429000" indent="-228600" eaLnBrk="0" fontAlgn="base" hangingPunct="0">
              <a:spcBef>
                <a:spcPct val="0"/>
              </a:spcBef>
              <a:spcAft>
                <a:spcPct val="0"/>
              </a:spcAft>
              <a:defRPr>
                <a:solidFill>
                  <a:schemeClr val="tx1"/>
                </a:solidFill>
                <a:latin typeface="Arial" pitchFamily="34" charset="0"/>
                <a:ea typeface="Gungsuh" pitchFamily="18" charset="-127"/>
              </a:defRPr>
            </a:lvl8pPr>
            <a:lvl9pPr marL="3886200" indent="-228600" eaLnBrk="0" fontAlgn="base" hangingPunct="0">
              <a:spcBef>
                <a:spcPct val="0"/>
              </a:spcBef>
              <a:spcAft>
                <a:spcPct val="0"/>
              </a:spcAft>
              <a:defRPr>
                <a:solidFill>
                  <a:schemeClr val="tx1"/>
                </a:solidFill>
                <a:latin typeface="Arial" pitchFamily="34" charset="0"/>
                <a:ea typeface="Gungsuh" pitchFamily="18" charset="-127"/>
              </a:defRPr>
            </a:lvl9pPr>
          </a:lstStyle>
          <a:p>
            <a:pPr eaLnBrk="1" latinLnBrk="1" hangingPunct="1"/>
            <a:r>
              <a:rPr lang="zh-CN" altLang="en-US" sz="2800" b="1">
                <a:solidFill>
                  <a:srgbClr val="006699"/>
                </a:solidFill>
                <a:latin typeface="微软雅黑" pitchFamily="34" charset="-122"/>
                <a:ea typeface="微软雅黑" pitchFamily="34" charset="-122"/>
              </a:rPr>
              <a:t>数字图像处理</a:t>
            </a:r>
            <a:br>
              <a:rPr lang="zh-CN" altLang="en-US" sz="2800" b="1">
                <a:solidFill>
                  <a:srgbClr val="006699"/>
                </a:solidFill>
                <a:latin typeface="微软雅黑" pitchFamily="34" charset="-122"/>
                <a:ea typeface="微软雅黑" pitchFamily="34" charset="-122"/>
              </a:rPr>
            </a:br>
            <a:r>
              <a:rPr lang="en-US" altLang="zh-CN" sz="2800" b="1">
                <a:solidFill>
                  <a:srgbClr val="FF0000"/>
                </a:solidFill>
                <a:latin typeface="微软雅黑" pitchFamily="34" charset="-122"/>
                <a:ea typeface="微软雅黑" pitchFamily="34" charset="-122"/>
              </a:rPr>
              <a:t>D</a:t>
            </a:r>
            <a:r>
              <a:rPr lang="en-US" altLang="zh-CN" sz="2800" b="1">
                <a:solidFill>
                  <a:srgbClr val="006699"/>
                </a:solidFill>
                <a:latin typeface="微软雅黑" pitchFamily="34" charset="-122"/>
                <a:ea typeface="微软雅黑" pitchFamily="34" charset="-122"/>
              </a:rPr>
              <a:t>igital </a:t>
            </a:r>
            <a:r>
              <a:rPr lang="en-US" altLang="zh-CN" sz="2800" b="1">
                <a:solidFill>
                  <a:srgbClr val="990033"/>
                </a:solidFill>
                <a:latin typeface="微软雅黑" pitchFamily="34" charset="-122"/>
                <a:ea typeface="微软雅黑" pitchFamily="34" charset="-122"/>
              </a:rPr>
              <a:t>I</a:t>
            </a:r>
            <a:r>
              <a:rPr lang="en-US" altLang="zh-CN" sz="2800" b="1">
                <a:solidFill>
                  <a:srgbClr val="006699"/>
                </a:solidFill>
                <a:latin typeface="微软雅黑" pitchFamily="34" charset="-122"/>
                <a:ea typeface="微软雅黑" pitchFamily="34" charset="-122"/>
              </a:rPr>
              <a:t>mage </a:t>
            </a:r>
            <a:r>
              <a:rPr lang="en-US" altLang="zh-CN" sz="2800" b="1">
                <a:solidFill>
                  <a:srgbClr val="00B050"/>
                </a:solidFill>
                <a:latin typeface="微软雅黑" pitchFamily="34" charset="-122"/>
                <a:ea typeface="微软雅黑" pitchFamily="34" charset="-122"/>
              </a:rPr>
              <a:t>P</a:t>
            </a:r>
            <a:r>
              <a:rPr lang="en-US" altLang="zh-CN" sz="2800" b="1">
                <a:solidFill>
                  <a:srgbClr val="006699"/>
                </a:solidFill>
                <a:latin typeface="微软雅黑" pitchFamily="34" charset="-122"/>
                <a:ea typeface="微软雅黑" pitchFamily="34" charset="-122"/>
              </a:rPr>
              <a:t>rocessing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9" name="Rectangle 3"/>
          <p:cNvSpPr>
            <a:spLocks noGrp="1" noChangeArrowheads="1"/>
          </p:cNvSpPr>
          <p:nvPr>
            <p:ph idx="4294967295"/>
          </p:nvPr>
        </p:nvSpPr>
        <p:spPr>
          <a:xfrm>
            <a:off x="395288" y="595313"/>
            <a:ext cx="8640762" cy="4800600"/>
          </a:xfrm>
        </p:spPr>
        <p:txBody>
          <a:bodyPr/>
          <a:lstStyle/>
          <a:p>
            <a:pPr eaLnBrk="1" hangingPunct="1">
              <a:lnSpc>
                <a:spcPct val="120000"/>
              </a:lnSpc>
              <a:spcAft>
                <a:spcPts val="0"/>
              </a:spcAft>
              <a:buFont typeface="Wingdings" panose="05000000000000000000" pitchFamily="2" charset="2"/>
              <a:buChar char="u"/>
              <a:defRPr/>
            </a:pPr>
            <a:r>
              <a:rPr lang="zh-CN" altLang="en-US" sz="2400" b="1" dirty="0">
                <a:solidFill>
                  <a:srgbClr val="C00000"/>
                </a:solidFill>
              </a:rPr>
              <a:t>通过直方图得到阈值</a:t>
            </a:r>
          </a:p>
          <a:p>
            <a:pPr lvl="1" algn="just" eaLnBrk="1" hangingPunct="1">
              <a:lnSpc>
                <a:spcPct val="120000"/>
              </a:lnSpc>
              <a:spcAft>
                <a:spcPts val="0"/>
              </a:spcAft>
              <a:buFont typeface="Wingdings" panose="05000000000000000000" pitchFamily="2" charset="2"/>
              <a:buChar char="Ø"/>
              <a:defRPr/>
            </a:pPr>
            <a:r>
              <a:rPr lang="zh-CN" altLang="en-US" sz="2000" b="1" dirty="0">
                <a:solidFill>
                  <a:srgbClr val="002060"/>
                </a:solidFill>
              </a:rPr>
              <a:t>取值的方法：</a:t>
            </a:r>
          </a:p>
          <a:p>
            <a:pPr lvl="1" algn="just" eaLnBrk="1" hangingPunct="1">
              <a:lnSpc>
                <a:spcPct val="120000"/>
              </a:lnSpc>
              <a:spcAft>
                <a:spcPts val="0"/>
              </a:spcAft>
              <a:buFontTx/>
              <a:buNone/>
              <a:defRPr/>
            </a:pPr>
            <a:r>
              <a:rPr lang="zh-CN" altLang="en-US" sz="2000" b="1" dirty="0">
                <a:solidFill>
                  <a:srgbClr val="3366CC"/>
                </a:solidFill>
              </a:rPr>
              <a:t>   取直方图谷底</a:t>
            </a:r>
            <a:r>
              <a:rPr lang="en-US" altLang="zh-CN" sz="2000" b="1" dirty="0">
                <a:solidFill>
                  <a:srgbClr val="3366CC"/>
                </a:solidFill>
              </a:rPr>
              <a:t>(</a:t>
            </a:r>
            <a:r>
              <a:rPr lang="zh-CN" altLang="en-US" sz="2000" b="1" dirty="0">
                <a:solidFill>
                  <a:srgbClr val="FF0000"/>
                </a:solidFill>
              </a:rPr>
              <a:t>最小值</a:t>
            </a:r>
            <a:r>
              <a:rPr lang="en-US" altLang="zh-CN" sz="2000" b="1" dirty="0">
                <a:solidFill>
                  <a:srgbClr val="3366CC"/>
                </a:solidFill>
              </a:rPr>
              <a:t>)</a:t>
            </a:r>
            <a:r>
              <a:rPr lang="zh-CN" altLang="en-US" sz="2000" b="1" dirty="0">
                <a:solidFill>
                  <a:srgbClr val="3366CC"/>
                </a:solidFill>
              </a:rPr>
              <a:t>的灰度值为阈值</a:t>
            </a:r>
            <a:r>
              <a:rPr lang="en-US" altLang="zh-CN" sz="2000" b="1" dirty="0">
                <a:solidFill>
                  <a:srgbClr val="3366CC"/>
                </a:solidFill>
              </a:rPr>
              <a:t>T</a:t>
            </a:r>
            <a:r>
              <a:rPr lang="zh-CN" altLang="en-US" sz="2000" b="1" dirty="0">
                <a:solidFill>
                  <a:srgbClr val="3366CC"/>
                </a:solidFill>
              </a:rPr>
              <a:t>；</a:t>
            </a:r>
            <a:endParaRPr lang="en-US" altLang="zh-CN" sz="2000" b="1" dirty="0">
              <a:solidFill>
                <a:srgbClr val="3366CC"/>
              </a:solidFill>
            </a:endParaRPr>
          </a:p>
          <a:p>
            <a:pPr lvl="1" algn="just" eaLnBrk="1" hangingPunct="1">
              <a:lnSpc>
                <a:spcPct val="120000"/>
              </a:lnSpc>
              <a:spcAft>
                <a:spcPts val="0"/>
              </a:spcAft>
              <a:buFont typeface="Wingdings" panose="05000000000000000000" pitchFamily="2" charset="2"/>
              <a:buChar char="Ø"/>
              <a:defRPr/>
            </a:pPr>
            <a:r>
              <a:rPr lang="zh-CN" altLang="en-US" sz="2000" b="1" dirty="0">
                <a:solidFill>
                  <a:srgbClr val="002060"/>
                </a:solidFill>
              </a:rPr>
              <a:t>缺点</a:t>
            </a:r>
            <a:r>
              <a:rPr lang="zh-CN" altLang="en-US" sz="2000" b="1" dirty="0">
                <a:solidFill>
                  <a:srgbClr val="3366CC"/>
                </a:solidFill>
              </a:rPr>
              <a:t>：会受到</a:t>
            </a:r>
            <a:r>
              <a:rPr lang="zh-CN" altLang="en-US" sz="2000" b="1" dirty="0">
                <a:solidFill>
                  <a:srgbClr val="FF0000"/>
                </a:solidFill>
              </a:rPr>
              <a:t>噪音</a:t>
            </a:r>
            <a:r>
              <a:rPr lang="zh-CN" altLang="en-US" sz="2000" b="1" dirty="0">
                <a:solidFill>
                  <a:srgbClr val="3366CC"/>
                </a:solidFill>
              </a:rPr>
              <a:t>的干扰，最小值不是预期的阈值，而偏离期望的值；</a:t>
            </a:r>
          </a:p>
          <a:p>
            <a:pPr lvl="1" algn="just" eaLnBrk="1" hangingPunct="1">
              <a:lnSpc>
                <a:spcPct val="120000"/>
              </a:lnSpc>
              <a:spcAft>
                <a:spcPts val="0"/>
              </a:spcAft>
              <a:buFont typeface="Wingdings" panose="05000000000000000000" pitchFamily="2" charset="2"/>
              <a:buChar char="Ø"/>
              <a:defRPr/>
            </a:pPr>
            <a:r>
              <a:rPr lang="zh-CN" altLang="en-US" sz="2000" b="1" dirty="0">
                <a:solidFill>
                  <a:srgbClr val="002060"/>
                </a:solidFill>
              </a:rPr>
              <a:t>改进：</a:t>
            </a:r>
          </a:p>
          <a:p>
            <a:pPr marL="864000" lvl="1" algn="just" eaLnBrk="1" hangingPunct="1">
              <a:lnSpc>
                <a:spcPct val="120000"/>
              </a:lnSpc>
              <a:spcAft>
                <a:spcPts val="0"/>
              </a:spcAft>
              <a:buFontTx/>
              <a:buNone/>
              <a:defRPr/>
            </a:pPr>
            <a:r>
              <a:rPr lang="en-US" altLang="zh-CN" sz="2000" b="1" dirty="0">
                <a:solidFill>
                  <a:srgbClr val="3366CC"/>
                </a:solidFill>
              </a:rPr>
              <a:t>1</a:t>
            </a:r>
            <a:r>
              <a:rPr lang="zh-CN" altLang="en-US" sz="2000" b="1" dirty="0">
                <a:solidFill>
                  <a:srgbClr val="3366CC"/>
                </a:solidFill>
              </a:rPr>
              <a:t>）取两个峰值之间某个固定位置，如中间位置上。由于峰值代表的是区域内外的典型值，一般情况下，比选谷底更可靠，可排除噪音的干扰。</a:t>
            </a:r>
            <a:endParaRPr lang="en-US" altLang="zh-CN" sz="2000" b="1" dirty="0">
              <a:solidFill>
                <a:srgbClr val="3366CC"/>
              </a:solidFill>
            </a:endParaRPr>
          </a:p>
          <a:p>
            <a:pPr marL="864000" lvl="1" algn="just" eaLnBrk="1" hangingPunct="1">
              <a:lnSpc>
                <a:spcPct val="120000"/>
              </a:lnSpc>
              <a:spcAft>
                <a:spcPts val="0"/>
              </a:spcAft>
              <a:buFontTx/>
              <a:buNone/>
              <a:defRPr/>
            </a:pPr>
            <a:r>
              <a:rPr lang="en-US" altLang="zh-CN" sz="2000" b="1" dirty="0">
                <a:solidFill>
                  <a:srgbClr val="3366CC"/>
                </a:solidFill>
              </a:rPr>
              <a:t>2</a:t>
            </a:r>
            <a:r>
              <a:rPr lang="zh-CN" altLang="en-US" sz="2000" b="1" dirty="0">
                <a:solidFill>
                  <a:srgbClr val="3366CC"/>
                </a:solidFill>
              </a:rPr>
              <a:t>）对噪音的处理，对直方图进行平滑处理。</a:t>
            </a:r>
          </a:p>
          <a:p>
            <a:pPr marL="864000" lvl="1" algn="just" eaLnBrk="1" hangingPunct="1">
              <a:lnSpc>
                <a:spcPct val="130000"/>
              </a:lnSpc>
              <a:buFontTx/>
              <a:buNone/>
              <a:defRPr/>
            </a:pPr>
            <a:endParaRPr lang="zh-CN" altLang="en-US" b="1" dirty="0">
              <a:solidFill>
                <a:srgbClr val="3366CC"/>
              </a:solidFill>
            </a:endParaRPr>
          </a:p>
        </p:txBody>
      </p:sp>
      <p:grpSp>
        <p:nvGrpSpPr>
          <p:cNvPr id="15363" name="组合 1"/>
          <p:cNvGrpSpPr>
            <a:grpSpLocks/>
          </p:cNvGrpSpPr>
          <p:nvPr/>
        </p:nvGrpSpPr>
        <p:grpSpPr bwMode="auto">
          <a:xfrm>
            <a:off x="2339975" y="4581128"/>
            <a:ext cx="4441825" cy="1872381"/>
            <a:chOff x="2362200" y="3276600"/>
            <a:chExt cx="5181600" cy="3074647"/>
          </a:xfrm>
        </p:grpSpPr>
        <p:sp>
          <p:nvSpPr>
            <p:cNvPr id="15364" name="Line 4"/>
            <p:cNvSpPr>
              <a:spLocks noChangeShapeType="1"/>
            </p:cNvSpPr>
            <p:nvPr/>
          </p:nvSpPr>
          <p:spPr bwMode="auto">
            <a:xfrm>
              <a:off x="2362200" y="5791200"/>
              <a:ext cx="5181600" cy="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65" name="Line 5"/>
            <p:cNvSpPr>
              <a:spLocks noChangeShapeType="1"/>
            </p:cNvSpPr>
            <p:nvPr/>
          </p:nvSpPr>
          <p:spPr bwMode="auto">
            <a:xfrm flipV="1">
              <a:off x="2590800" y="3505200"/>
              <a:ext cx="0" cy="2514600"/>
            </a:xfrm>
            <a:prstGeom prst="line">
              <a:avLst/>
            </a:prstGeom>
            <a:noFill/>
            <a:ln w="28575">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66" name="Freeform 6"/>
            <p:cNvSpPr>
              <a:spLocks/>
            </p:cNvSpPr>
            <p:nvPr/>
          </p:nvSpPr>
          <p:spPr bwMode="auto">
            <a:xfrm>
              <a:off x="2590800" y="3276600"/>
              <a:ext cx="4800600" cy="2514600"/>
            </a:xfrm>
            <a:custGeom>
              <a:avLst/>
              <a:gdLst>
                <a:gd name="T0" fmla="*/ 0 w 3024"/>
                <a:gd name="T1" fmla="*/ 2147483647 h 1584"/>
                <a:gd name="T2" fmla="*/ 2147483647 w 3024"/>
                <a:gd name="T3" fmla="*/ 2147483647 h 1584"/>
                <a:gd name="T4" fmla="*/ 2147483647 w 3024"/>
                <a:gd name="T5" fmla="*/ 2147483647 h 1584"/>
                <a:gd name="T6" fmla="*/ 2147483647 w 3024"/>
                <a:gd name="T7" fmla="*/ 2147483647 h 1584"/>
                <a:gd name="T8" fmla="*/ 2147483647 w 3024"/>
                <a:gd name="T9" fmla="*/ 2147483647 h 1584"/>
                <a:gd name="T10" fmla="*/ 2147483647 w 3024"/>
                <a:gd name="T11" fmla="*/ 2147483647 h 1584"/>
                <a:gd name="T12" fmla="*/ 2147483647 w 3024"/>
                <a:gd name="T13" fmla="*/ 2147483647 h 1584"/>
                <a:gd name="T14" fmla="*/ 2147483647 w 3024"/>
                <a:gd name="T15" fmla="*/ 2147483647 h 1584"/>
                <a:gd name="T16" fmla="*/ 2147483647 w 3024"/>
                <a:gd name="T17" fmla="*/ 2147483647 h 1584"/>
                <a:gd name="T18" fmla="*/ 2147483647 w 3024"/>
                <a:gd name="T19" fmla="*/ 2147483647 h 1584"/>
                <a:gd name="T20" fmla="*/ 2147483647 w 3024"/>
                <a:gd name="T21" fmla="*/ 2147483647 h 1584"/>
                <a:gd name="T22" fmla="*/ 2147483647 w 3024"/>
                <a:gd name="T23" fmla="*/ 2147483647 h 1584"/>
                <a:gd name="T24" fmla="*/ 2147483647 w 3024"/>
                <a:gd name="T25" fmla="*/ 2147483647 h 1584"/>
                <a:gd name="T26" fmla="*/ 2147483647 w 3024"/>
                <a:gd name="T27" fmla="*/ 2147483647 h 1584"/>
                <a:gd name="T28" fmla="*/ 2147483647 w 3024"/>
                <a:gd name="T29" fmla="*/ 2147483647 h 1584"/>
                <a:gd name="T30" fmla="*/ 2147483647 w 3024"/>
                <a:gd name="T31" fmla="*/ 2147483647 h 1584"/>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024"/>
                <a:gd name="T49" fmla="*/ 0 h 1584"/>
                <a:gd name="T50" fmla="*/ 3024 w 3024"/>
                <a:gd name="T51" fmla="*/ 1584 h 1584"/>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024" h="1584">
                  <a:moveTo>
                    <a:pt x="0" y="1584"/>
                  </a:moveTo>
                  <a:cubicBezTo>
                    <a:pt x="68" y="1552"/>
                    <a:pt x="136" y="1520"/>
                    <a:pt x="192" y="1440"/>
                  </a:cubicBezTo>
                  <a:cubicBezTo>
                    <a:pt x="248" y="1360"/>
                    <a:pt x="288" y="1256"/>
                    <a:pt x="336" y="1104"/>
                  </a:cubicBezTo>
                  <a:cubicBezTo>
                    <a:pt x="384" y="952"/>
                    <a:pt x="416" y="632"/>
                    <a:pt x="480" y="528"/>
                  </a:cubicBezTo>
                  <a:cubicBezTo>
                    <a:pt x="544" y="424"/>
                    <a:pt x="640" y="432"/>
                    <a:pt x="720" y="480"/>
                  </a:cubicBezTo>
                  <a:cubicBezTo>
                    <a:pt x="800" y="528"/>
                    <a:pt x="896" y="672"/>
                    <a:pt x="960" y="816"/>
                  </a:cubicBezTo>
                  <a:cubicBezTo>
                    <a:pt x="1024" y="960"/>
                    <a:pt x="1056" y="1232"/>
                    <a:pt x="1104" y="1344"/>
                  </a:cubicBezTo>
                  <a:cubicBezTo>
                    <a:pt x="1152" y="1456"/>
                    <a:pt x="1192" y="1464"/>
                    <a:pt x="1248" y="1488"/>
                  </a:cubicBezTo>
                  <a:cubicBezTo>
                    <a:pt x="1304" y="1512"/>
                    <a:pt x="1392" y="1536"/>
                    <a:pt x="1440" y="1488"/>
                  </a:cubicBezTo>
                  <a:cubicBezTo>
                    <a:pt x="1488" y="1440"/>
                    <a:pt x="1496" y="1360"/>
                    <a:pt x="1536" y="1200"/>
                  </a:cubicBezTo>
                  <a:cubicBezTo>
                    <a:pt x="1576" y="1040"/>
                    <a:pt x="1632" y="704"/>
                    <a:pt x="1680" y="528"/>
                  </a:cubicBezTo>
                  <a:cubicBezTo>
                    <a:pt x="1728" y="352"/>
                    <a:pt x="1752" y="216"/>
                    <a:pt x="1824" y="144"/>
                  </a:cubicBezTo>
                  <a:cubicBezTo>
                    <a:pt x="1896" y="72"/>
                    <a:pt x="2024" y="0"/>
                    <a:pt x="2112" y="96"/>
                  </a:cubicBezTo>
                  <a:cubicBezTo>
                    <a:pt x="2200" y="192"/>
                    <a:pt x="2248" y="504"/>
                    <a:pt x="2352" y="720"/>
                  </a:cubicBezTo>
                  <a:cubicBezTo>
                    <a:pt x="2456" y="936"/>
                    <a:pt x="2624" y="1248"/>
                    <a:pt x="2736" y="1392"/>
                  </a:cubicBezTo>
                  <a:cubicBezTo>
                    <a:pt x="2848" y="1536"/>
                    <a:pt x="2936" y="1560"/>
                    <a:pt x="3024" y="1584"/>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5367" name="Line 7"/>
            <p:cNvSpPr>
              <a:spLocks noChangeShapeType="1"/>
            </p:cNvSpPr>
            <p:nvPr/>
          </p:nvSpPr>
          <p:spPr bwMode="auto">
            <a:xfrm>
              <a:off x="3581400" y="3962400"/>
              <a:ext cx="0" cy="1828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68" name="Line 8"/>
            <p:cNvSpPr>
              <a:spLocks noChangeShapeType="1"/>
            </p:cNvSpPr>
            <p:nvPr/>
          </p:nvSpPr>
          <p:spPr bwMode="auto">
            <a:xfrm>
              <a:off x="5791200" y="3352800"/>
              <a:ext cx="0" cy="24384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69" name="Line 9"/>
            <p:cNvSpPr>
              <a:spLocks noChangeShapeType="1"/>
            </p:cNvSpPr>
            <p:nvPr/>
          </p:nvSpPr>
          <p:spPr bwMode="auto">
            <a:xfrm>
              <a:off x="3581400" y="4724400"/>
              <a:ext cx="2209800" cy="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0" name="Line 10"/>
            <p:cNvSpPr>
              <a:spLocks noChangeShapeType="1"/>
            </p:cNvSpPr>
            <p:nvPr/>
          </p:nvSpPr>
          <p:spPr bwMode="auto">
            <a:xfrm>
              <a:off x="4648200" y="4724400"/>
              <a:ext cx="0" cy="1066800"/>
            </a:xfrm>
            <a:prstGeom prst="line">
              <a:avLst/>
            </a:prstGeom>
            <a:noFill/>
            <a:ln w="952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371" name="Rectangle 11"/>
            <p:cNvSpPr>
              <a:spLocks noChangeArrowheads="1"/>
            </p:cNvSpPr>
            <p:nvPr/>
          </p:nvSpPr>
          <p:spPr bwMode="auto">
            <a:xfrm>
              <a:off x="4430713" y="5894047"/>
              <a:ext cx="369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p>
              <a:pPr eaLnBrk="1" hangingPunct="1"/>
              <a:r>
                <a:rPr lang="en-US" altLang="zh-CN" sz="2400" dirty="0">
                  <a:solidFill>
                    <a:schemeClr val="accent2"/>
                  </a:solidFill>
                  <a:latin typeface="方正大黑简体" pitchFamily="65" charset="-122"/>
                  <a:ea typeface="方正大黑简体" pitchFamily="65" charset="-122"/>
                </a:rPr>
                <a:t>T</a:t>
              </a:r>
              <a:endParaRPr lang="en-US" altLang="zh-CN" sz="2400" dirty="0"/>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2"/>
          <p:cNvSpPr>
            <a:spLocks noChangeArrowheads="1"/>
          </p:cNvSpPr>
          <p:nvPr/>
        </p:nvSpPr>
        <p:spPr bwMode="auto">
          <a:xfrm>
            <a:off x="331788" y="549275"/>
            <a:ext cx="28765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latinLnBrk="1" hangingPunct="1">
              <a:spcBef>
                <a:spcPct val="20000"/>
              </a:spcBef>
            </a:pPr>
            <a:r>
              <a:rPr lang="en-US" altLang="zh-CN" sz="2800" b="1">
                <a:solidFill>
                  <a:srgbClr val="990033"/>
                </a:solidFill>
                <a:latin typeface="微软雅黑" pitchFamily="34" charset="-122"/>
                <a:ea typeface="微软雅黑" pitchFamily="34" charset="-122"/>
              </a:rPr>
              <a:t>2.</a:t>
            </a:r>
            <a:r>
              <a:rPr lang="zh-CN" altLang="en-US" sz="2800" b="1">
                <a:solidFill>
                  <a:srgbClr val="990033"/>
                </a:solidFill>
                <a:latin typeface="微软雅黑" pitchFamily="34" charset="-122"/>
                <a:ea typeface="微软雅黑" pitchFamily="34" charset="-122"/>
              </a:rPr>
              <a:t>迭代阈值选择</a:t>
            </a:r>
            <a:endParaRPr lang="en-US" altLang="zh-CN" sz="2800" b="1">
              <a:solidFill>
                <a:srgbClr val="990033"/>
              </a:solidFill>
              <a:latin typeface="微软雅黑" pitchFamily="34" charset="-122"/>
              <a:ea typeface="微软雅黑" pitchFamily="34" charset="-122"/>
            </a:endParaRPr>
          </a:p>
        </p:txBody>
      </p:sp>
      <p:sp>
        <p:nvSpPr>
          <p:cNvPr id="16387" name="Rectangle 23"/>
          <p:cNvSpPr>
            <a:spLocks noChangeArrowheads="1"/>
          </p:cNvSpPr>
          <p:nvPr/>
        </p:nvSpPr>
        <p:spPr bwMode="auto">
          <a:xfrm>
            <a:off x="468313" y="1196975"/>
            <a:ext cx="5068887"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latinLnBrk="1" hangingPunct="1">
              <a:spcBef>
                <a:spcPct val="20000"/>
              </a:spcBef>
              <a:buFont typeface="Wingdings" pitchFamily="2" charset="2"/>
              <a:buChar char="u"/>
            </a:pPr>
            <a:r>
              <a:rPr lang="zh-CN" altLang="en-US" sz="2200" b="1" dirty="0">
                <a:solidFill>
                  <a:srgbClr val="990033"/>
                </a:solidFill>
                <a:latin typeface="仿宋_GB2312" pitchFamily="49" charset="-122"/>
                <a:ea typeface="宋体" pitchFamily="2" charset="-122"/>
              </a:rPr>
              <a:t>迭代阈值选择方法的基本思想是：</a:t>
            </a:r>
          </a:p>
        </p:txBody>
      </p:sp>
      <p:sp>
        <p:nvSpPr>
          <p:cNvPr id="16388" name="Rectangle 24"/>
          <p:cNvSpPr>
            <a:spLocks noChangeArrowheads="1"/>
          </p:cNvSpPr>
          <p:nvPr/>
        </p:nvSpPr>
        <p:spPr bwMode="auto">
          <a:xfrm>
            <a:off x="468313" y="1700213"/>
            <a:ext cx="8675687" cy="788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342900" eaLnBrk="1" latinLnBrk="1" hangingPunct="1">
              <a:spcBef>
                <a:spcPct val="20000"/>
              </a:spcBef>
            </a:pPr>
            <a:r>
              <a:rPr lang="zh-CN" altLang="en-US" sz="2100" b="1" dirty="0">
                <a:solidFill>
                  <a:srgbClr val="3366CC"/>
                </a:solidFill>
                <a:latin typeface="仿宋_GB2312" pitchFamily="49" charset="-122"/>
                <a:ea typeface="宋体" pitchFamily="2" charset="-122"/>
              </a:rPr>
              <a:t>开始时选择一个阈值作为初始估计值，然后按照某种策略不断的改进这一估计值，直到满足给定的准则为止。 </a:t>
            </a:r>
            <a:endParaRPr lang="en-US" altLang="zh-CN" sz="2100" b="1" dirty="0">
              <a:solidFill>
                <a:srgbClr val="3366CC"/>
              </a:solidFill>
              <a:latin typeface="仿宋_GB2312" pitchFamily="49" charset="-122"/>
              <a:ea typeface="宋体" pitchFamily="2" charset="-122"/>
            </a:endParaRPr>
          </a:p>
        </p:txBody>
      </p:sp>
      <p:sp>
        <p:nvSpPr>
          <p:cNvPr id="16389" name="Rectangle 25"/>
          <p:cNvSpPr>
            <a:spLocks noChangeArrowheads="1"/>
          </p:cNvSpPr>
          <p:nvPr/>
        </p:nvSpPr>
        <p:spPr bwMode="auto">
          <a:xfrm>
            <a:off x="468313" y="2492375"/>
            <a:ext cx="5068887"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marL="342900" indent="-342900" eaLnBrk="1" latinLnBrk="1" hangingPunct="1">
              <a:spcBef>
                <a:spcPct val="20000"/>
              </a:spcBef>
              <a:buFont typeface="Wingdings" pitchFamily="2" charset="2"/>
              <a:buChar char="u"/>
            </a:pPr>
            <a:r>
              <a:rPr lang="zh-CN" altLang="en-US" sz="2200" b="1">
                <a:solidFill>
                  <a:srgbClr val="990033"/>
                </a:solidFill>
                <a:latin typeface="仿宋_GB2312" pitchFamily="49" charset="-122"/>
                <a:ea typeface="宋体" pitchFamily="2" charset="-122"/>
              </a:rPr>
              <a:t>迭代阈值选择方法的步骤：</a:t>
            </a:r>
          </a:p>
        </p:txBody>
      </p:sp>
      <p:sp>
        <p:nvSpPr>
          <p:cNvPr id="16390" name="Rectangle 26"/>
          <p:cNvSpPr>
            <a:spLocks noChangeArrowheads="1"/>
          </p:cNvSpPr>
          <p:nvPr/>
        </p:nvSpPr>
        <p:spPr bwMode="auto">
          <a:xfrm>
            <a:off x="714375" y="2959100"/>
            <a:ext cx="7991475" cy="3316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marL="457200" indent="-457200" algn="just" eaLnBrk="1" latinLnBrk="1" hangingPunct="1">
              <a:lnSpc>
                <a:spcPct val="120000"/>
              </a:lnSpc>
              <a:spcBef>
                <a:spcPct val="20000"/>
              </a:spcBef>
              <a:buFontTx/>
              <a:buAutoNum type="arabicPeriod"/>
            </a:pPr>
            <a:r>
              <a:rPr lang="zh-CN" altLang="en-US" sz="2000" b="1" dirty="0">
                <a:solidFill>
                  <a:srgbClr val="3366CC"/>
                </a:solidFill>
                <a:latin typeface="仿宋_GB2312" pitchFamily="49" charset="-122"/>
                <a:ea typeface="宋体" pitchFamily="2" charset="-122"/>
              </a:rPr>
              <a:t>选择一个初始估计值</a:t>
            </a:r>
            <a:r>
              <a:rPr lang="en-US" altLang="zh-CN" sz="2000" b="1" dirty="0">
                <a:solidFill>
                  <a:srgbClr val="3366CC"/>
                </a:solidFill>
                <a:latin typeface="仿宋_GB2312" pitchFamily="49" charset="-122"/>
                <a:ea typeface="宋体" pitchFamily="2" charset="-122"/>
              </a:rPr>
              <a:t>T</a:t>
            </a:r>
            <a:r>
              <a:rPr lang="zh-CN" altLang="en-US" sz="2000" b="1" dirty="0">
                <a:solidFill>
                  <a:srgbClr val="3366CC"/>
                </a:solidFill>
                <a:latin typeface="仿宋_GB2312" pitchFamily="49" charset="-122"/>
                <a:ea typeface="宋体" pitchFamily="2" charset="-122"/>
              </a:rPr>
              <a:t>（建议初始估计值为图像中最大亮度值和最小亮度值的中间值）。</a:t>
            </a:r>
            <a:endParaRPr lang="en-US" altLang="zh-CN" sz="2000" b="1" dirty="0">
              <a:solidFill>
                <a:srgbClr val="3366CC"/>
              </a:solidFill>
              <a:latin typeface="仿宋_GB2312" pitchFamily="49" charset="-122"/>
              <a:ea typeface="宋体" pitchFamily="2" charset="-122"/>
            </a:endParaRPr>
          </a:p>
          <a:p>
            <a:pPr marL="457200" indent="-457200" algn="just" eaLnBrk="1" latinLnBrk="1" hangingPunct="1">
              <a:lnSpc>
                <a:spcPct val="120000"/>
              </a:lnSpc>
              <a:spcBef>
                <a:spcPct val="20000"/>
              </a:spcBef>
              <a:buFontTx/>
              <a:buAutoNum type="arabicPeriod"/>
            </a:pPr>
            <a:r>
              <a:rPr lang="zh-CN" altLang="en-US" sz="2000" b="1" dirty="0">
                <a:solidFill>
                  <a:srgbClr val="3366CC"/>
                </a:solidFill>
                <a:latin typeface="仿宋_GB2312" pitchFamily="49" charset="-122"/>
                <a:ea typeface="宋体" pitchFamily="2" charset="-122"/>
              </a:rPr>
              <a:t>使用</a:t>
            </a:r>
            <a:r>
              <a:rPr lang="en-US" altLang="zh-CN" sz="2000" b="1" dirty="0">
                <a:solidFill>
                  <a:srgbClr val="3366CC"/>
                </a:solidFill>
                <a:latin typeface="仿宋_GB2312" pitchFamily="49" charset="-122"/>
                <a:ea typeface="宋体" pitchFamily="2" charset="-122"/>
              </a:rPr>
              <a:t>T</a:t>
            </a:r>
            <a:r>
              <a:rPr lang="zh-CN" altLang="en-US" sz="2000" b="1" dirty="0">
                <a:solidFill>
                  <a:srgbClr val="3366CC"/>
                </a:solidFill>
                <a:latin typeface="仿宋_GB2312" pitchFamily="49" charset="-122"/>
                <a:ea typeface="宋体" pitchFamily="2" charset="-122"/>
              </a:rPr>
              <a:t>分割图像。这会产生两组像素：亮度值≥</a:t>
            </a:r>
            <a:r>
              <a:rPr lang="en-US" altLang="zh-CN" sz="2000" b="1" dirty="0">
                <a:solidFill>
                  <a:srgbClr val="3366CC"/>
                </a:solidFill>
                <a:latin typeface="仿宋_GB2312" pitchFamily="49" charset="-122"/>
                <a:ea typeface="宋体" pitchFamily="2" charset="-122"/>
              </a:rPr>
              <a:t>T</a:t>
            </a:r>
            <a:r>
              <a:rPr lang="zh-CN" altLang="en-US" sz="2000" b="1" dirty="0">
                <a:solidFill>
                  <a:srgbClr val="3366CC"/>
                </a:solidFill>
                <a:latin typeface="仿宋_GB2312" pitchFamily="49" charset="-122"/>
                <a:ea typeface="宋体" pitchFamily="2" charset="-122"/>
              </a:rPr>
              <a:t>的所有像素组成的</a:t>
            </a:r>
            <a:r>
              <a:rPr lang="en-US" altLang="zh-CN" sz="2000" b="1" dirty="0">
                <a:solidFill>
                  <a:srgbClr val="3366CC"/>
                </a:solidFill>
                <a:latin typeface="仿宋_GB2312" pitchFamily="49" charset="-122"/>
                <a:ea typeface="宋体" pitchFamily="2" charset="-122"/>
              </a:rPr>
              <a:t>G1</a:t>
            </a:r>
            <a:r>
              <a:rPr lang="zh-CN" altLang="en-US" sz="2000" b="1" dirty="0">
                <a:solidFill>
                  <a:srgbClr val="3366CC"/>
                </a:solidFill>
                <a:latin typeface="仿宋_GB2312" pitchFamily="49" charset="-122"/>
                <a:ea typeface="宋体" pitchFamily="2" charset="-122"/>
              </a:rPr>
              <a:t>，亮度值</a:t>
            </a:r>
            <a:r>
              <a:rPr lang="en-US" altLang="zh-CN" sz="2000" b="1" dirty="0">
                <a:solidFill>
                  <a:srgbClr val="3366CC"/>
                </a:solidFill>
                <a:latin typeface="仿宋_GB2312" pitchFamily="49" charset="-122"/>
                <a:ea typeface="宋体" pitchFamily="2" charset="-122"/>
              </a:rPr>
              <a:t>&lt;T</a:t>
            </a:r>
            <a:r>
              <a:rPr lang="zh-CN" altLang="en-US" sz="2000" b="1" dirty="0">
                <a:solidFill>
                  <a:srgbClr val="3366CC"/>
                </a:solidFill>
                <a:latin typeface="仿宋_GB2312" pitchFamily="49" charset="-122"/>
                <a:ea typeface="宋体" pitchFamily="2" charset="-122"/>
              </a:rPr>
              <a:t>的所有像素组成的</a:t>
            </a:r>
            <a:r>
              <a:rPr lang="en-US" altLang="zh-CN" sz="2000" b="1" dirty="0">
                <a:solidFill>
                  <a:srgbClr val="3366CC"/>
                </a:solidFill>
                <a:latin typeface="仿宋_GB2312" pitchFamily="49" charset="-122"/>
                <a:ea typeface="宋体" pitchFamily="2" charset="-122"/>
              </a:rPr>
              <a:t>G2</a:t>
            </a:r>
            <a:r>
              <a:rPr lang="zh-CN" altLang="en-US" sz="2000" b="1" dirty="0">
                <a:solidFill>
                  <a:srgbClr val="3366CC"/>
                </a:solidFill>
                <a:latin typeface="仿宋_GB2312" pitchFamily="49" charset="-122"/>
                <a:ea typeface="宋体" pitchFamily="2" charset="-122"/>
              </a:rPr>
              <a:t>。</a:t>
            </a:r>
            <a:endParaRPr lang="en-US" altLang="zh-CN" sz="2000" b="1" dirty="0">
              <a:solidFill>
                <a:srgbClr val="3366CC"/>
              </a:solidFill>
              <a:latin typeface="仿宋_GB2312" pitchFamily="49" charset="-122"/>
              <a:ea typeface="宋体" pitchFamily="2" charset="-122"/>
            </a:endParaRPr>
          </a:p>
          <a:p>
            <a:pPr marL="457200" indent="-457200" algn="just" eaLnBrk="1" latinLnBrk="1" hangingPunct="1">
              <a:lnSpc>
                <a:spcPct val="120000"/>
              </a:lnSpc>
              <a:spcBef>
                <a:spcPct val="20000"/>
              </a:spcBef>
              <a:buFontTx/>
              <a:buAutoNum type="arabicPeriod"/>
            </a:pPr>
            <a:r>
              <a:rPr lang="zh-CN" altLang="en-US" sz="2000" b="1" dirty="0">
                <a:solidFill>
                  <a:srgbClr val="3366CC"/>
                </a:solidFill>
                <a:latin typeface="仿宋_GB2312" pitchFamily="49" charset="-122"/>
                <a:ea typeface="宋体" pitchFamily="2" charset="-122"/>
              </a:rPr>
              <a:t>计算</a:t>
            </a:r>
            <a:r>
              <a:rPr lang="en-US" altLang="zh-CN" sz="2000" b="1" dirty="0">
                <a:solidFill>
                  <a:srgbClr val="3366CC"/>
                </a:solidFill>
                <a:latin typeface="仿宋_GB2312" pitchFamily="49" charset="-122"/>
                <a:ea typeface="宋体" pitchFamily="2" charset="-122"/>
              </a:rPr>
              <a:t>G1</a:t>
            </a:r>
            <a:r>
              <a:rPr lang="zh-CN" altLang="en-US" sz="2000" b="1" dirty="0">
                <a:solidFill>
                  <a:srgbClr val="3366CC"/>
                </a:solidFill>
                <a:latin typeface="仿宋_GB2312" pitchFamily="49" charset="-122"/>
                <a:ea typeface="宋体" pitchFamily="2" charset="-122"/>
              </a:rPr>
              <a:t>和</a:t>
            </a:r>
            <a:r>
              <a:rPr lang="en-US" altLang="zh-CN" sz="2000" b="1" dirty="0">
                <a:solidFill>
                  <a:srgbClr val="3366CC"/>
                </a:solidFill>
                <a:latin typeface="仿宋_GB2312" pitchFamily="49" charset="-122"/>
                <a:ea typeface="宋体" pitchFamily="2" charset="-122"/>
              </a:rPr>
              <a:t>G2</a:t>
            </a:r>
            <a:r>
              <a:rPr lang="zh-CN" altLang="en-US" sz="2000" b="1" dirty="0">
                <a:solidFill>
                  <a:srgbClr val="3366CC"/>
                </a:solidFill>
                <a:latin typeface="仿宋_GB2312" pitchFamily="49" charset="-122"/>
                <a:ea typeface="宋体" pitchFamily="2" charset="-122"/>
              </a:rPr>
              <a:t>范围内的像素的平均值</a:t>
            </a:r>
            <a:r>
              <a:rPr lang="el-GR" altLang="zh-CN" sz="2000" b="1" dirty="0">
                <a:solidFill>
                  <a:srgbClr val="3366CC"/>
                </a:solidFill>
                <a:latin typeface="仿宋_GB2312" pitchFamily="49" charset="-122"/>
                <a:ea typeface="宋体" pitchFamily="2" charset="-122"/>
              </a:rPr>
              <a:t>μ1</a:t>
            </a:r>
            <a:r>
              <a:rPr lang="zh-CN" altLang="el-GR" sz="2000" b="1" dirty="0">
                <a:solidFill>
                  <a:srgbClr val="3366CC"/>
                </a:solidFill>
                <a:latin typeface="仿宋_GB2312" pitchFamily="49" charset="-122"/>
                <a:ea typeface="宋体" pitchFamily="2" charset="-122"/>
              </a:rPr>
              <a:t>和</a:t>
            </a:r>
            <a:r>
              <a:rPr lang="el-GR" altLang="zh-CN" sz="2000" b="1" dirty="0">
                <a:solidFill>
                  <a:srgbClr val="3366CC"/>
                </a:solidFill>
                <a:latin typeface="仿宋_GB2312" pitchFamily="49" charset="-122"/>
                <a:ea typeface="宋体" pitchFamily="2" charset="-122"/>
              </a:rPr>
              <a:t>μ2</a:t>
            </a:r>
            <a:r>
              <a:rPr lang="zh-CN" altLang="el-GR" sz="2000" b="1" dirty="0">
                <a:solidFill>
                  <a:srgbClr val="3366CC"/>
                </a:solidFill>
                <a:latin typeface="仿宋_GB2312" pitchFamily="49" charset="-122"/>
                <a:ea typeface="宋体" pitchFamily="2" charset="-122"/>
              </a:rPr>
              <a:t>。</a:t>
            </a:r>
            <a:endParaRPr lang="en-US" altLang="zh-CN" sz="2000" b="1" dirty="0">
              <a:solidFill>
                <a:srgbClr val="3366CC"/>
              </a:solidFill>
              <a:latin typeface="仿宋_GB2312" pitchFamily="49" charset="-122"/>
              <a:ea typeface="宋体" pitchFamily="2" charset="-122"/>
            </a:endParaRPr>
          </a:p>
          <a:p>
            <a:pPr marL="457200" indent="-457200" algn="just" eaLnBrk="1" latinLnBrk="1" hangingPunct="1">
              <a:lnSpc>
                <a:spcPct val="120000"/>
              </a:lnSpc>
              <a:spcBef>
                <a:spcPct val="20000"/>
              </a:spcBef>
              <a:buFontTx/>
              <a:buAutoNum type="arabicPeriod"/>
            </a:pPr>
            <a:r>
              <a:rPr lang="zh-CN" altLang="en-US" sz="2000" b="1" dirty="0">
                <a:solidFill>
                  <a:srgbClr val="3366CC"/>
                </a:solidFill>
                <a:latin typeface="仿宋_GB2312" pitchFamily="49" charset="-122"/>
                <a:ea typeface="宋体" pitchFamily="2" charset="-122"/>
              </a:rPr>
              <a:t>计算一个新阈值：</a:t>
            </a:r>
            <a:r>
              <a:rPr lang="en-US" altLang="zh-CN" sz="2000" b="1" dirty="0">
                <a:solidFill>
                  <a:srgbClr val="3366CC"/>
                </a:solidFill>
                <a:latin typeface="仿宋_GB2312" pitchFamily="49" charset="-122"/>
                <a:ea typeface="宋体" pitchFamily="2" charset="-122"/>
              </a:rPr>
              <a:t>T=1/2(</a:t>
            </a:r>
            <a:r>
              <a:rPr lang="el-GR" altLang="zh-CN" sz="2000" b="1" dirty="0">
                <a:solidFill>
                  <a:srgbClr val="3366CC"/>
                </a:solidFill>
                <a:latin typeface="仿宋_GB2312" pitchFamily="49" charset="-122"/>
                <a:ea typeface="宋体" pitchFamily="2" charset="-122"/>
              </a:rPr>
              <a:t>μ1</a:t>
            </a:r>
            <a:r>
              <a:rPr lang="en-US" altLang="zh-CN" sz="2000" b="1" dirty="0">
                <a:solidFill>
                  <a:srgbClr val="3366CC"/>
                </a:solidFill>
                <a:latin typeface="仿宋_GB2312" pitchFamily="49" charset="-122"/>
                <a:ea typeface="宋体" pitchFamily="2" charset="-122"/>
              </a:rPr>
              <a:t>+</a:t>
            </a:r>
            <a:r>
              <a:rPr lang="el-GR" altLang="zh-CN" sz="2000" b="1" dirty="0">
                <a:solidFill>
                  <a:srgbClr val="3366CC"/>
                </a:solidFill>
                <a:latin typeface="仿宋_GB2312" pitchFamily="49" charset="-122"/>
                <a:ea typeface="宋体" pitchFamily="2" charset="-122"/>
              </a:rPr>
              <a:t>μ2</a:t>
            </a:r>
            <a:r>
              <a:rPr lang="en-US" altLang="zh-CN" sz="2000" b="1" dirty="0">
                <a:solidFill>
                  <a:srgbClr val="3366CC"/>
                </a:solidFill>
                <a:latin typeface="仿宋_GB2312" pitchFamily="49" charset="-122"/>
                <a:ea typeface="宋体" pitchFamily="2" charset="-122"/>
              </a:rPr>
              <a:t>)</a:t>
            </a:r>
            <a:r>
              <a:rPr lang="zh-CN" altLang="el-GR" sz="2000" b="1" dirty="0">
                <a:solidFill>
                  <a:srgbClr val="3366CC"/>
                </a:solidFill>
                <a:latin typeface="仿宋_GB2312" pitchFamily="49" charset="-122"/>
                <a:ea typeface="宋体" pitchFamily="2" charset="-122"/>
              </a:rPr>
              <a:t>。</a:t>
            </a:r>
            <a:endParaRPr lang="en-US" altLang="zh-CN" sz="2000" b="1" dirty="0">
              <a:solidFill>
                <a:srgbClr val="3366CC"/>
              </a:solidFill>
              <a:latin typeface="仿宋_GB2312" pitchFamily="49" charset="-122"/>
              <a:ea typeface="宋体" pitchFamily="2" charset="-122"/>
            </a:endParaRPr>
          </a:p>
          <a:p>
            <a:pPr marL="457200" indent="-457200" algn="just" eaLnBrk="1" latinLnBrk="1" hangingPunct="1">
              <a:lnSpc>
                <a:spcPct val="120000"/>
              </a:lnSpc>
              <a:spcBef>
                <a:spcPct val="20000"/>
              </a:spcBef>
              <a:buFontTx/>
              <a:buAutoNum type="arabicPeriod"/>
            </a:pPr>
            <a:r>
              <a:rPr lang="zh-CN" altLang="en-US" sz="2000" b="1" dirty="0">
                <a:solidFill>
                  <a:srgbClr val="3366CC"/>
                </a:solidFill>
                <a:latin typeface="仿宋_GB2312" pitchFamily="49" charset="-122"/>
                <a:ea typeface="宋体" pitchFamily="2" charset="-122"/>
              </a:rPr>
              <a:t>重复步骤</a:t>
            </a:r>
            <a:r>
              <a:rPr lang="en-US" altLang="zh-CN" sz="2000" b="1" dirty="0">
                <a:solidFill>
                  <a:srgbClr val="3366CC"/>
                </a:solidFill>
                <a:latin typeface="仿宋_GB2312" pitchFamily="49" charset="-122"/>
                <a:ea typeface="宋体" pitchFamily="2" charset="-122"/>
              </a:rPr>
              <a:t>2</a:t>
            </a:r>
            <a:r>
              <a:rPr lang="zh-CN" altLang="en-US" sz="2000" b="1" dirty="0">
                <a:solidFill>
                  <a:srgbClr val="3366CC"/>
                </a:solidFill>
                <a:latin typeface="仿宋_GB2312" pitchFamily="49" charset="-122"/>
                <a:ea typeface="宋体" pitchFamily="2" charset="-122"/>
              </a:rPr>
              <a:t>到步骤</a:t>
            </a:r>
            <a:r>
              <a:rPr lang="en-US" altLang="zh-CN" sz="2000" b="1" dirty="0">
                <a:solidFill>
                  <a:srgbClr val="3366CC"/>
                </a:solidFill>
                <a:latin typeface="仿宋_GB2312" pitchFamily="49" charset="-122"/>
                <a:ea typeface="宋体" pitchFamily="2" charset="-122"/>
              </a:rPr>
              <a:t>4</a:t>
            </a:r>
            <a:r>
              <a:rPr lang="zh-CN" altLang="en-US" sz="2000" b="1" dirty="0">
                <a:solidFill>
                  <a:srgbClr val="3366CC"/>
                </a:solidFill>
                <a:latin typeface="仿宋_GB2312" pitchFamily="49" charset="-122"/>
                <a:ea typeface="宋体" pitchFamily="2" charset="-122"/>
              </a:rPr>
              <a:t>，直到连续迭代中</a:t>
            </a:r>
            <a:r>
              <a:rPr lang="en-US" altLang="zh-CN" sz="2000" b="1" dirty="0">
                <a:solidFill>
                  <a:srgbClr val="3366CC"/>
                </a:solidFill>
                <a:latin typeface="仿宋_GB2312" pitchFamily="49" charset="-122"/>
                <a:ea typeface="宋体" pitchFamily="2" charset="-122"/>
              </a:rPr>
              <a:t>T</a:t>
            </a:r>
            <a:r>
              <a:rPr lang="zh-CN" altLang="en-US" sz="2000" b="1" dirty="0">
                <a:solidFill>
                  <a:srgbClr val="3366CC"/>
                </a:solidFill>
                <a:latin typeface="仿宋_GB2312" pitchFamily="49" charset="-122"/>
                <a:ea typeface="宋体" pitchFamily="2" charset="-122"/>
              </a:rPr>
              <a:t>的差比预先设定的参数</a:t>
            </a:r>
            <a:r>
              <a:rPr lang="en-US" altLang="zh-CN" sz="2000" b="1" dirty="0">
                <a:solidFill>
                  <a:srgbClr val="3366CC"/>
                </a:solidFill>
                <a:latin typeface="仿宋_GB2312" pitchFamily="49" charset="-122"/>
                <a:ea typeface="宋体" pitchFamily="2" charset="-122"/>
              </a:rPr>
              <a:t>T0</a:t>
            </a:r>
            <a:r>
              <a:rPr lang="zh-CN" altLang="en-US" sz="2000" b="1" dirty="0">
                <a:solidFill>
                  <a:srgbClr val="3366CC"/>
                </a:solidFill>
                <a:latin typeface="仿宋_GB2312" pitchFamily="49" charset="-122"/>
                <a:ea typeface="宋体" pitchFamily="2" charset="-122"/>
              </a:rPr>
              <a:t>小为止</a:t>
            </a:r>
            <a:r>
              <a:rPr lang="zh-CN" altLang="el-GR" sz="2000" b="1" dirty="0">
                <a:solidFill>
                  <a:srgbClr val="3366CC"/>
                </a:solidFill>
                <a:latin typeface="仿宋_GB2312" pitchFamily="49" charset="-122"/>
                <a:ea typeface="宋体" pitchFamily="2" charset="-122"/>
              </a:rPr>
              <a:t>。</a:t>
            </a:r>
          </a:p>
          <a:p>
            <a:pPr marL="457200" indent="-457200" eaLnBrk="1" latinLnBrk="1" hangingPunct="1">
              <a:lnSpc>
                <a:spcPct val="120000"/>
              </a:lnSpc>
              <a:spcBef>
                <a:spcPct val="20000"/>
              </a:spcBef>
              <a:buFont typeface="Wingdings" pitchFamily="2" charset="2"/>
              <a:buChar char="Ø"/>
            </a:pPr>
            <a:endParaRPr lang="zh-CN" altLang="el-GR" sz="2000" b="1" dirty="0">
              <a:solidFill>
                <a:srgbClr val="3366CC"/>
              </a:solidFill>
              <a:latin typeface="仿宋_GB2312" pitchFamily="49" charset="-122"/>
              <a:ea typeface="宋体" pitchFamily="2" charset="-122"/>
            </a:endParaRPr>
          </a:p>
          <a:p>
            <a:pPr marL="457200" indent="-457200" eaLnBrk="1" latinLnBrk="1" hangingPunct="1">
              <a:spcBef>
                <a:spcPct val="20000"/>
              </a:spcBef>
              <a:buFont typeface="Wingdings" pitchFamily="2" charset="2"/>
              <a:buChar char="Ø"/>
            </a:pPr>
            <a:endParaRPr lang="zh-CN" altLang="el-GR" sz="2000" b="1" dirty="0">
              <a:solidFill>
                <a:srgbClr val="3366CC"/>
              </a:solidFill>
              <a:latin typeface="仿宋_GB2312" pitchFamily="49" charset="-122"/>
              <a:ea typeface="宋体" pitchFamily="2" charset="-122"/>
            </a:endParaRPr>
          </a:p>
          <a:p>
            <a:pPr marL="457200" indent="-457200" eaLnBrk="1" latinLnBrk="1" hangingPunct="1">
              <a:spcBef>
                <a:spcPct val="20000"/>
              </a:spcBef>
              <a:buFont typeface="Wingdings" pitchFamily="2" charset="2"/>
              <a:buChar char="Ø"/>
            </a:pPr>
            <a:endParaRPr lang="en-US" altLang="zh-CN" sz="2000" b="1" dirty="0">
              <a:solidFill>
                <a:srgbClr val="3366CC"/>
              </a:solidFill>
              <a:latin typeface="仿宋_GB2312" pitchFamily="49" charset="-122"/>
              <a:ea typeface="宋体" pitchFamily="2" charset="-122"/>
            </a:endParaRPr>
          </a:p>
          <a:p>
            <a:pPr marL="457200" indent="-457200" eaLnBrk="1" latinLnBrk="1" hangingPunct="1">
              <a:spcBef>
                <a:spcPct val="20000"/>
              </a:spcBef>
              <a:buFont typeface="Wingdings" pitchFamily="2" charset="2"/>
              <a:buChar char="Ø"/>
            </a:pPr>
            <a:endParaRPr lang="en-US" altLang="zh-CN" sz="2000" b="1" dirty="0">
              <a:solidFill>
                <a:srgbClr val="3366CC"/>
              </a:solidFill>
              <a:latin typeface="仿宋_GB2312" pitchFamily="49" charset="-122"/>
              <a:ea typeface="宋体" pitchFamily="2" charset="-122"/>
            </a:endParaRPr>
          </a:p>
        </p:txBody>
      </p:sp>
      <p:sp>
        <p:nvSpPr>
          <p:cNvPr id="16391" name="Rectangle 29"/>
          <p:cNvSpPr>
            <a:spLocks noChangeArrowheads="1"/>
          </p:cNvSpPr>
          <p:nvPr/>
        </p:nvSpPr>
        <p:spPr bwMode="auto">
          <a:xfrm>
            <a:off x="679450" y="5002213"/>
            <a:ext cx="8501063"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marL="342900" indent="-342900" eaLnBrk="1" latinLnBrk="1" hangingPunct="1">
              <a:spcBef>
                <a:spcPct val="20000"/>
              </a:spcBef>
              <a:buFont typeface="Wingdings" pitchFamily="2" charset="2"/>
              <a:buChar char="Ø"/>
            </a:pPr>
            <a:endParaRPr lang="zh-CN" altLang="el-GR" sz="2000" b="1">
              <a:solidFill>
                <a:srgbClr val="3366CC"/>
              </a:solidFill>
              <a:latin typeface="仿宋_GB2312" pitchFamily="49" charset="-122"/>
              <a:ea typeface="宋体" pitchFamily="2" charset="-122"/>
            </a:endParaRPr>
          </a:p>
        </p:txBody>
      </p:sp>
      <p:sp>
        <p:nvSpPr>
          <p:cNvPr id="16392" name="Rectangle 30"/>
          <p:cNvSpPr>
            <a:spLocks noChangeArrowheads="1"/>
          </p:cNvSpPr>
          <p:nvPr/>
        </p:nvSpPr>
        <p:spPr bwMode="auto">
          <a:xfrm>
            <a:off x="679450" y="5572125"/>
            <a:ext cx="8185150" cy="73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marL="342900" indent="-342900" eaLnBrk="1" latinLnBrk="1" hangingPunct="1">
              <a:spcBef>
                <a:spcPct val="20000"/>
              </a:spcBef>
              <a:buFont typeface="Wingdings" pitchFamily="2" charset="2"/>
              <a:buChar char="Ø"/>
            </a:pPr>
            <a:endParaRPr lang="zh-CN" altLang="el-GR" sz="2000" b="1">
              <a:solidFill>
                <a:srgbClr val="3366CC"/>
              </a:solidFill>
              <a:latin typeface="仿宋_GB2312" pitchFamily="49" charset="-122"/>
              <a:ea typeface="宋体" pitchFamily="2" charset="-122"/>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412875"/>
            <a:ext cx="4095750" cy="410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7250" y="1423988"/>
            <a:ext cx="4075113" cy="409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2" name="Text Box 6"/>
          <p:cNvSpPr txBox="1">
            <a:spLocks noChangeArrowheads="1"/>
          </p:cNvSpPr>
          <p:nvPr/>
        </p:nvSpPr>
        <p:spPr bwMode="auto">
          <a:xfrm>
            <a:off x="5724525" y="5661025"/>
            <a:ext cx="20034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defRPr>
                <a:solidFill>
                  <a:schemeClr val="tx1"/>
                </a:solidFill>
                <a:latin typeface="Arial" pitchFamily="34" charset="0"/>
                <a:ea typeface="Gungsuh" pitchFamily="18" charset="-127"/>
              </a:defRPr>
            </a:lvl1pPr>
            <a:lvl2pPr marL="742950" indent="-285750">
              <a:defRPr>
                <a:solidFill>
                  <a:schemeClr val="tx1"/>
                </a:solidFill>
                <a:latin typeface="Arial" pitchFamily="34" charset="0"/>
                <a:ea typeface="Gungsuh" pitchFamily="18" charset="-127"/>
              </a:defRPr>
            </a:lvl2pPr>
            <a:lvl3pPr marL="1143000" indent="-228600">
              <a:defRPr>
                <a:solidFill>
                  <a:schemeClr val="tx1"/>
                </a:solidFill>
                <a:latin typeface="Arial" pitchFamily="34" charset="0"/>
                <a:ea typeface="Gungsuh" pitchFamily="18" charset="-127"/>
              </a:defRPr>
            </a:lvl3pPr>
            <a:lvl4pPr marL="1600200" indent="-228600">
              <a:defRPr>
                <a:solidFill>
                  <a:schemeClr val="tx1"/>
                </a:solidFill>
                <a:latin typeface="Arial" pitchFamily="34" charset="0"/>
                <a:ea typeface="Gungsuh" pitchFamily="18" charset="-127"/>
              </a:defRPr>
            </a:lvl4pPr>
            <a:lvl5pPr marL="2057400" indent="-228600">
              <a:defRPr>
                <a:solidFill>
                  <a:schemeClr val="tx1"/>
                </a:solidFill>
                <a:latin typeface="Arial" pitchFamily="34" charset="0"/>
                <a:ea typeface="Gungsuh" pitchFamily="18" charset="-127"/>
              </a:defRPr>
            </a:lvl5pPr>
            <a:lvl6pPr marL="2514600" indent="-228600" eaLnBrk="0" fontAlgn="base" hangingPunct="0">
              <a:spcBef>
                <a:spcPct val="0"/>
              </a:spcBef>
              <a:spcAft>
                <a:spcPct val="0"/>
              </a:spcAft>
              <a:defRPr>
                <a:solidFill>
                  <a:schemeClr val="tx1"/>
                </a:solidFill>
                <a:latin typeface="Arial" pitchFamily="34" charset="0"/>
                <a:ea typeface="Gungsuh" pitchFamily="18" charset="-127"/>
              </a:defRPr>
            </a:lvl6pPr>
            <a:lvl7pPr marL="2971800" indent="-228600" eaLnBrk="0" fontAlgn="base" hangingPunct="0">
              <a:spcBef>
                <a:spcPct val="0"/>
              </a:spcBef>
              <a:spcAft>
                <a:spcPct val="0"/>
              </a:spcAft>
              <a:defRPr>
                <a:solidFill>
                  <a:schemeClr val="tx1"/>
                </a:solidFill>
                <a:latin typeface="Arial" pitchFamily="34" charset="0"/>
                <a:ea typeface="Gungsuh" pitchFamily="18" charset="-127"/>
              </a:defRPr>
            </a:lvl7pPr>
            <a:lvl8pPr marL="3429000" indent="-228600" eaLnBrk="0" fontAlgn="base" hangingPunct="0">
              <a:spcBef>
                <a:spcPct val="0"/>
              </a:spcBef>
              <a:spcAft>
                <a:spcPct val="0"/>
              </a:spcAft>
              <a:defRPr>
                <a:solidFill>
                  <a:schemeClr val="tx1"/>
                </a:solidFill>
                <a:latin typeface="Arial" pitchFamily="34" charset="0"/>
                <a:ea typeface="Gungsuh" pitchFamily="18" charset="-127"/>
              </a:defRPr>
            </a:lvl8pPr>
            <a:lvl9pPr marL="3886200" indent="-228600" eaLnBrk="0" fontAlgn="base" hangingPunct="0">
              <a:spcBef>
                <a:spcPct val="0"/>
              </a:spcBef>
              <a:spcAft>
                <a:spcPct val="0"/>
              </a:spcAft>
              <a:defRPr>
                <a:solidFill>
                  <a:schemeClr val="tx1"/>
                </a:solidFill>
                <a:latin typeface="Arial" pitchFamily="34" charset="0"/>
                <a:ea typeface="Gungsuh" pitchFamily="18" charset="-127"/>
              </a:defRPr>
            </a:lvl9pPr>
          </a:lstStyle>
          <a:p>
            <a:pPr algn="ctr">
              <a:spcBef>
                <a:spcPct val="50000"/>
              </a:spcBef>
            </a:pPr>
            <a:r>
              <a:rPr lang="en-US" altLang="zh-CN" b="1">
                <a:solidFill>
                  <a:srgbClr val="001E64"/>
                </a:solidFill>
                <a:ea typeface="宋体" pitchFamily="2" charset="-122"/>
              </a:rPr>
              <a:t>T=131.41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549275"/>
            <a:ext cx="6410325" cy="289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5"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3573463"/>
            <a:ext cx="6400800" cy="290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7" name="Rectangle 5"/>
          <p:cNvSpPr>
            <a:spLocks noChangeArrowheads="1"/>
          </p:cNvSpPr>
          <p:nvPr/>
        </p:nvSpPr>
        <p:spPr bwMode="auto">
          <a:xfrm>
            <a:off x="474663" y="987425"/>
            <a:ext cx="8418512"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latinLnBrk="1">
              <a:spcBef>
                <a:spcPct val="20000"/>
              </a:spcBef>
              <a:buChar char="•"/>
              <a:defRPr sz="2200">
                <a:solidFill>
                  <a:srgbClr val="26214F"/>
                </a:solidFill>
                <a:latin typeface="仿宋_GB2312" pitchFamily="49" charset="-122"/>
                <a:ea typeface="宋体" panose="02010600030101010101" pitchFamily="2" charset="-122"/>
              </a:defRPr>
            </a:lvl1pPr>
            <a:lvl2pPr marL="742950" indent="-285750" latinLnBrk="1">
              <a:spcBef>
                <a:spcPct val="20000"/>
              </a:spcBef>
              <a:buChar char="•"/>
              <a:defRPr sz="2000">
                <a:solidFill>
                  <a:srgbClr val="26214F"/>
                </a:solidFill>
                <a:latin typeface="仿宋_GB2312" pitchFamily="49" charset="-122"/>
                <a:ea typeface="宋体" panose="02010600030101010101" pitchFamily="2" charset="-122"/>
              </a:defRPr>
            </a:lvl2pPr>
            <a:lvl3pPr marL="1143000" indent="-228600" latinLnBrk="1">
              <a:spcBef>
                <a:spcPct val="20000"/>
              </a:spcBef>
              <a:buChar char="•"/>
              <a:defRPr sz="2400">
                <a:solidFill>
                  <a:srgbClr val="26214F"/>
                </a:solidFill>
                <a:latin typeface="仿宋_GB2312" pitchFamily="49" charset="-122"/>
                <a:ea typeface="宋体" panose="02010600030101010101" pitchFamily="2" charset="-122"/>
              </a:defRPr>
            </a:lvl3pPr>
            <a:lvl4pPr marL="1600200" indent="-228600" latinLnBrk="1">
              <a:spcBef>
                <a:spcPct val="20000"/>
              </a:spcBef>
              <a:buChar char="•"/>
              <a:defRPr sz="1600">
                <a:solidFill>
                  <a:srgbClr val="26214F"/>
                </a:solidFill>
                <a:latin typeface="仿宋_GB2312" pitchFamily="49" charset="-122"/>
                <a:ea typeface="宋体" panose="02010600030101010101" pitchFamily="2" charset="-122"/>
              </a:defRPr>
            </a:lvl4pPr>
            <a:lvl5pPr marL="2057400" indent="-228600" latinLnBrk="1">
              <a:spcBef>
                <a:spcPct val="20000"/>
              </a:spcBef>
              <a:buChar char="•"/>
              <a:defRPr sz="1400">
                <a:solidFill>
                  <a:srgbClr val="26214F"/>
                </a:solidFill>
                <a:latin typeface="仿宋_GB2312" pitchFamily="49" charset="-122"/>
                <a:ea typeface="宋体" panose="02010600030101010101" pitchFamily="2" charset="-122"/>
              </a:defRPr>
            </a:lvl5pPr>
            <a:lvl6pPr marL="25146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6pPr>
            <a:lvl7pPr marL="29718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7pPr>
            <a:lvl8pPr marL="34290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8pPr>
            <a:lvl9pPr marL="38862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9pPr>
          </a:lstStyle>
          <a:p>
            <a:pPr eaLnBrk="1" latinLnBrk="0" hangingPunct="1">
              <a:lnSpc>
                <a:spcPct val="130000"/>
              </a:lnSpc>
              <a:spcBef>
                <a:spcPct val="0"/>
              </a:spcBef>
              <a:buFontTx/>
              <a:buNone/>
              <a:defRPr/>
            </a:pPr>
            <a:r>
              <a:rPr kumimoji="1" lang="zh-CN" altLang="en-US" sz="2000" b="1" dirty="0">
                <a:solidFill>
                  <a:srgbClr val="3366CC"/>
                </a:solidFill>
                <a:latin typeface="+mn-ea"/>
                <a:ea typeface="+mn-ea"/>
              </a:rPr>
              <a:t>设图像由目标和背景两部分组成，目标的灰度分布概率密度为</a:t>
            </a:r>
            <a:r>
              <a:rPr kumimoji="1" lang="en-US" altLang="zh-CN" sz="2000" b="1" i="1" dirty="0" err="1">
                <a:solidFill>
                  <a:srgbClr val="3366CC"/>
                </a:solidFill>
                <a:latin typeface="+mn-ea"/>
                <a:ea typeface="+mn-ea"/>
              </a:rPr>
              <a:t>p</a:t>
            </a:r>
            <a:r>
              <a:rPr kumimoji="1" lang="en-US" altLang="zh-CN" sz="2000" b="1" i="1" baseline="-25000" dirty="0" err="1">
                <a:solidFill>
                  <a:srgbClr val="3366CC"/>
                </a:solidFill>
                <a:latin typeface="+mn-ea"/>
                <a:ea typeface="+mn-ea"/>
              </a:rPr>
              <a:t>o</a:t>
            </a:r>
            <a:r>
              <a:rPr kumimoji="1" lang="en-US" altLang="zh-CN" sz="2000" b="1" i="1" dirty="0">
                <a:solidFill>
                  <a:srgbClr val="3366CC"/>
                </a:solidFill>
                <a:latin typeface="+mn-ea"/>
                <a:ea typeface="+mn-ea"/>
              </a:rPr>
              <a:t>(r)</a:t>
            </a:r>
            <a:r>
              <a:rPr kumimoji="1" lang="zh-CN" altLang="en-US" sz="2000" b="1" i="1" dirty="0">
                <a:solidFill>
                  <a:srgbClr val="3366CC"/>
                </a:solidFill>
                <a:latin typeface="+mn-ea"/>
                <a:ea typeface="+mn-ea"/>
              </a:rPr>
              <a:t>，</a:t>
            </a:r>
            <a:r>
              <a:rPr kumimoji="1" lang="zh-CN" altLang="en-US" sz="2000" b="1" dirty="0">
                <a:solidFill>
                  <a:srgbClr val="3366CC"/>
                </a:solidFill>
                <a:latin typeface="+mn-ea"/>
                <a:ea typeface="+mn-ea"/>
              </a:rPr>
              <a:t>而背景的灰度分布概率密度为</a:t>
            </a:r>
            <a:r>
              <a:rPr kumimoji="1" lang="en-US" altLang="zh-CN" sz="2000" b="1" i="1" dirty="0" err="1">
                <a:solidFill>
                  <a:srgbClr val="3366CC"/>
                </a:solidFill>
                <a:latin typeface="+mn-ea"/>
                <a:ea typeface="+mn-ea"/>
              </a:rPr>
              <a:t>p</a:t>
            </a:r>
            <a:r>
              <a:rPr kumimoji="1" lang="en-US" altLang="zh-CN" sz="2000" b="1" i="1" baseline="-25000" dirty="0" err="1">
                <a:solidFill>
                  <a:srgbClr val="3366CC"/>
                </a:solidFill>
                <a:latin typeface="+mn-ea"/>
                <a:ea typeface="+mn-ea"/>
              </a:rPr>
              <a:t>b</a:t>
            </a:r>
            <a:r>
              <a:rPr kumimoji="1" lang="en-US" altLang="zh-CN" sz="2000" b="1" i="1" dirty="0">
                <a:solidFill>
                  <a:srgbClr val="3366CC"/>
                </a:solidFill>
                <a:latin typeface="+mn-ea"/>
                <a:ea typeface="+mn-ea"/>
              </a:rPr>
              <a:t>(r)</a:t>
            </a:r>
            <a:r>
              <a:rPr kumimoji="1" lang="zh-CN" altLang="en-US" sz="2000" b="1" i="1" dirty="0">
                <a:solidFill>
                  <a:srgbClr val="3366CC"/>
                </a:solidFill>
                <a:latin typeface="+mn-ea"/>
                <a:ea typeface="+mn-ea"/>
              </a:rPr>
              <a:t>，</a:t>
            </a:r>
            <a:r>
              <a:rPr kumimoji="1" lang="zh-CN" altLang="en-US" sz="2000" b="1" dirty="0">
                <a:solidFill>
                  <a:srgbClr val="3366CC"/>
                </a:solidFill>
                <a:latin typeface="+mn-ea"/>
                <a:ea typeface="+mn-ea"/>
              </a:rPr>
              <a:t>同时设目标占整个画面的百分比为  ，则背景占</a:t>
            </a:r>
            <a:r>
              <a:rPr kumimoji="1" lang="en-US" altLang="zh-CN" sz="2000" b="1" i="1" dirty="0">
                <a:solidFill>
                  <a:srgbClr val="3366CC"/>
                </a:solidFill>
                <a:latin typeface="+mn-ea"/>
                <a:ea typeface="+mn-ea"/>
              </a:rPr>
              <a:t>1-</a:t>
            </a:r>
            <a:r>
              <a:rPr kumimoji="1" lang="en-US" altLang="zh-CN" sz="2000" b="1" dirty="0">
                <a:solidFill>
                  <a:srgbClr val="3366CC"/>
                </a:solidFill>
                <a:latin typeface="+mn-ea"/>
                <a:ea typeface="+mn-ea"/>
              </a:rPr>
              <a:t> </a:t>
            </a:r>
            <a:r>
              <a:rPr kumimoji="1" lang="en-US" altLang="zh-CN" sz="2000" b="1" i="1" dirty="0">
                <a:solidFill>
                  <a:srgbClr val="3366CC"/>
                </a:solidFill>
                <a:latin typeface="+mn-ea"/>
                <a:ea typeface="+mn-ea"/>
              </a:rPr>
              <a:t>q</a:t>
            </a:r>
            <a:r>
              <a:rPr kumimoji="1" lang="zh-CN" altLang="en-US" sz="2000" b="1" dirty="0">
                <a:solidFill>
                  <a:srgbClr val="3366CC"/>
                </a:solidFill>
                <a:latin typeface="+mn-ea"/>
                <a:ea typeface="+mn-ea"/>
              </a:rPr>
              <a:t>。若取阈值为</a:t>
            </a:r>
            <a:r>
              <a:rPr kumimoji="1" lang="en-US" altLang="zh-CN" sz="2000" b="1" i="1" dirty="0">
                <a:solidFill>
                  <a:srgbClr val="3366CC"/>
                </a:solidFill>
                <a:latin typeface="+mn-ea"/>
                <a:ea typeface="+mn-ea"/>
              </a:rPr>
              <a:t>t</a:t>
            </a:r>
            <a:r>
              <a:rPr kumimoji="1" lang="zh-CN" altLang="en-US" sz="2000" b="1" dirty="0">
                <a:solidFill>
                  <a:srgbClr val="3366CC"/>
                </a:solidFill>
                <a:latin typeface="+mn-ea"/>
                <a:ea typeface="+mn-ea"/>
              </a:rPr>
              <a:t>，则：</a:t>
            </a:r>
          </a:p>
        </p:txBody>
      </p:sp>
      <p:grpSp>
        <p:nvGrpSpPr>
          <p:cNvPr id="19459" name="Group 6"/>
          <p:cNvGrpSpPr>
            <a:grpSpLocks/>
          </p:cNvGrpSpPr>
          <p:nvPr/>
        </p:nvGrpSpPr>
        <p:grpSpPr bwMode="auto">
          <a:xfrm>
            <a:off x="6872288" y="3224213"/>
            <a:ext cx="312737" cy="933450"/>
            <a:chOff x="5184" y="1056"/>
            <a:chExt cx="197" cy="588"/>
          </a:xfrm>
        </p:grpSpPr>
        <p:sp>
          <p:nvSpPr>
            <p:cNvPr id="98323" name="Line 7"/>
            <p:cNvSpPr>
              <a:spLocks noChangeShapeType="1"/>
            </p:cNvSpPr>
            <p:nvPr/>
          </p:nvSpPr>
          <p:spPr bwMode="auto">
            <a:xfrm>
              <a:off x="5232" y="1056"/>
              <a:ext cx="0" cy="336"/>
            </a:xfrm>
            <a:prstGeom prst="line">
              <a:avLst/>
            </a:prstGeom>
            <a:noFill/>
            <a:ln w="12700">
              <a:solidFill>
                <a:schemeClr val="tx1"/>
              </a:solidFill>
              <a:prstDash val="lgDash"/>
              <a:round/>
              <a:headEnd type="none" w="sm" len="sm"/>
              <a:tailEnd type="none" w="sm" len="sm"/>
            </a:ln>
            <a:extLst>
              <a:ext uri="{909E8E84-426E-40DD-AFC4-6F175D3DCCD1}">
                <a14:hiddenFill xmlns:a14="http://schemas.microsoft.com/office/drawing/2010/main">
                  <a:noFill/>
                </a14:hiddenFill>
              </a:ext>
            </a:extLst>
          </p:spPr>
          <p:txBody>
            <a:bodyPr/>
            <a:lstStyle/>
            <a:p>
              <a:pPr>
                <a:defRPr/>
              </a:pPr>
              <a:endParaRPr lang="zh-CN" altLang="en-US" sz="2000">
                <a:solidFill>
                  <a:srgbClr val="3366CC"/>
                </a:solidFill>
                <a:latin typeface="+mn-ea"/>
                <a:ea typeface="+mn-ea"/>
              </a:endParaRPr>
            </a:p>
          </p:txBody>
        </p:sp>
        <p:sp>
          <p:nvSpPr>
            <p:cNvPr id="717832" name="Text Box 8"/>
            <p:cNvSpPr txBox="1">
              <a:spLocks noChangeArrowheads="1"/>
            </p:cNvSpPr>
            <p:nvPr/>
          </p:nvSpPr>
          <p:spPr bwMode="auto">
            <a:xfrm>
              <a:off x="5184" y="1392"/>
              <a:ext cx="197" cy="252"/>
            </a:xfrm>
            <a:prstGeom prst="rect">
              <a:avLst/>
            </a:prstGeom>
            <a:noFill/>
            <a:ln w="12700">
              <a:noFill/>
              <a:miter lim="800000"/>
              <a:headEnd type="none" w="sm" len="sm"/>
              <a:tailEnd type="none" w="sm" len="sm"/>
            </a:ln>
            <a:effectLst/>
          </p:spPr>
          <p:txBody>
            <a:bodyPr wrap="none">
              <a:spAutoFit/>
            </a:bodyPr>
            <a:lstStyle>
              <a:lvl1pPr eaLnBrk="0" hangingPunct="0">
                <a:defRPr>
                  <a:solidFill>
                    <a:schemeClr val="tx1"/>
                  </a:solidFill>
                  <a:latin typeface="Arial" pitchFamily="34" charset="0"/>
                  <a:ea typeface="Gungsuh" pitchFamily="18" charset="-127"/>
                </a:defRPr>
              </a:lvl1pPr>
              <a:lvl2pPr marL="742950" indent="-285750" eaLnBrk="0" hangingPunct="0">
                <a:defRPr>
                  <a:solidFill>
                    <a:schemeClr val="tx1"/>
                  </a:solidFill>
                  <a:latin typeface="Arial" pitchFamily="34" charset="0"/>
                  <a:ea typeface="Gungsuh" pitchFamily="18" charset="-127"/>
                </a:defRPr>
              </a:lvl2pPr>
              <a:lvl3pPr marL="1143000" indent="-228600" eaLnBrk="0" hangingPunct="0">
                <a:defRPr>
                  <a:solidFill>
                    <a:schemeClr val="tx1"/>
                  </a:solidFill>
                  <a:latin typeface="Arial" pitchFamily="34" charset="0"/>
                  <a:ea typeface="Gungsuh" pitchFamily="18" charset="-127"/>
                </a:defRPr>
              </a:lvl3pPr>
              <a:lvl4pPr marL="1600200" indent="-228600" eaLnBrk="0" hangingPunct="0">
                <a:defRPr>
                  <a:solidFill>
                    <a:schemeClr val="tx1"/>
                  </a:solidFill>
                  <a:latin typeface="Arial" pitchFamily="34" charset="0"/>
                  <a:ea typeface="Gungsuh" pitchFamily="18" charset="-127"/>
                </a:defRPr>
              </a:lvl4pPr>
              <a:lvl5pPr marL="2057400" indent="-228600" eaLnBrk="0" hangingPunct="0">
                <a:defRPr>
                  <a:solidFill>
                    <a:schemeClr val="tx1"/>
                  </a:solidFill>
                  <a:latin typeface="Arial" pitchFamily="34" charset="0"/>
                  <a:ea typeface="Gungsuh" pitchFamily="18" charset="-127"/>
                </a:defRPr>
              </a:lvl5pPr>
              <a:lvl6pPr marL="2514600" indent="-228600" eaLnBrk="0" fontAlgn="base" hangingPunct="0">
                <a:spcBef>
                  <a:spcPct val="0"/>
                </a:spcBef>
                <a:spcAft>
                  <a:spcPct val="0"/>
                </a:spcAft>
                <a:defRPr>
                  <a:solidFill>
                    <a:schemeClr val="tx1"/>
                  </a:solidFill>
                  <a:latin typeface="Arial" pitchFamily="34" charset="0"/>
                  <a:ea typeface="Gungsuh" pitchFamily="18" charset="-127"/>
                </a:defRPr>
              </a:lvl6pPr>
              <a:lvl7pPr marL="2971800" indent="-228600" eaLnBrk="0" fontAlgn="base" hangingPunct="0">
                <a:spcBef>
                  <a:spcPct val="0"/>
                </a:spcBef>
                <a:spcAft>
                  <a:spcPct val="0"/>
                </a:spcAft>
                <a:defRPr>
                  <a:solidFill>
                    <a:schemeClr val="tx1"/>
                  </a:solidFill>
                  <a:latin typeface="Arial" pitchFamily="34" charset="0"/>
                  <a:ea typeface="Gungsuh" pitchFamily="18" charset="-127"/>
                </a:defRPr>
              </a:lvl7pPr>
              <a:lvl8pPr marL="3429000" indent="-228600" eaLnBrk="0" fontAlgn="base" hangingPunct="0">
                <a:spcBef>
                  <a:spcPct val="0"/>
                </a:spcBef>
                <a:spcAft>
                  <a:spcPct val="0"/>
                </a:spcAft>
                <a:defRPr>
                  <a:solidFill>
                    <a:schemeClr val="tx1"/>
                  </a:solidFill>
                  <a:latin typeface="Arial" pitchFamily="34" charset="0"/>
                  <a:ea typeface="Gungsuh" pitchFamily="18" charset="-127"/>
                </a:defRPr>
              </a:lvl8pPr>
              <a:lvl9pPr marL="3886200" indent="-228600" eaLnBrk="0" fontAlgn="base" hangingPunct="0">
                <a:spcBef>
                  <a:spcPct val="0"/>
                </a:spcBef>
                <a:spcAft>
                  <a:spcPct val="0"/>
                </a:spcAft>
                <a:defRPr>
                  <a:solidFill>
                    <a:schemeClr val="tx1"/>
                  </a:solidFill>
                  <a:latin typeface="Arial" pitchFamily="34" charset="0"/>
                  <a:ea typeface="Gungsuh" pitchFamily="18" charset="-127"/>
                </a:defRPr>
              </a:lvl9pPr>
            </a:lstStyle>
            <a:p>
              <a:pPr eaLnBrk="1" hangingPunct="1">
                <a:defRPr/>
              </a:pPr>
              <a:r>
                <a:rPr kumimoji="1" lang="en-US" altLang="zh-CN" sz="2000" i="1">
                  <a:solidFill>
                    <a:srgbClr val="3366CC"/>
                  </a:solidFill>
                  <a:effectLst>
                    <a:outerShdw blurRad="38100" dist="38100" dir="2700000" algn="tl">
                      <a:srgbClr val="C0C0C0"/>
                    </a:outerShdw>
                  </a:effectLst>
                  <a:latin typeface="+mn-ea"/>
                  <a:ea typeface="+mn-ea"/>
                </a:rPr>
                <a:t>t</a:t>
              </a:r>
            </a:p>
          </p:txBody>
        </p:sp>
      </p:grpSp>
      <p:grpSp>
        <p:nvGrpSpPr>
          <p:cNvPr id="19460" name="Group 9"/>
          <p:cNvGrpSpPr>
            <a:grpSpLocks/>
          </p:cNvGrpSpPr>
          <p:nvPr/>
        </p:nvGrpSpPr>
        <p:grpSpPr bwMode="auto">
          <a:xfrm>
            <a:off x="6588125" y="2205038"/>
            <a:ext cx="1781175" cy="1320800"/>
            <a:chOff x="4992" y="432"/>
            <a:chExt cx="1122" cy="832"/>
          </a:xfrm>
        </p:grpSpPr>
        <p:sp>
          <p:nvSpPr>
            <p:cNvPr id="98321" name="Freeform 10"/>
            <p:cNvSpPr>
              <a:spLocks/>
            </p:cNvSpPr>
            <p:nvPr/>
          </p:nvSpPr>
          <p:spPr bwMode="auto">
            <a:xfrm>
              <a:off x="4992" y="552"/>
              <a:ext cx="1056" cy="712"/>
            </a:xfrm>
            <a:custGeom>
              <a:avLst/>
              <a:gdLst>
                <a:gd name="T0" fmla="*/ 0 w 1056"/>
                <a:gd name="T1" fmla="*/ 696 h 712"/>
                <a:gd name="T2" fmla="*/ 240 w 1056"/>
                <a:gd name="T3" fmla="*/ 648 h 712"/>
                <a:gd name="T4" fmla="*/ 384 w 1056"/>
                <a:gd name="T5" fmla="*/ 312 h 712"/>
                <a:gd name="T6" fmla="*/ 480 w 1056"/>
                <a:gd name="T7" fmla="*/ 24 h 712"/>
                <a:gd name="T8" fmla="*/ 672 w 1056"/>
                <a:gd name="T9" fmla="*/ 168 h 712"/>
                <a:gd name="T10" fmla="*/ 816 w 1056"/>
                <a:gd name="T11" fmla="*/ 600 h 712"/>
                <a:gd name="T12" fmla="*/ 1056 w 1056"/>
                <a:gd name="T13" fmla="*/ 696 h 712"/>
                <a:gd name="T14" fmla="*/ 0 60000 65536"/>
                <a:gd name="T15" fmla="*/ 0 60000 65536"/>
                <a:gd name="T16" fmla="*/ 0 60000 65536"/>
                <a:gd name="T17" fmla="*/ 0 60000 65536"/>
                <a:gd name="T18" fmla="*/ 0 60000 65536"/>
                <a:gd name="T19" fmla="*/ 0 60000 65536"/>
                <a:gd name="T20" fmla="*/ 0 60000 65536"/>
                <a:gd name="T21" fmla="*/ 0 w 1056"/>
                <a:gd name="T22" fmla="*/ 0 h 712"/>
                <a:gd name="T23" fmla="*/ 1056 w 1056"/>
                <a:gd name="T24" fmla="*/ 712 h 7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6" h="712">
                  <a:moveTo>
                    <a:pt x="0" y="696"/>
                  </a:moveTo>
                  <a:cubicBezTo>
                    <a:pt x="88" y="704"/>
                    <a:pt x="176" y="712"/>
                    <a:pt x="240" y="648"/>
                  </a:cubicBezTo>
                  <a:cubicBezTo>
                    <a:pt x="304" y="584"/>
                    <a:pt x="344" y="416"/>
                    <a:pt x="384" y="312"/>
                  </a:cubicBezTo>
                  <a:cubicBezTo>
                    <a:pt x="424" y="208"/>
                    <a:pt x="432" y="48"/>
                    <a:pt x="480" y="24"/>
                  </a:cubicBezTo>
                  <a:cubicBezTo>
                    <a:pt x="528" y="0"/>
                    <a:pt x="616" y="72"/>
                    <a:pt x="672" y="168"/>
                  </a:cubicBezTo>
                  <a:cubicBezTo>
                    <a:pt x="728" y="264"/>
                    <a:pt x="752" y="512"/>
                    <a:pt x="816" y="600"/>
                  </a:cubicBezTo>
                  <a:cubicBezTo>
                    <a:pt x="880" y="688"/>
                    <a:pt x="968" y="692"/>
                    <a:pt x="1056" y="696"/>
                  </a:cubicBezTo>
                </a:path>
              </a:pathLst>
            </a:custGeom>
            <a:noFill/>
            <a:ln w="28575" cap="flat" cmpd="sng">
              <a:solidFill>
                <a:srgbClr val="FF66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defRPr/>
              </a:pPr>
              <a:endParaRPr lang="zh-CN" altLang="en-US" sz="2000">
                <a:solidFill>
                  <a:srgbClr val="3366CC"/>
                </a:solidFill>
                <a:latin typeface="+mn-ea"/>
                <a:ea typeface="+mn-ea"/>
              </a:endParaRPr>
            </a:p>
          </p:txBody>
        </p:sp>
        <p:sp>
          <p:nvSpPr>
            <p:cNvPr id="98322" name="Rectangle 11"/>
            <p:cNvSpPr>
              <a:spLocks noChangeArrowheads="1"/>
            </p:cNvSpPr>
            <p:nvPr/>
          </p:nvSpPr>
          <p:spPr bwMode="auto">
            <a:xfrm>
              <a:off x="5616" y="432"/>
              <a:ext cx="4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latinLnBrk="1">
                <a:spcBef>
                  <a:spcPct val="20000"/>
                </a:spcBef>
                <a:buChar char="•"/>
                <a:defRPr sz="2200">
                  <a:solidFill>
                    <a:srgbClr val="26214F"/>
                  </a:solidFill>
                  <a:latin typeface="仿宋_GB2312" pitchFamily="49" charset="-122"/>
                  <a:ea typeface="宋体" panose="02010600030101010101" pitchFamily="2" charset="-122"/>
                </a:defRPr>
              </a:lvl1pPr>
              <a:lvl2pPr marL="742950" indent="-285750" latinLnBrk="1">
                <a:spcBef>
                  <a:spcPct val="20000"/>
                </a:spcBef>
                <a:buChar char="•"/>
                <a:defRPr sz="2000">
                  <a:solidFill>
                    <a:srgbClr val="26214F"/>
                  </a:solidFill>
                  <a:latin typeface="仿宋_GB2312" pitchFamily="49" charset="-122"/>
                  <a:ea typeface="宋体" panose="02010600030101010101" pitchFamily="2" charset="-122"/>
                </a:defRPr>
              </a:lvl2pPr>
              <a:lvl3pPr marL="1143000" indent="-228600" latinLnBrk="1">
                <a:spcBef>
                  <a:spcPct val="20000"/>
                </a:spcBef>
                <a:buChar char="•"/>
                <a:defRPr sz="2400">
                  <a:solidFill>
                    <a:srgbClr val="26214F"/>
                  </a:solidFill>
                  <a:latin typeface="仿宋_GB2312" pitchFamily="49" charset="-122"/>
                  <a:ea typeface="宋体" panose="02010600030101010101" pitchFamily="2" charset="-122"/>
                </a:defRPr>
              </a:lvl3pPr>
              <a:lvl4pPr marL="1600200" indent="-228600" latinLnBrk="1">
                <a:spcBef>
                  <a:spcPct val="20000"/>
                </a:spcBef>
                <a:buChar char="•"/>
                <a:defRPr sz="1600">
                  <a:solidFill>
                    <a:srgbClr val="26214F"/>
                  </a:solidFill>
                  <a:latin typeface="仿宋_GB2312" pitchFamily="49" charset="-122"/>
                  <a:ea typeface="宋体" panose="02010600030101010101" pitchFamily="2" charset="-122"/>
                </a:defRPr>
              </a:lvl4pPr>
              <a:lvl5pPr marL="2057400" indent="-228600" latinLnBrk="1">
                <a:spcBef>
                  <a:spcPct val="20000"/>
                </a:spcBef>
                <a:buChar char="•"/>
                <a:defRPr sz="1400">
                  <a:solidFill>
                    <a:srgbClr val="26214F"/>
                  </a:solidFill>
                  <a:latin typeface="仿宋_GB2312" pitchFamily="49" charset="-122"/>
                  <a:ea typeface="宋体" panose="02010600030101010101" pitchFamily="2" charset="-122"/>
                </a:defRPr>
              </a:lvl5pPr>
              <a:lvl6pPr marL="25146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6pPr>
              <a:lvl7pPr marL="29718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7pPr>
              <a:lvl8pPr marL="34290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8pPr>
              <a:lvl9pPr marL="38862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9pPr>
            </a:lstStyle>
            <a:p>
              <a:pPr eaLnBrk="1" latinLnBrk="0" hangingPunct="1">
                <a:spcBef>
                  <a:spcPct val="0"/>
                </a:spcBef>
                <a:buFontTx/>
                <a:buNone/>
                <a:defRPr/>
              </a:pPr>
              <a:r>
                <a:rPr kumimoji="1" lang="en-US" altLang="zh-CN" sz="2000" b="1" i="1">
                  <a:solidFill>
                    <a:srgbClr val="3366CC"/>
                  </a:solidFill>
                  <a:latin typeface="+mn-ea"/>
                  <a:ea typeface="+mn-ea"/>
                </a:rPr>
                <a:t>p</a:t>
              </a:r>
              <a:r>
                <a:rPr kumimoji="1" lang="en-US" altLang="zh-CN" sz="2000" b="1" i="1" baseline="-25000">
                  <a:solidFill>
                    <a:srgbClr val="3366CC"/>
                  </a:solidFill>
                  <a:latin typeface="+mn-ea"/>
                  <a:ea typeface="+mn-ea"/>
                </a:rPr>
                <a:t>o</a:t>
              </a:r>
              <a:r>
                <a:rPr kumimoji="1" lang="en-US" altLang="zh-CN" sz="2000" b="1" i="1">
                  <a:solidFill>
                    <a:srgbClr val="3366CC"/>
                  </a:solidFill>
                  <a:latin typeface="+mn-ea"/>
                  <a:ea typeface="+mn-ea"/>
                </a:rPr>
                <a:t>(r)</a:t>
              </a:r>
            </a:p>
          </p:txBody>
        </p:sp>
      </p:grpSp>
      <p:grpSp>
        <p:nvGrpSpPr>
          <p:cNvPr id="19461" name="Group 12"/>
          <p:cNvGrpSpPr>
            <a:grpSpLocks/>
          </p:cNvGrpSpPr>
          <p:nvPr/>
        </p:nvGrpSpPr>
        <p:grpSpPr bwMode="auto">
          <a:xfrm>
            <a:off x="5576888" y="2233613"/>
            <a:ext cx="1752600" cy="1333500"/>
            <a:chOff x="4368" y="432"/>
            <a:chExt cx="1104" cy="840"/>
          </a:xfrm>
        </p:grpSpPr>
        <p:sp>
          <p:nvSpPr>
            <p:cNvPr id="98319" name="Freeform 13"/>
            <p:cNvSpPr>
              <a:spLocks/>
            </p:cNvSpPr>
            <p:nvPr/>
          </p:nvSpPr>
          <p:spPr bwMode="auto">
            <a:xfrm>
              <a:off x="4368" y="672"/>
              <a:ext cx="1104" cy="600"/>
            </a:xfrm>
            <a:custGeom>
              <a:avLst/>
              <a:gdLst>
                <a:gd name="T0" fmla="*/ 0 w 1104"/>
                <a:gd name="T1" fmla="*/ 600 h 600"/>
                <a:gd name="T2" fmla="*/ 192 w 1104"/>
                <a:gd name="T3" fmla="*/ 408 h 600"/>
                <a:gd name="T4" fmla="*/ 336 w 1104"/>
                <a:gd name="T5" fmla="*/ 72 h 600"/>
                <a:gd name="T6" fmla="*/ 480 w 1104"/>
                <a:gd name="T7" fmla="*/ 72 h 600"/>
                <a:gd name="T8" fmla="*/ 816 w 1104"/>
                <a:gd name="T9" fmla="*/ 504 h 600"/>
                <a:gd name="T10" fmla="*/ 1104 w 1104"/>
                <a:gd name="T11" fmla="*/ 600 h 600"/>
                <a:gd name="T12" fmla="*/ 0 60000 65536"/>
                <a:gd name="T13" fmla="*/ 0 60000 65536"/>
                <a:gd name="T14" fmla="*/ 0 60000 65536"/>
                <a:gd name="T15" fmla="*/ 0 60000 65536"/>
                <a:gd name="T16" fmla="*/ 0 60000 65536"/>
                <a:gd name="T17" fmla="*/ 0 60000 65536"/>
                <a:gd name="T18" fmla="*/ 0 w 1104"/>
                <a:gd name="T19" fmla="*/ 0 h 600"/>
                <a:gd name="T20" fmla="*/ 1104 w 1104"/>
                <a:gd name="T21" fmla="*/ 600 h 600"/>
              </a:gdLst>
              <a:ahLst/>
              <a:cxnLst>
                <a:cxn ang="T12">
                  <a:pos x="T0" y="T1"/>
                </a:cxn>
                <a:cxn ang="T13">
                  <a:pos x="T2" y="T3"/>
                </a:cxn>
                <a:cxn ang="T14">
                  <a:pos x="T4" y="T5"/>
                </a:cxn>
                <a:cxn ang="T15">
                  <a:pos x="T6" y="T7"/>
                </a:cxn>
                <a:cxn ang="T16">
                  <a:pos x="T8" y="T9"/>
                </a:cxn>
                <a:cxn ang="T17">
                  <a:pos x="T10" y="T11"/>
                </a:cxn>
              </a:cxnLst>
              <a:rect l="T18" t="T19" r="T20" b="T21"/>
              <a:pathLst>
                <a:path w="1104" h="600">
                  <a:moveTo>
                    <a:pt x="0" y="600"/>
                  </a:moveTo>
                  <a:cubicBezTo>
                    <a:pt x="68" y="548"/>
                    <a:pt x="136" y="496"/>
                    <a:pt x="192" y="408"/>
                  </a:cubicBezTo>
                  <a:cubicBezTo>
                    <a:pt x="248" y="320"/>
                    <a:pt x="288" y="128"/>
                    <a:pt x="336" y="72"/>
                  </a:cubicBezTo>
                  <a:cubicBezTo>
                    <a:pt x="384" y="16"/>
                    <a:pt x="400" y="0"/>
                    <a:pt x="480" y="72"/>
                  </a:cubicBezTo>
                  <a:cubicBezTo>
                    <a:pt x="560" y="144"/>
                    <a:pt x="712" y="416"/>
                    <a:pt x="816" y="504"/>
                  </a:cubicBezTo>
                  <a:cubicBezTo>
                    <a:pt x="920" y="592"/>
                    <a:pt x="1012" y="596"/>
                    <a:pt x="1104" y="600"/>
                  </a:cubicBezTo>
                </a:path>
              </a:pathLst>
            </a:custGeom>
            <a:noFill/>
            <a:ln w="28575"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a:defRPr/>
              </a:pPr>
              <a:endParaRPr lang="zh-CN" altLang="en-US" sz="2000">
                <a:solidFill>
                  <a:srgbClr val="3366CC"/>
                </a:solidFill>
                <a:latin typeface="+mn-ea"/>
                <a:ea typeface="+mn-ea"/>
              </a:endParaRPr>
            </a:p>
          </p:txBody>
        </p:sp>
        <p:sp>
          <p:nvSpPr>
            <p:cNvPr id="98320" name="Rectangle 14"/>
            <p:cNvSpPr>
              <a:spLocks noChangeArrowheads="1"/>
            </p:cNvSpPr>
            <p:nvPr/>
          </p:nvSpPr>
          <p:spPr bwMode="auto">
            <a:xfrm>
              <a:off x="4608" y="432"/>
              <a:ext cx="498"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latinLnBrk="1">
                <a:spcBef>
                  <a:spcPct val="20000"/>
                </a:spcBef>
                <a:buChar char="•"/>
                <a:defRPr sz="2200">
                  <a:solidFill>
                    <a:srgbClr val="26214F"/>
                  </a:solidFill>
                  <a:latin typeface="仿宋_GB2312" pitchFamily="49" charset="-122"/>
                  <a:ea typeface="宋体" panose="02010600030101010101" pitchFamily="2" charset="-122"/>
                </a:defRPr>
              </a:lvl1pPr>
              <a:lvl2pPr marL="742950" indent="-285750" latinLnBrk="1">
                <a:spcBef>
                  <a:spcPct val="20000"/>
                </a:spcBef>
                <a:buChar char="•"/>
                <a:defRPr sz="2000">
                  <a:solidFill>
                    <a:srgbClr val="26214F"/>
                  </a:solidFill>
                  <a:latin typeface="仿宋_GB2312" pitchFamily="49" charset="-122"/>
                  <a:ea typeface="宋体" panose="02010600030101010101" pitchFamily="2" charset="-122"/>
                </a:defRPr>
              </a:lvl2pPr>
              <a:lvl3pPr marL="1143000" indent="-228600" latinLnBrk="1">
                <a:spcBef>
                  <a:spcPct val="20000"/>
                </a:spcBef>
                <a:buChar char="•"/>
                <a:defRPr sz="2400">
                  <a:solidFill>
                    <a:srgbClr val="26214F"/>
                  </a:solidFill>
                  <a:latin typeface="仿宋_GB2312" pitchFamily="49" charset="-122"/>
                  <a:ea typeface="宋体" panose="02010600030101010101" pitchFamily="2" charset="-122"/>
                </a:defRPr>
              </a:lvl3pPr>
              <a:lvl4pPr marL="1600200" indent="-228600" latinLnBrk="1">
                <a:spcBef>
                  <a:spcPct val="20000"/>
                </a:spcBef>
                <a:buChar char="•"/>
                <a:defRPr sz="1600">
                  <a:solidFill>
                    <a:srgbClr val="26214F"/>
                  </a:solidFill>
                  <a:latin typeface="仿宋_GB2312" pitchFamily="49" charset="-122"/>
                  <a:ea typeface="宋体" panose="02010600030101010101" pitchFamily="2" charset="-122"/>
                </a:defRPr>
              </a:lvl4pPr>
              <a:lvl5pPr marL="2057400" indent="-228600" latinLnBrk="1">
                <a:spcBef>
                  <a:spcPct val="20000"/>
                </a:spcBef>
                <a:buChar char="•"/>
                <a:defRPr sz="1400">
                  <a:solidFill>
                    <a:srgbClr val="26214F"/>
                  </a:solidFill>
                  <a:latin typeface="仿宋_GB2312" pitchFamily="49" charset="-122"/>
                  <a:ea typeface="宋体" panose="02010600030101010101" pitchFamily="2" charset="-122"/>
                </a:defRPr>
              </a:lvl5pPr>
              <a:lvl6pPr marL="25146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6pPr>
              <a:lvl7pPr marL="29718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7pPr>
              <a:lvl8pPr marL="34290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8pPr>
              <a:lvl9pPr marL="38862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9pPr>
            </a:lstStyle>
            <a:p>
              <a:pPr eaLnBrk="1" latinLnBrk="0" hangingPunct="1">
                <a:spcBef>
                  <a:spcPct val="0"/>
                </a:spcBef>
                <a:buFontTx/>
                <a:buNone/>
                <a:defRPr/>
              </a:pPr>
              <a:r>
                <a:rPr kumimoji="1" lang="en-US" altLang="zh-CN" sz="2000" b="1" i="1">
                  <a:solidFill>
                    <a:srgbClr val="3366CC"/>
                  </a:solidFill>
                  <a:latin typeface="+mn-ea"/>
                  <a:ea typeface="+mn-ea"/>
                </a:rPr>
                <a:t>p</a:t>
              </a:r>
              <a:r>
                <a:rPr kumimoji="1" lang="en-US" altLang="zh-CN" sz="2000" b="1" i="1" baseline="-25000">
                  <a:solidFill>
                    <a:srgbClr val="3366CC"/>
                  </a:solidFill>
                  <a:latin typeface="+mn-ea"/>
                  <a:ea typeface="+mn-ea"/>
                </a:rPr>
                <a:t>b</a:t>
              </a:r>
              <a:r>
                <a:rPr kumimoji="1" lang="en-US" altLang="zh-CN" sz="2000" b="1" i="1">
                  <a:solidFill>
                    <a:srgbClr val="3366CC"/>
                  </a:solidFill>
                  <a:latin typeface="+mn-ea"/>
                  <a:ea typeface="+mn-ea"/>
                </a:rPr>
                <a:t>(r)</a:t>
              </a:r>
            </a:p>
          </p:txBody>
        </p:sp>
      </p:grpSp>
      <p:sp>
        <p:nvSpPr>
          <p:cNvPr id="717839" name="Rectangle 15"/>
          <p:cNvSpPr>
            <a:spLocks noChangeArrowheads="1"/>
          </p:cNvSpPr>
          <p:nvPr/>
        </p:nvSpPr>
        <p:spPr bwMode="auto">
          <a:xfrm>
            <a:off x="468313" y="3490913"/>
            <a:ext cx="4529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latinLnBrk="1">
              <a:spcBef>
                <a:spcPct val="20000"/>
              </a:spcBef>
              <a:buChar char="•"/>
              <a:defRPr sz="2200">
                <a:solidFill>
                  <a:srgbClr val="26214F"/>
                </a:solidFill>
                <a:latin typeface="仿宋_GB2312" pitchFamily="49" charset="-122"/>
                <a:ea typeface="宋体" panose="02010600030101010101" pitchFamily="2" charset="-122"/>
              </a:defRPr>
            </a:lvl1pPr>
            <a:lvl2pPr marL="742950" indent="-285750" latinLnBrk="1">
              <a:spcBef>
                <a:spcPct val="20000"/>
              </a:spcBef>
              <a:buChar char="•"/>
              <a:defRPr sz="2000">
                <a:solidFill>
                  <a:srgbClr val="26214F"/>
                </a:solidFill>
                <a:latin typeface="仿宋_GB2312" pitchFamily="49" charset="-122"/>
                <a:ea typeface="宋体" panose="02010600030101010101" pitchFamily="2" charset="-122"/>
              </a:defRPr>
            </a:lvl2pPr>
            <a:lvl3pPr marL="1143000" indent="-228600" latinLnBrk="1">
              <a:spcBef>
                <a:spcPct val="20000"/>
              </a:spcBef>
              <a:buChar char="•"/>
              <a:defRPr sz="2400">
                <a:solidFill>
                  <a:srgbClr val="26214F"/>
                </a:solidFill>
                <a:latin typeface="仿宋_GB2312" pitchFamily="49" charset="-122"/>
                <a:ea typeface="宋体" panose="02010600030101010101" pitchFamily="2" charset="-122"/>
              </a:defRPr>
            </a:lvl3pPr>
            <a:lvl4pPr marL="1600200" indent="-228600" latinLnBrk="1">
              <a:spcBef>
                <a:spcPct val="20000"/>
              </a:spcBef>
              <a:buChar char="•"/>
              <a:defRPr sz="1600">
                <a:solidFill>
                  <a:srgbClr val="26214F"/>
                </a:solidFill>
                <a:latin typeface="仿宋_GB2312" pitchFamily="49" charset="-122"/>
                <a:ea typeface="宋体" panose="02010600030101010101" pitchFamily="2" charset="-122"/>
              </a:defRPr>
            </a:lvl4pPr>
            <a:lvl5pPr marL="2057400" indent="-228600" latinLnBrk="1">
              <a:spcBef>
                <a:spcPct val="20000"/>
              </a:spcBef>
              <a:buChar char="•"/>
              <a:defRPr sz="1400">
                <a:solidFill>
                  <a:srgbClr val="26214F"/>
                </a:solidFill>
                <a:latin typeface="仿宋_GB2312" pitchFamily="49" charset="-122"/>
                <a:ea typeface="宋体" panose="02010600030101010101" pitchFamily="2" charset="-122"/>
              </a:defRPr>
            </a:lvl5pPr>
            <a:lvl6pPr marL="25146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6pPr>
            <a:lvl7pPr marL="29718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7pPr>
            <a:lvl8pPr marL="34290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8pPr>
            <a:lvl9pPr marL="38862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9pPr>
          </a:lstStyle>
          <a:p>
            <a:pPr eaLnBrk="1" latinLnBrk="0" hangingPunct="1">
              <a:spcBef>
                <a:spcPct val="0"/>
              </a:spcBef>
              <a:buFontTx/>
              <a:buNone/>
              <a:defRPr/>
            </a:pPr>
            <a:r>
              <a:rPr kumimoji="1" lang="zh-CN" altLang="en-US" sz="2000" b="1" dirty="0">
                <a:solidFill>
                  <a:srgbClr val="3366CC"/>
                </a:solidFill>
                <a:latin typeface="+mn-ea"/>
                <a:ea typeface="+mn-ea"/>
              </a:rPr>
              <a:t>将背景点误判为物体点的误判概率为：</a:t>
            </a:r>
            <a:endParaRPr kumimoji="1" lang="zh-CN" altLang="en-US" sz="2000" b="1" i="1" dirty="0">
              <a:solidFill>
                <a:srgbClr val="3366CC"/>
              </a:solidFill>
              <a:latin typeface="+mn-ea"/>
              <a:ea typeface="+mn-ea"/>
            </a:endParaRPr>
          </a:p>
        </p:txBody>
      </p:sp>
      <p:sp>
        <p:nvSpPr>
          <p:cNvPr id="717840" name="Rectangle 16"/>
          <p:cNvSpPr>
            <a:spLocks noChangeArrowheads="1"/>
          </p:cNvSpPr>
          <p:nvPr/>
        </p:nvSpPr>
        <p:spPr bwMode="auto">
          <a:xfrm>
            <a:off x="450850" y="2349500"/>
            <a:ext cx="4529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latinLnBrk="1">
              <a:spcBef>
                <a:spcPct val="20000"/>
              </a:spcBef>
              <a:buChar char="•"/>
              <a:defRPr sz="2200">
                <a:solidFill>
                  <a:srgbClr val="26214F"/>
                </a:solidFill>
                <a:latin typeface="仿宋_GB2312" pitchFamily="49" charset="-122"/>
                <a:ea typeface="宋体" panose="02010600030101010101" pitchFamily="2" charset="-122"/>
              </a:defRPr>
            </a:lvl1pPr>
            <a:lvl2pPr marL="742950" indent="-285750" latinLnBrk="1">
              <a:spcBef>
                <a:spcPct val="20000"/>
              </a:spcBef>
              <a:buChar char="•"/>
              <a:defRPr sz="2000">
                <a:solidFill>
                  <a:srgbClr val="26214F"/>
                </a:solidFill>
                <a:latin typeface="仿宋_GB2312" pitchFamily="49" charset="-122"/>
                <a:ea typeface="宋体" panose="02010600030101010101" pitchFamily="2" charset="-122"/>
              </a:defRPr>
            </a:lvl2pPr>
            <a:lvl3pPr marL="1143000" indent="-228600" latinLnBrk="1">
              <a:spcBef>
                <a:spcPct val="20000"/>
              </a:spcBef>
              <a:buChar char="•"/>
              <a:defRPr sz="2400">
                <a:solidFill>
                  <a:srgbClr val="26214F"/>
                </a:solidFill>
                <a:latin typeface="仿宋_GB2312" pitchFamily="49" charset="-122"/>
                <a:ea typeface="宋体" panose="02010600030101010101" pitchFamily="2" charset="-122"/>
              </a:defRPr>
            </a:lvl3pPr>
            <a:lvl4pPr marL="1600200" indent="-228600" latinLnBrk="1">
              <a:spcBef>
                <a:spcPct val="20000"/>
              </a:spcBef>
              <a:buChar char="•"/>
              <a:defRPr sz="1600">
                <a:solidFill>
                  <a:srgbClr val="26214F"/>
                </a:solidFill>
                <a:latin typeface="仿宋_GB2312" pitchFamily="49" charset="-122"/>
                <a:ea typeface="宋体" panose="02010600030101010101" pitchFamily="2" charset="-122"/>
              </a:defRPr>
            </a:lvl4pPr>
            <a:lvl5pPr marL="2057400" indent="-228600" latinLnBrk="1">
              <a:spcBef>
                <a:spcPct val="20000"/>
              </a:spcBef>
              <a:buChar char="•"/>
              <a:defRPr sz="1400">
                <a:solidFill>
                  <a:srgbClr val="26214F"/>
                </a:solidFill>
                <a:latin typeface="仿宋_GB2312" pitchFamily="49" charset="-122"/>
                <a:ea typeface="宋体" panose="02010600030101010101" pitchFamily="2" charset="-122"/>
              </a:defRPr>
            </a:lvl5pPr>
            <a:lvl6pPr marL="25146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6pPr>
            <a:lvl7pPr marL="29718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7pPr>
            <a:lvl8pPr marL="34290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8pPr>
            <a:lvl9pPr marL="38862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9pPr>
          </a:lstStyle>
          <a:p>
            <a:pPr eaLnBrk="1" latinLnBrk="0" hangingPunct="1">
              <a:spcBef>
                <a:spcPct val="0"/>
              </a:spcBef>
              <a:buFontTx/>
              <a:buNone/>
              <a:defRPr/>
            </a:pPr>
            <a:r>
              <a:rPr kumimoji="1" lang="zh-CN" altLang="en-US" sz="2000" b="1" dirty="0">
                <a:solidFill>
                  <a:srgbClr val="3366CC"/>
                </a:solidFill>
                <a:latin typeface="+mn-ea"/>
                <a:ea typeface="+mn-ea"/>
              </a:rPr>
              <a:t>将物体点误判为背景点的误判概率为：</a:t>
            </a:r>
          </a:p>
        </p:txBody>
      </p:sp>
      <p:sp>
        <p:nvSpPr>
          <p:cNvPr id="717841" name="Rectangle 17"/>
          <p:cNvSpPr>
            <a:spLocks noChangeArrowheads="1"/>
          </p:cNvSpPr>
          <p:nvPr/>
        </p:nvSpPr>
        <p:spPr bwMode="auto">
          <a:xfrm>
            <a:off x="474663" y="4594225"/>
            <a:ext cx="86693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latinLnBrk="1">
              <a:spcBef>
                <a:spcPct val="20000"/>
              </a:spcBef>
              <a:buChar char="•"/>
              <a:defRPr sz="2200">
                <a:solidFill>
                  <a:srgbClr val="26214F"/>
                </a:solidFill>
                <a:latin typeface="仿宋_GB2312" pitchFamily="49" charset="-122"/>
                <a:ea typeface="宋体" panose="02010600030101010101" pitchFamily="2" charset="-122"/>
              </a:defRPr>
            </a:lvl1pPr>
            <a:lvl2pPr marL="742950" indent="-285750" latinLnBrk="1">
              <a:spcBef>
                <a:spcPct val="20000"/>
              </a:spcBef>
              <a:buChar char="•"/>
              <a:defRPr sz="2000">
                <a:solidFill>
                  <a:srgbClr val="26214F"/>
                </a:solidFill>
                <a:latin typeface="仿宋_GB2312" pitchFamily="49" charset="-122"/>
                <a:ea typeface="宋体" panose="02010600030101010101" pitchFamily="2" charset="-122"/>
              </a:defRPr>
            </a:lvl2pPr>
            <a:lvl3pPr marL="1143000" indent="-228600" latinLnBrk="1">
              <a:spcBef>
                <a:spcPct val="20000"/>
              </a:spcBef>
              <a:buChar char="•"/>
              <a:defRPr sz="2400">
                <a:solidFill>
                  <a:srgbClr val="26214F"/>
                </a:solidFill>
                <a:latin typeface="仿宋_GB2312" pitchFamily="49" charset="-122"/>
                <a:ea typeface="宋体" panose="02010600030101010101" pitchFamily="2" charset="-122"/>
              </a:defRPr>
            </a:lvl3pPr>
            <a:lvl4pPr marL="1600200" indent="-228600" latinLnBrk="1">
              <a:spcBef>
                <a:spcPct val="20000"/>
              </a:spcBef>
              <a:buChar char="•"/>
              <a:defRPr sz="1600">
                <a:solidFill>
                  <a:srgbClr val="26214F"/>
                </a:solidFill>
                <a:latin typeface="仿宋_GB2312" pitchFamily="49" charset="-122"/>
                <a:ea typeface="宋体" panose="02010600030101010101" pitchFamily="2" charset="-122"/>
              </a:defRPr>
            </a:lvl4pPr>
            <a:lvl5pPr marL="2057400" indent="-228600" latinLnBrk="1">
              <a:spcBef>
                <a:spcPct val="20000"/>
              </a:spcBef>
              <a:buChar char="•"/>
              <a:defRPr sz="1400">
                <a:solidFill>
                  <a:srgbClr val="26214F"/>
                </a:solidFill>
                <a:latin typeface="仿宋_GB2312" pitchFamily="49" charset="-122"/>
                <a:ea typeface="宋体" panose="02010600030101010101" pitchFamily="2" charset="-122"/>
              </a:defRPr>
            </a:lvl5pPr>
            <a:lvl6pPr marL="25146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6pPr>
            <a:lvl7pPr marL="29718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7pPr>
            <a:lvl8pPr marL="34290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8pPr>
            <a:lvl9pPr marL="38862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9pPr>
          </a:lstStyle>
          <a:p>
            <a:pPr eaLnBrk="1" latinLnBrk="0" hangingPunct="1">
              <a:spcBef>
                <a:spcPct val="0"/>
              </a:spcBef>
              <a:buFontTx/>
              <a:buNone/>
              <a:defRPr/>
            </a:pPr>
            <a:r>
              <a:rPr kumimoji="1" lang="zh-CN" altLang="en-US" sz="2000" b="1" dirty="0">
                <a:solidFill>
                  <a:srgbClr val="3366CC"/>
                </a:solidFill>
                <a:latin typeface="+mn-ea"/>
                <a:ea typeface="+mn-ea"/>
              </a:rPr>
              <a:t>注意到上式右端第二项恰好是灰度小于 </a:t>
            </a:r>
            <a:r>
              <a:rPr kumimoji="1" lang="en-US" altLang="zh-CN" sz="2000" b="1" i="1" dirty="0">
                <a:solidFill>
                  <a:srgbClr val="3366CC"/>
                </a:solidFill>
                <a:latin typeface="+mn-ea"/>
                <a:ea typeface="+mn-ea"/>
              </a:rPr>
              <a:t>t </a:t>
            </a:r>
            <a:r>
              <a:rPr kumimoji="1" lang="zh-CN" altLang="en-US" sz="2000" b="1" dirty="0">
                <a:solidFill>
                  <a:srgbClr val="3366CC"/>
                </a:solidFill>
                <a:latin typeface="+mn-ea"/>
                <a:ea typeface="+mn-ea"/>
              </a:rPr>
              <a:t>的背景点出现的总概率</a:t>
            </a:r>
            <a:r>
              <a:rPr kumimoji="1" lang="en-US" altLang="zh-CN" sz="2000" b="1" dirty="0" err="1">
                <a:solidFill>
                  <a:srgbClr val="3366CC"/>
                </a:solidFill>
                <a:latin typeface="+mn-ea"/>
                <a:ea typeface="+mn-ea"/>
              </a:rPr>
              <a:t>P</a:t>
            </a:r>
            <a:r>
              <a:rPr kumimoji="1" lang="en-US" altLang="zh-CN" sz="2000" b="1" baseline="-25000" dirty="0" err="1">
                <a:solidFill>
                  <a:srgbClr val="3366CC"/>
                </a:solidFill>
                <a:latin typeface="+mn-ea"/>
                <a:ea typeface="+mn-ea"/>
              </a:rPr>
              <a:t>b</a:t>
            </a:r>
            <a:r>
              <a:rPr kumimoji="1" lang="en-US" altLang="zh-CN" sz="2000" b="1" dirty="0">
                <a:solidFill>
                  <a:srgbClr val="3366CC"/>
                </a:solidFill>
                <a:latin typeface="+mn-ea"/>
                <a:ea typeface="+mn-ea"/>
              </a:rPr>
              <a:t>(t)</a:t>
            </a:r>
            <a:r>
              <a:rPr kumimoji="1" lang="zh-CN" altLang="en-US" sz="2000" b="1" dirty="0">
                <a:solidFill>
                  <a:srgbClr val="3366CC"/>
                </a:solidFill>
                <a:latin typeface="+mn-ea"/>
                <a:ea typeface="+mn-ea"/>
              </a:rPr>
              <a:t>，故：</a:t>
            </a:r>
          </a:p>
        </p:txBody>
      </p:sp>
      <p:sp>
        <p:nvSpPr>
          <p:cNvPr id="717842" name="Rectangle 18"/>
          <p:cNvSpPr>
            <a:spLocks noChangeArrowheads="1"/>
          </p:cNvSpPr>
          <p:nvPr/>
        </p:nvSpPr>
        <p:spPr bwMode="auto">
          <a:xfrm>
            <a:off x="468313" y="5661025"/>
            <a:ext cx="27400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latinLnBrk="1">
              <a:spcBef>
                <a:spcPct val="20000"/>
              </a:spcBef>
              <a:buChar char="•"/>
              <a:defRPr sz="2200">
                <a:solidFill>
                  <a:srgbClr val="26214F"/>
                </a:solidFill>
                <a:latin typeface="仿宋_GB2312" pitchFamily="49" charset="-122"/>
                <a:ea typeface="宋体" panose="02010600030101010101" pitchFamily="2" charset="-122"/>
              </a:defRPr>
            </a:lvl1pPr>
            <a:lvl2pPr marL="742950" indent="-285750" latinLnBrk="1">
              <a:spcBef>
                <a:spcPct val="20000"/>
              </a:spcBef>
              <a:buChar char="•"/>
              <a:defRPr sz="2000">
                <a:solidFill>
                  <a:srgbClr val="26214F"/>
                </a:solidFill>
                <a:latin typeface="仿宋_GB2312" pitchFamily="49" charset="-122"/>
                <a:ea typeface="宋体" panose="02010600030101010101" pitchFamily="2" charset="-122"/>
              </a:defRPr>
            </a:lvl2pPr>
            <a:lvl3pPr marL="1143000" indent="-228600" latinLnBrk="1">
              <a:spcBef>
                <a:spcPct val="20000"/>
              </a:spcBef>
              <a:buChar char="•"/>
              <a:defRPr sz="2400">
                <a:solidFill>
                  <a:srgbClr val="26214F"/>
                </a:solidFill>
                <a:latin typeface="仿宋_GB2312" pitchFamily="49" charset="-122"/>
                <a:ea typeface="宋体" panose="02010600030101010101" pitchFamily="2" charset="-122"/>
              </a:defRPr>
            </a:lvl3pPr>
            <a:lvl4pPr marL="1600200" indent="-228600" latinLnBrk="1">
              <a:spcBef>
                <a:spcPct val="20000"/>
              </a:spcBef>
              <a:buChar char="•"/>
              <a:defRPr sz="1600">
                <a:solidFill>
                  <a:srgbClr val="26214F"/>
                </a:solidFill>
                <a:latin typeface="仿宋_GB2312" pitchFamily="49" charset="-122"/>
                <a:ea typeface="宋体" panose="02010600030101010101" pitchFamily="2" charset="-122"/>
              </a:defRPr>
            </a:lvl4pPr>
            <a:lvl5pPr marL="2057400" indent="-228600" latinLnBrk="1">
              <a:spcBef>
                <a:spcPct val="20000"/>
              </a:spcBef>
              <a:buChar char="•"/>
              <a:defRPr sz="1400">
                <a:solidFill>
                  <a:srgbClr val="26214F"/>
                </a:solidFill>
                <a:latin typeface="仿宋_GB2312" pitchFamily="49" charset="-122"/>
                <a:ea typeface="宋体" panose="02010600030101010101" pitchFamily="2" charset="-122"/>
              </a:defRPr>
            </a:lvl5pPr>
            <a:lvl6pPr marL="25146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6pPr>
            <a:lvl7pPr marL="29718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7pPr>
            <a:lvl8pPr marL="34290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8pPr>
            <a:lvl9pPr marL="38862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9pPr>
          </a:lstStyle>
          <a:p>
            <a:pPr eaLnBrk="1" latinLnBrk="0" hangingPunct="1">
              <a:spcBef>
                <a:spcPct val="0"/>
              </a:spcBef>
              <a:buFontTx/>
              <a:buNone/>
              <a:defRPr/>
            </a:pPr>
            <a:r>
              <a:rPr kumimoji="1" lang="zh-CN" altLang="en-US" sz="2000" b="1" dirty="0">
                <a:solidFill>
                  <a:srgbClr val="3366CC"/>
                </a:solidFill>
                <a:latin typeface="+mn-ea"/>
                <a:ea typeface="+mn-ea"/>
              </a:rPr>
              <a:t>因此总的误判概率为：</a:t>
            </a:r>
            <a:endParaRPr kumimoji="1" lang="zh-CN" altLang="en-US" sz="2000" b="1" i="1" dirty="0">
              <a:solidFill>
                <a:srgbClr val="3366CC"/>
              </a:solidFill>
              <a:latin typeface="+mn-ea"/>
              <a:ea typeface="+mn-ea"/>
            </a:endParaRPr>
          </a:p>
        </p:txBody>
      </p:sp>
      <p:graphicFrame>
        <p:nvGraphicFramePr>
          <p:cNvPr id="717846" name="Object 22"/>
          <p:cNvGraphicFramePr>
            <a:graphicFrameLocks noChangeAspect="1"/>
          </p:cNvGraphicFramePr>
          <p:nvPr/>
        </p:nvGraphicFramePr>
        <p:xfrm>
          <a:off x="3059113" y="5661025"/>
          <a:ext cx="4519612" cy="482600"/>
        </p:xfrm>
        <a:graphic>
          <a:graphicData uri="http://schemas.openxmlformats.org/presentationml/2006/ole">
            <mc:AlternateContent xmlns:mc="http://schemas.openxmlformats.org/markup-compatibility/2006">
              <mc:Choice xmlns:v="urn:schemas-microsoft-com:vml" Requires="v">
                <p:oleObj name="公式" r:id="rId2" imgW="2124115" imgH="104608" progId="Equation.3">
                  <p:embed/>
                </p:oleObj>
              </mc:Choice>
              <mc:Fallback>
                <p:oleObj name="公式" r:id="rId2" imgW="2124115" imgH="104608" progId="Equation.3">
                  <p:embed/>
                  <p:pic>
                    <p:nvPicPr>
                      <p:cNvPr id="0" name="Object 2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59113" y="5661025"/>
                        <a:ext cx="4519612" cy="482600"/>
                      </a:xfrm>
                      <a:prstGeom prst="rect">
                        <a:avLst/>
                      </a:prstGeom>
                      <a:noFill/>
                      <a:ln w="9525">
                        <a:solidFill>
                          <a:srgbClr val="FF6600"/>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9467" name="Rectangle 4"/>
          <p:cNvSpPr>
            <a:spLocks noChangeArrowheads="1"/>
          </p:cNvSpPr>
          <p:nvPr/>
        </p:nvSpPr>
        <p:spPr bwMode="auto">
          <a:xfrm>
            <a:off x="379413" y="527050"/>
            <a:ext cx="4011612"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marL="342900" indent="-342900" eaLnBrk="1" latinLnBrk="1" hangingPunct="1">
              <a:spcBef>
                <a:spcPct val="20000"/>
              </a:spcBef>
            </a:pPr>
            <a:r>
              <a:rPr lang="en-US" altLang="zh-CN" sz="2800" b="1">
                <a:solidFill>
                  <a:srgbClr val="990033"/>
                </a:solidFill>
                <a:latin typeface="微软雅黑" pitchFamily="34" charset="-122"/>
                <a:ea typeface="微软雅黑" pitchFamily="34" charset="-122"/>
              </a:rPr>
              <a:t>3.</a:t>
            </a:r>
            <a:r>
              <a:rPr lang="zh-CN" altLang="en-US" sz="2800" b="1">
                <a:solidFill>
                  <a:srgbClr val="990033"/>
                </a:solidFill>
                <a:latin typeface="微软雅黑" pitchFamily="34" charset="-122"/>
                <a:ea typeface="微软雅黑" pitchFamily="34" charset="-122"/>
              </a:rPr>
              <a:t>最佳阈值分割</a:t>
            </a:r>
          </a:p>
        </p:txBody>
      </p:sp>
      <p:pic>
        <p:nvPicPr>
          <p:cNvPr id="19468" name="图片 5"/>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334375" y="1476375"/>
            <a:ext cx="2286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469" name="图片 23"/>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08175" y="1865313"/>
            <a:ext cx="2286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6" name="对象 5"/>
          <p:cNvGraphicFramePr>
            <a:graphicFrameLocks noChangeAspect="1"/>
          </p:cNvGraphicFramePr>
          <p:nvPr/>
        </p:nvGraphicFramePr>
        <p:xfrm>
          <a:off x="1058863" y="2801938"/>
          <a:ext cx="3921125" cy="638175"/>
        </p:xfrm>
        <a:graphic>
          <a:graphicData uri="http://schemas.openxmlformats.org/presentationml/2006/ole">
            <mc:AlternateContent xmlns:mc="http://schemas.openxmlformats.org/markup-compatibility/2006">
              <mc:Choice xmlns:v="urn:schemas-microsoft-com:vml" Requires="v">
                <p:oleObj name="Equation" r:id="rId5" imgW="1590744" imgH="285673" progId="Equation.DSMT4">
                  <p:embed/>
                </p:oleObj>
              </mc:Choice>
              <mc:Fallback>
                <p:oleObj name="Equation" r:id="rId5" imgW="1590744" imgH="285673" progId="Equation.DSMT4">
                  <p:embed/>
                  <p:pic>
                    <p:nvPicPr>
                      <p:cNvPr id="0" name="对象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58863" y="2801938"/>
                        <a:ext cx="3921125" cy="63817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 name="对象 6"/>
          <p:cNvGraphicFramePr>
            <a:graphicFrameLocks noChangeAspect="1"/>
          </p:cNvGraphicFramePr>
          <p:nvPr/>
        </p:nvGraphicFramePr>
        <p:xfrm>
          <a:off x="1042988" y="3887788"/>
          <a:ext cx="4686300" cy="636587"/>
        </p:xfrm>
        <a:graphic>
          <a:graphicData uri="http://schemas.openxmlformats.org/presentationml/2006/ole">
            <mc:AlternateContent xmlns:mc="http://schemas.openxmlformats.org/markup-compatibility/2006">
              <mc:Choice xmlns:v="urn:schemas-microsoft-com:vml" Requires="v">
                <p:oleObj name="Equation" r:id="rId7" imgW="2124115" imgH="285673" progId="Equation.3">
                  <p:embed/>
                </p:oleObj>
              </mc:Choice>
              <mc:Fallback>
                <p:oleObj name="Equation" r:id="rId7" imgW="2124115" imgH="285673" progId="Equation.3">
                  <p:embed/>
                  <p:pic>
                    <p:nvPicPr>
                      <p:cNvPr id="0" name="对象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2988" y="3887788"/>
                        <a:ext cx="4686300" cy="636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对象 7"/>
          <p:cNvGraphicFramePr>
            <a:graphicFrameLocks noChangeAspect="1"/>
          </p:cNvGraphicFramePr>
          <p:nvPr/>
        </p:nvGraphicFramePr>
        <p:xfrm>
          <a:off x="1306513" y="4994275"/>
          <a:ext cx="3803650" cy="636588"/>
        </p:xfrm>
        <a:graphic>
          <a:graphicData uri="http://schemas.openxmlformats.org/presentationml/2006/ole">
            <mc:AlternateContent xmlns:mc="http://schemas.openxmlformats.org/markup-compatibility/2006">
              <mc:Choice xmlns:v="urn:schemas-microsoft-com:vml" Requires="v">
                <p:oleObj name="Equation" r:id="rId9" imgW="1704914" imgH="285673" progId="Equation.3">
                  <p:embed/>
                </p:oleObj>
              </mc:Choice>
              <mc:Fallback>
                <p:oleObj name="Equation" r:id="rId9" imgW="1704914" imgH="285673" progId="Equation.3">
                  <p:embed/>
                  <p:pic>
                    <p:nvPicPr>
                      <p:cNvPr id="0" name="对象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06513" y="4994275"/>
                        <a:ext cx="3803650" cy="6365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784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178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1784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784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178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839" grpId="0"/>
      <p:bldP spid="717840" grpId="0"/>
      <p:bldP spid="717841" grpId="0"/>
      <p:bldP spid="717842"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4"/>
          <p:cNvSpPr>
            <a:spLocks noChangeArrowheads="1"/>
          </p:cNvSpPr>
          <p:nvPr/>
        </p:nvSpPr>
        <p:spPr bwMode="auto">
          <a:xfrm>
            <a:off x="387350" y="577850"/>
            <a:ext cx="84248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latinLnBrk="1">
              <a:spcBef>
                <a:spcPct val="20000"/>
              </a:spcBef>
              <a:buChar char="•"/>
              <a:defRPr sz="2200">
                <a:solidFill>
                  <a:srgbClr val="26214F"/>
                </a:solidFill>
                <a:latin typeface="仿宋_GB2312" pitchFamily="49" charset="-122"/>
                <a:ea typeface="宋体" panose="02010600030101010101" pitchFamily="2" charset="-122"/>
              </a:defRPr>
            </a:lvl1pPr>
            <a:lvl2pPr marL="742950" indent="-285750" latinLnBrk="1">
              <a:spcBef>
                <a:spcPct val="20000"/>
              </a:spcBef>
              <a:buChar char="•"/>
              <a:defRPr sz="2000">
                <a:solidFill>
                  <a:srgbClr val="26214F"/>
                </a:solidFill>
                <a:latin typeface="仿宋_GB2312" pitchFamily="49" charset="-122"/>
                <a:ea typeface="宋体" panose="02010600030101010101" pitchFamily="2" charset="-122"/>
              </a:defRPr>
            </a:lvl2pPr>
            <a:lvl3pPr marL="1143000" indent="-228600" latinLnBrk="1">
              <a:spcBef>
                <a:spcPct val="20000"/>
              </a:spcBef>
              <a:buChar char="•"/>
              <a:defRPr sz="2400">
                <a:solidFill>
                  <a:srgbClr val="26214F"/>
                </a:solidFill>
                <a:latin typeface="仿宋_GB2312" pitchFamily="49" charset="-122"/>
                <a:ea typeface="宋体" panose="02010600030101010101" pitchFamily="2" charset="-122"/>
              </a:defRPr>
            </a:lvl3pPr>
            <a:lvl4pPr marL="1600200" indent="-228600" latinLnBrk="1">
              <a:spcBef>
                <a:spcPct val="20000"/>
              </a:spcBef>
              <a:buChar char="•"/>
              <a:defRPr sz="1600">
                <a:solidFill>
                  <a:srgbClr val="26214F"/>
                </a:solidFill>
                <a:latin typeface="仿宋_GB2312" pitchFamily="49" charset="-122"/>
                <a:ea typeface="宋体" panose="02010600030101010101" pitchFamily="2" charset="-122"/>
              </a:defRPr>
            </a:lvl4pPr>
            <a:lvl5pPr marL="2057400" indent="-228600" latinLnBrk="1">
              <a:spcBef>
                <a:spcPct val="20000"/>
              </a:spcBef>
              <a:buChar char="•"/>
              <a:defRPr sz="1400">
                <a:solidFill>
                  <a:srgbClr val="26214F"/>
                </a:solidFill>
                <a:latin typeface="仿宋_GB2312" pitchFamily="49" charset="-122"/>
                <a:ea typeface="宋体" panose="02010600030101010101" pitchFamily="2" charset="-122"/>
              </a:defRPr>
            </a:lvl5pPr>
            <a:lvl6pPr marL="25146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6pPr>
            <a:lvl7pPr marL="29718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7pPr>
            <a:lvl8pPr marL="34290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8pPr>
            <a:lvl9pPr marL="38862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9pPr>
          </a:lstStyle>
          <a:p>
            <a:pPr eaLnBrk="1" latinLnBrk="0" hangingPunct="1">
              <a:lnSpc>
                <a:spcPct val="120000"/>
              </a:lnSpc>
              <a:spcBef>
                <a:spcPct val="0"/>
              </a:spcBef>
              <a:buFontTx/>
              <a:buNone/>
              <a:defRPr/>
            </a:pPr>
            <a:r>
              <a:rPr kumimoji="1" lang="zh-CN" altLang="en-US" sz="2000" b="1" dirty="0">
                <a:solidFill>
                  <a:srgbClr val="3366CC"/>
                </a:solidFill>
                <a:latin typeface="+mn-ea"/>
                <a:ea typeface="+mn-ea"/>
              </a:rPr>
              <a:t>我们的目标是求出最佳阈值 </a:t>
            </a:r>
            <a:r>
              <a:rPr kumimoji="1" lang="en-US" altLang="zh-CN" sz="2000" b="1" i="1" dirty="0">
                <a:solidFill>
                  <a:srgbClr val="3366CC"/>
                </a:solidFill>
                <a:latin typeface="+mn-ea"/>
                <a:ea typeface="+mn-ea"/>
              </a:rPr>
              <a:t>t</a:t>
            </a:r>
            <a:r>
              <a:rPr kumimoji="1" lang="en-US" altLang="zh-CN" sz="2000" b="1" dirty="0">
                <a:solidFill>
                  <a:srgbClr val="3366CC"/>
                </a:solidFill>
                <a:latin typeface="+mn-ea"/>
                <a:ea typeface="+mn-ea"/>
              </a:rPr>
              <a:t> </a:t>
            </a:r>
            <a:r>
              <a:rPr kumimoji="1" lang="zh-CN" altLang="en-US" sz="2000" b="1" dirty="0">
                <a:solidFill>
                  <a:srgbClr val="3366CC"/>
                </a:solidFill>
                <a:latin typeface="+mn-ea"/>
                <a:ea typeface="+mn-ea"/>
              </a:rPr>
              <a:t>，使总的误判概率最小，可以将上述误判函数对 </a:t>
            </a:r>
            <a:r>
              <a:rPr kumimoji="1" lang="en-US" altLang="zh-CN" sz="2000" b="1" i="1" dirty="0">
                <a:solidFill>
                  <a:srgbClr val="3366CC"/>
                </a:solidFill>
                <a:latin typeface="+mn-ea"/>
                <a:ea typeface="+mn-ea"/>
              </a:rPr>
              <a:t>t</a:t>
            </a:r>
            <a:r>
              <a:rPr kumimoji="1" lang="en-US" altLang="zh-CN" sz="2000" b="1" dirty="0">
                <a:solidFill>
                  <a:srgbClr val="3366CC"/>
                </a:solidFill>
                <a:latin typeface="+mn-ea"/>
                <a:ea typeface="+mn-ea"/>
              </a:rPr>
              <a:t>  </a:t>
            </a:r>
            <a:r>
              <a:rPr kumimoji="1" lang="zh-CN" altLang="en-US" sz="2000" b="1" dirty="0">
                <a:solidFill>
                  <a:srgbClr val="3366CC"/>
                </a:solidFill>
                <a:latin typeface="+mn-ea"/>
                <a:ea typeface="+mn-ea"/>
              </a:rPr>
              <a:t>求导，并令其为零，故有：</a:t>
            </a:r>
          </a:p>
        </p:txBody>
      </p:sp>
      <p:sp>
        <p:nvSpPr>
          <p:cNvPr id="718853" name="Rectangle 5"/>
          <p:cNvSpPr>
            <a:spLocks noChangeArrowheads="1"/>
          </p:cNvSpPr>
          <p:nvPr/>
        </p:nvSpPr>
        <p:spPr bwMode="auto">
          <a:xfrm>
            <a:off x="395288" y="2120900"/>
            <a:ext cx="12065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1" hangingPunct="1"/>
            <a:r>
              <a:rPr kumimoji="1" lang="zh-CN" altLang="en-US" sz="2000" b="1">
                <a:solidFill>
                  <a:srgbClr val="3366CC"/>
                </a:solidFill>
                <a:latin typeface="Times New Roman" pitchFamily="18" charset="0"/>
                <a:ea typeface="宋体" pitchFamily="2" charset="-122"/>
              </a:rPr>
              <a:t>或写成：</a:t>
            </a:r>
            <a:endParaRPr kumimoji="1" lang="zh-CN" altLang="en-US" sz="2000" b="1" i="1">
              <a:solidFill>
                <a:srgbClr val="3366CC"/>
              </a:solidFill>
              <a:latin typeface="Times New Roman" pitchFamily="18" charset="0"/>
              <a:ea typeface="宋体" pitchFamily="2" charset="-122"/>
            </a:endParaRPr>
          </a:p>
        </p:txBody>
      </p:sp>
      <p:sp>
        <p:nvSpPr>
          <p:cNvPr id="718854" name="Rectangle 6"/>
          <p:cNvSpPr>
            <a:spLocks noChangeArrowheads="1"/>
          </p:cNvSpPr>
          <p:nvPr/>
        </p:nvSpPr>
        <p:spPr bwMode="auto">
          <a:xfrm>
            <a:off x="325438" y="2901950"/>
            <a:ext cx="8389937"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algn="just" eaLnBrk="1" hangingPunct="1"/>
            <a:r>
              <a:rPr kumimoji="1" lang="zh-CN" altLang="en-US" sz="2000" b="1" dirty="0">
                <a:solidFill>
                  <a:srgbClr val="FF0000"/>
                </a:solidFill>
                <a:latin typeface="Times New Roman" pitchFamily="18" charset="0"/>
                <a:ea typeface="宋体" pitchFamily="2" charset="-122"/>
              </a:rPr>
              <a:t>若已知背景和目标的灰度概率密度</a:t>
            </a:r>
            <a:r>
              <a:rPr kumimoji="1" lang="zh-CN" altLang="en-US" sz="2000" b="1" dirty="0">
                <a:solidFill>
                  <a:srgbClr val="3366CC"/>
                </a:solidFill>
                <a:latin typeface="Times New Roman" pitchFamily="18" charset="0"/>
                <a:ea typeface="宋体" pitchFamily="2" charset="-122"/>
              </a:rPr>
              <a:t>，可以利用数值方法求出最佳阈值。</a:t>
            </a:r>
            <a:endParaRPr kumimoji="1" lang="zh-CN" altLang="en-US" sz="2000" b="1" i="1" dirty="0">
              <a:solidFill>
                <a:srgbClr val="3366CC"/>
              </a:solidFill>
              <a:latin typeface="Times New Roman" pitchFamily="18" charset="0"/>
              <a:ea typeface="宋体" pitchFamily="2" charset="-122"/>
            </a:endParaRPr>
          </a:p>
        </p:txBody>
      </p:sp>
      <mc:AlternateContent xmlns:mc="http://schemas.openxmlformats.org/markup-compatibility/2006" xmlns:a14="http://schemas.microsoft.com/office/drawing/2010/main">
        <mc:Choice Requires="a14">
          <p:sp>
            <p:nvSpPr>
              <p:cNvPr id="718855" name="Rectangle 7"/>
              <p:cNvSpPr>
                <a:spLocks noChangeArrowheads="1"/>
              </p:cNvSpPr>
              <p:nvPr/>
            </p:nvSpPr>
            <p:spPr bwMode="auto">
              <a:xfrm>
                <a:off x="325438" y="3303588"/>
                <a:ext cx="8639175" cy="706437"/>
              </a:xfrm>
              <a:prstGeom prst="rect">
                <a:avLst/>
              </a:prstGeom>
              <a:noFill/>
              <a:ln>
                <a:noFill/>
              </a:ln>
              <a:extLst>
                <a:ext uri="{909E8E84-426E-40DD-AFC4-6F175D3DCCD1}">
                  <a14:hiddenFill>
                    <a:solidFill>
                      <a:srgbClr val="FFFFFF"/>
                    </a:solidFill>
                  </a14:hiddenFill>
                </a:ext>
                <a:ext uri="{91240B29-F687-4F45-9708-019B960494DF}">
                  <a14:hiddenLine w="12700">
                    <a:solidFill>
                      <a:srgbClr val="000000"/>
                    </a:solidFill>
                    <a:miter lim="800000"/>
                    <a:headEnd type="none" w="sm" len="sm"/>
                    <a:tailEnd type="none" w="sm" len="sm"/>
                  </a14:hiddenLine>
                </a:ext>
              </a:extLst>
            </p:spPr>
            <p:txBody>
              <a:bodyPr>
                <a:spAutoFit/>
              </a:bodyPr>
              <a:lstStyle>
                <a:lvl1pPr latinLnBrk="1">
                  <a:spcBef>
                    <a:spcPct val="20000"/>
                  </a:spcBef>
                  <a:buChar char="•"/>
                  <a:defRPr sz="2200">
                    <a:solidFill>
                      <a:srgbClr val="26214F"/>
                    </a:solidFill>
                    <a:latin typeface="仿宋_GB2312" pitchFamily="49" charset="-122"/>
                    <a:ea typeface="宋体" panose="02010600030101010101" pitchFamily="2" charset="-122"/>
                  </a:defRPr>
                </a:lvl1pPr>
                <a:lvl2pPr marL="742950" indent="-285750" latinLnBrk="1">
                  <a:spcBef>
                    <a:spcPct val="20000"/>
                  </a:spcBef>
                  <a:buChar char="•"/>
                  <a:defRPr sz="2000">
                    <a:solidFill>
                      <a:srgbClr val="26214F"/>
                    </a:solidFill>
                    <a:latin typeface="仿宋_GB2312" pitchFamily="49" charset="-122"/>
                    <a:ea typeface="宋体" panose="02010600030101010101" pitchFamily="2" charset="-122"/>
                  </a:defRPr>
                </a:lvl2pPr>
                <a:lvl3pPr marL="1143000" indent="-228600" latinLnBrk="1">
                  <a:spcBef>
                    <a:spcPct val="20000"/>
                  </a:spcBef>
                  <a:buChar char="•"/>
                  <a:defRPr sz="2400">
                    <a:solidFill>
                      <a:srgbClr val="26214F"/>
                    </a:solidFill>
                    <a:latin typeface="仿宋_GB2312" pitchFamily="49" charset="-122"/>
                    <a:ea typeface="宋体" panose="02010600030101010101" pitchFamily="2" charset="-122"/>
                  </a:defRPr>
                </a:lvl3pPr>
                <a:lvl4pPr marL="1600200" indent="-228600" latinLnBrk="1">
                  <a:spcBef>
                    <a:spcPct val="20000"/>
                  </a:spcBef>
                  <a:buChar char="•"/>
                  <a:defRPr sz="1600">
                    <a:solidFill>
                      <a:srgbClr val="26214F"/>
                    </a:solidFill>
                    <a:latin typeface="仿宋_GB2312" pitchFamily="49" charset="-122"/>
                    <a:ea typeface="宋体" panose="02010600030101010101" pitchFamily="2" charset="-122"/>
                  </a:defRPr>
                </a:lvl4pPr>
                <a:lvl5pPr marL="2057400" indent="-228600" latinLnBrk="1">
                  <a:spcBef>
                    <a:spcPct val="20000"/>
                  </a:spcBef>
                  <a:buChar char="•"/>
                  <a:defRPr sz="1400">
                    <a:solidFill>
                      <a:srgbClr val="26214F"/>
                    </a:solidFill>
                    <a:latin typeface="仿宋_GB2312" pitchFamily="49" charset="-122"/>
                    <a:ea typeface="宋体" panose="02010600030101010101" pitchFamily="2" charset="-122"/>
                  </a:defRPr>
                </a:lvl5pPr>
                <a:lvl6pPr marL="25146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6pPr>
                <a:lvl7pPr marL="29718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7pPr>
                <a:lvl8pPr marL="34290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8pPr>
                <a:lvl9pPr marL="38862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9pPr>
              </a:lstStyle>
              <a:p>
                <a:pPr algn="just" eaLnBrk="1" latinLnBrk="0" hangingPunct="1">
                  <a:spcBef>
                    <a:spcPct val="0"/>
                  </a:spcBef>
                  <a:buFontTx/>
                  <a:buNone/>
                  <a:defRPr/>
                </a:pPr>
                <a:r>
                  <a:rPr kumimoji="1" lang="zh-CN" altLang="en-US" sz="2000" b="1" dirty="0">
                    <a:solidFill>
                      <a:srgbClr val="3366CC"/>
                    </a:solidFill>
                    <a:latin typeface="Times New Roman" panose="02020603050405020304" pitchFamily="18" charset="0"/>
                  </a:rPr>
                  <a:t>假设目标和背景均服从高斯分布，</a:t>
                </a:r>
                <a:r>
                  <a:rPr kumimoji="1" lang="zh-CN" altLang="en-US" sz="2000" b="1" dirty="0">
                    <a:solidFill>
                      <a:srgbClr val="3366CC"/>
                    </a:solidFill>
                    <a:latin typeface="+mn-ea"/>
                    <a:ea typeface="+mn-ea"/>
                  </a:rPr>
                  <a:t>设目标区和背景区灰度的均值分别为</a:t>
                </a:r>
                <a14:m>
                  <m:oMath xmlns:m="http://schemas.openxmlformats.org/officeDocument/2006/math">
                    <m:sSub>
                      <m:sSubPr>
                        <m:ctrlPr>
                          <a:rPr kumimoji="1" lang="en-US" altLang="zh-CN" sz="2000" b="1" i="1" smtClean="0">
                            <a:solidFill>
                              <a:srgbClr val="3366CC"/>
                            </a:solidFill>
                            <a:latin typeface="Cambria Math" panose="02040503050406030204" pitchFamily="18" charset="0"/>
                            <a:ea typeface="+mn-ea"/>
                          </a:rPr>
                        </m:ctrlPr>
                      </m:sSubPr>
                      <m:e>
                        <m:r>
                          <a:rPr kumimoji="1" lang="zh-CN" altLang="en-US" sz="2000" b="1" i="1">
                            <a:solidFill>
                              <a:srgbClr val="3366CC"/>
                            </a:solidFill>
                            <a:latin typeface="Cambria Math" panose="02040503050406030204" pitchFamily="18" charset="0"/>
                          </a:rPr>
                          <m:t>𝝁</m:t>
                        </m:r>
                      </m:e>
                      <m:sub>
                        <m:r>
                          <a:rPr kumimoji="1" lang="en-US" altLang="zh-CN" sz="2000" b="1" i="1" smtClean="0">
                            <a:solidFill>
                              <a:srgbClr val="3366CC"/>
                            </a:solidFill>
                            <a:latin typeface="Cambria Math" panose="02040503050406030204" pitchFamily="18" charset="0"/>
                            <a:ea typeface="+mn-ea"/>
                          </a:rPr>
                          <m:t>𝒐</m:t>
                        </m:r>
                      </m:sub>
                    </m:sSub>
                  </m:oMath>
                </a14:m>
                <a:r>
                  <a:rPr kumimoji="1" lang="zh-CN" altLang="en-US" sz="2000" b="1" dirty="0">
                    <a:solidFill>
                      <a:srgbClr val="3366CC"/>
                    </a:solidFill>
                    <a:latin typeface="+mn-ea"/>
                    <a:ea typeface="+mn-ea"/>
                  </a:rPr>
                  <a:t>和</a:t>
                </a:r>
                <a14:m>
                  <m:oMath xmlns:m="http://schemas.openxmlformats.org/officeDocument/2006/math">
                    <m:sSub>
                      <m:sSubPr>
                        <m:ctrlPr>
                          <a:rPr kumimoji="1" lang="en-US" altLang="zh-CN" sz="2000" b="1" i="1">
                            <a:solidFill>
                              <a:srgbClr val="3366CC"/>
                            </a:solidFill>
                            <a:latin typeface="Cambria Math" panose="02040503050406030204" pitchFamily="18" charset="0"/>
                          </a:rPr>
                        </m:ctrlPr>
                      </m:sSubPr>
                      <m:e>
                        <m:r>
                          <a:rPr kumimoji="1" lang="zh-CN" altLang="en-US" sz="2000" b="1" i="1">
                            <a:solidFill>
                              <a:srgbClr val="3366CC"/>
                            </a:solidFill>
                            <a:latin typeface="Cambria Math" panose="02040503050406030204" pitchFamily="18" charset="0"/>
                          </a:rPr>
                          <m:t>𝝁</m:t>
                        </m:r>
                      </m:e>
                      <m:sub>
                        <m:r>
                          <a:rPr kumimoji="1" lang="en-US" altLang="zh-CN" sz="2000" b="1" i="1" smtClean="0">
                            <a:solidFill>
                              <a:srgbClr val="3366CC"/>
                            </a:solidFill>
                            <a:latin typeface="Cambria Math" panose="02040503050406030204" pitchFamily="18" charset="0"/>
                          </a:rPr>
                          <m:t>𝒃</m:t>
                        </m:r>
                      </m:sub>
                    </m:sSub>
                    <m:r>
                      <a:rPr kumimoji="1" lang="en-US" altLang="zh-CN" sz="2000" b="1" i="1">
                        <a:solidFill>
                          <a:srgbClr val="3366CC"/>
                        </a:solidFill>
                        <a:latin typeface="Cambria Math" panose="02040503050406030204" pitchFamily="18" charset="0"/>
                      </a:rPr>
                      <m:t> </m:t>
                    </m:r>
                  </m:oMath>
                </a14:m>
                <a:r>
                  <a:rPr kumimoji="1" lang="zh-CN" altLang="en-US" sz="2000" b="1" dirty="0">
                    <a:solidFill>
                      <a:srgbClr val="3366CC"/>
                    </a:solidFill>
                    <a:latin typeface="+mn-ea"/>
                    <a:ea typeface="+mn-ea"/>
                  </a:rPr>
                  <a:t>，均方差分别为</a:t>
                </a:r>
                <a14:m>
                  <m:oMath xmlns:m="http://schemas.openxmlformats.org/officeDocument/2006/math">
                    <m:sSub>
                      <m:sSubPr>
                        <m:ctrlPr>
                          <a:rPr kumimoji="1" lang="en-US" altLang="zh-CN" sz="2000" b="1" i="1" smtClean="0">
                            <a:solidFill>
                              <a:srgbClr val="3366CC"/>
                            </a:solidFill>
                            <a:latin typeface="Cambria Math" panose="02040503050406030204" pitchFamily="18" charset="0"/>
                            <a:ea typeface="+mn-ea"/>
                          </a:rPr>
                        </m:ctrlPr>
                      </m:sSubPr>
                      <m:e>
                        <m:r>
                          <a:rPr kumimoji="1" lang="zh-CN" altLang="en-US" sz="2000" b="1" i="1">
                            <a:solidFill>
                              <a:srgbClr val="3366CC"/>
                            </a:solidFill>
                            <a:latin typeface="Cambria Math" panose="02040503050406030204" pitchFamily="18" charset="0"/>
                          </a:rPr>
                          <m:t>𝝈</m:t>
                        </m:r>
                      </m:e>
                      <m:sub>
                        <m:r>
                          <a:rPr kumimoji="1" lang="en-US" altLang="zh-CN" sz="2000" b="1" i="1" smtClean="0">
                            <a:solidFill>
                              <a:srgbClr val="3366CC"/>
                            </a:solidFill>
                            <a:latin typeface="Cambria Math" panose="02040503050406030204" pitchFamily="18" charset="0"/>
                            <a:ea typeface="+mn-ea"/>
                          </a:rPr>
                          <m:t>𝒐</m:t>
                        </m:r>
                      </m:sub>
                    </m:sSub>
                  </m:oMath>
                </a14:m>
                <a:r>
                  <a:rPr kumimoji="1" lang="zh-CN" altLang="en-US" sz="2000" b="1" dirty="0">
                    <a:solidFill>
                      <a:srgbClr val="3366CC"/>
                    </a:solidFill>
                    <a:latin typeface="+mn-ea"/>
                    <a:ea typeface="+mn-ea"/>
                  </a:rPr>
                  <a:t>和</a:t>
                </a:r>
                <a14:m>
                  <m:oMath xmlns:m="http://schemas.openxmlformats.org/officeDocument/2006/math">
                    <m:sSub>
                      <m:sSubPr>
                        <m:ctrlPr>
                          <a:rPr kumimoji="1" lang="en-US" altLang="zh-CN" sz="2000" b="1" i="1">
                            <a:solidFill>
                              <a:srgbClr val="3366CC"/>
                            </a:solidFill>
                            <a:latin typeface="Cambria Math" panose="02040503050406030204" pitchFamily="18" charset="0"/>
                          </a:rPr>
                        </m:ctrlPr>
                      </m:sSubPr>
                      <m:e>
                        <m:r>
                          <a:rPr kumimoji="1" lang="zh-CN" altLang="en-US" sz="2000" b="1" i="1">
                            <a:solidFill>
                              <a:srgbClr val="3366CC"/>
                            </a:solidFill>
                            <a:latin typeface="Cambria Math" panose="02040503050406030204" pitchFamily="18" charset="0"/>
                          </a:rPr>
                          <m:t>𝝈</m:t>
                        </m:r>
                      </m:e>
                      <m:sub>
                        <m:r>
                          <a:rPr kumimoji="1" lang="en-US" altLang="zh-CN" sz="2000" b="1" i="1" smtClean="0">
                            <a:solidFill>
                              <a:srgbClr val="3366CC"/>
                            </a:solidFill>
                            <a:latin typeface="Cambria Math" panose="02040503050406030204" pitchFamily="18" charset="0"/>
                          </a:rPr>
                          <m:t>𝒃</m:t>
                        </m:r>
                      </m:sub>
                    </m:sSub>
                  </m:oMath>
                </a14:m>
                <a:r>
                  <a:rPr kumimoji="1" lang="zh-CN" altLang="en-US" sz="2000" b="1" dirty="0">
                    <a:solidFill>
                      <a:srgbClr val="3366CC"/>
                    </a:solidFill>
                    <a:latin typeface="+mn-ea"/>
                    <a:ea typeface="+mn-ea"/>
                  </a:rPr>
                  <a:t>，则：</a:t>
                </a:r>
              </a:p>
            </p:txBody>
          </p:sp>
        </mc:Choice>
        <mc:Fallback xmlns="">
          <p:sp>
            <p:nvSpPr>
              <p:cNvPr id="718855" name="Rectangle 7"/>
              <p:cNvSpPr>
                <a:spLocks noRot="1" noChangeAspect="1" noMove="1" noResize="1" noEditPoints="1" noAdjustHandles="1" noChangeArrowheads="1" noChangeShapeType="1" noTextEdit="1"/>
              </p:cNvSpPr>
              <p:nvPr/>
            </p:nvSpPr>
            <p:spPr bwMode="auto">
              <a:xfrm>
                <a:off x="325438" y="3303588"/>
                <a:ext cx="8639175" cy="706437"/>
              </a:xfrm>
              <a:prstGeom prst="rect">
                <a:avLst/>
              </a:prstGeom>
              <a:blipFill>
                <a:blip r:embed="rId3"/>
                <a:stretch>
                  <a:fillRect l="-705" t="-6897" b="-12931"/>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r>
                  <a:rPr lang="zh-CN" altLang="en-US">
                    <a:noFill/>
                  </a:rPr>
                  <a:t> </a:t>
                </a:r>
              </a:p>
            </p:txBody>
          </p:sp>
        </mc:Fallback>
      </mc:AlternateContent>
      <p:graphicFrame>
        <p:nvGraphicFramePr>
          <p:cNvPr id="2" name="对象 1"/>
          <p:cNvGraphicFramePr>
            <a:graphicFrameLocks noChangeAspect="1"/>
          </p:cNvGraphicFramePr>
          <p:nvPr/>
        </p:nvGraphicFramePr>
        <p:xfrm>
          <a:off x="1476375" y="1408113"/>
          <a:ext cx="4244975" cy="760412"/>
        </p:xfrm>
        <a:graphic>
          <a:graphicData uri="http://schemas.openxmlformats.org/presentationml/2006/ole">
            <mc:AlternateContent xmlns:mc="http://schemas.openxmlformats.org/markup-compatibility/2006">
              <mc:Choice xmlns:v="urn:schemas-microsoft-com:vml" Requires="v">
                <p:oleObj name="Equation" r:id="rId4" imgW="1895428" imgH="333285" progId="Equation.3">
                  <p:embed/>
                </p:oleObj>
              </mc:Choice>
              <mc:Fallback>
                <p:oleObj name="Equation" r:id="rId4" imgW="1895428" imgH="333285" progId="Equation.3">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1408113"/>
                        <a:ext cx="4244975" cy="760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对象 2"/>
          <p:cNvGraphicFramePr>
            <a:graphicFrameLocks noChangeAspect="1"/>
          </p:cNvGraphicFramePr>
          <p:nvPr/>
        </p:nvGraphicFramePr>
        <p:xfrm>
          <a:off x="1549400" y="2416175"/>
          <a:ext cx="3390900" cy="441325"/>
        </p:xfrm>
        <a:graphic>
          <a:graphicData uri="http://schemas.openxmlformats.org/presentationml/2006/ole">
            <mc:AlternateContent xmlns:mc="http://schemas.openxmlformats.org/markup-compatibility/2006">
              <mc:Choice xmlns:v="urn:schemas-microsoft-com:vml" Requires="v">
                <p:oleObj name="Equation" r:id="rId6" imgW="1505030" imgH="181065" progId="Equation.3">
                  <p:embed/>
                </p:oleObj>
              </mc:Choice>
              <mc:Fallback>
                <p:oleObj name="Equation" r:id="rId6" imgW="1505030" imgH="181065" progId="Equation.3">
                  <p:embed/>
                  <p:pic>
                    <p:nvPicPr>
                      <p:cNvPr id="0" name="对象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49400" y="2416175"/>
                        <a:ext cx="3390900"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907612664"/>
              </p:ext>
            </p:extLst>
          </p:nvPr>
        </p:nvGraphicFramePr>
        <p:xfrm>
          <a:off x="1333500" y="4005263"/>
          <a:ext cx="3879850" cy="2317750"/>
        </p:xfrm>
        <a:graphic>
          <a:graphicData uri="http://schemas.openxmlformats.org/presentationml/2006/ole">
            <mc:AlternateContent xmlns:mc="http://schemas.openxmlformats.org/markup-compatibility/2006">
              <mc:Choice xmlns:v="urn:schemas-microsoft-com:vml" Requires="v">
                <p:oleObj name="Equation" r:id="rId8" imgW="1438402" imgH="1009586" progId="Equation.DSMT4">
                  <p:embed/>
                </p:oleObj>
              </mc:Choice>
              <mc:Fallback>
                <p:oleObj name="Equation" r:id="rId8" imgW="1438402" imgH="1009586" progId="Equation.DSMT4">
                  <p:embed/>
                  <p:pic>
                    <p:nvPicPr>
                      <p:cNvPr id="0" name="对象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3500" y="4005263"/>
                        <a:ext cx="3879850" cy="2317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1885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8854"/>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1885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8853" grpId="0"/>
      <p:bldP spid="718854" grpId="0"/>
      <p:bldP spid="71885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ChangeArrowheads="1"/>
          </p:cNvSpPr>
          <p:nvPr/>
        </p:nvSpPr>
        <p:spPr bwMode="auto">
          <a:xfrm>
            <a:off x="404813" y="644525"/>
            <a:ext cx="5635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1" hangingPunct="1"/>
            <a:r>
              <a:rPr kumimoji="1" lang="zh-CN" altLang="en-US" sz="2000" b="1">
                <a:solidFill>
                  <a:srgbClr val="3366CC"/>
                </a:solidFill>
                <a:latin typeface="Times New Roman" pitchFamily="18" charset="0"/>
                <a:ea typeface="宋体" pitchFamily="2" charset="-122"/>
              </a:rPr>
              <a:t>代入上述总误判概率表达式，并取对数得：</a:t>
            </a:r>
          </a:p>
        </p:txBody>
      </p:sp>
      <p:sp>
        <p:nvSpPr>
          <p:cNvPr id="719877" name="Rectangle 5"/>
          <p:cNvSpPr>
            <a:spLocks noChangeArrowheads="1"/>
          </p:cNvSpPr>
          <p:nvPr/>
        </p:nvSpPr>
        <p:spPr bwMode="auto">
          <a:xfrm>
            <a:off x="449263" y="2024063"/>
            <a:ext cx="37623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1" hangingPunct="1"/>
            <a:r>
              <a:rPr kumimoji="1" lang="zh-CN" altLang="en-US" sz="2000" b="1">
                <a:solidFill>
                  <a:srgbClr val="3366CC"/>
                </a:solidFill>
                <a:latin typeface="Times New Roman" pitchFamily="18" charset="0"/>
                <a:ea typeface="宋体" pitchFamily="2" charset="-122"/>
              </a:rPr>
              <a:t>经化简，此方程具有以下形式：</a:t>
            </a:r>
            <a:endParaRPr kumimoji="1" lang="zh-CN" altLang="en-US" sz="2000" b="1" i="1">
              <a:solidFill>
                <a:srgbClr val="3366CC"/>
              </a:solidFill>
              <a:latin typeface="Times New Roman" pitchFamily="18" charset="0"/>
              <a:ea typeface="宋体" pitchFamily="2" charset="-122"/>
            </a:endParaRPr>
          </a:p>
        </p:txBody>
      </p:sp>
      <p:sp>
        <p:nvSpPr>
          <p:cNvPr id="719878" name="Rectangle 6"/>
          <p:cNvSpPr>
            <a:spLocks noChangeArrowheads="1"/>
          </p:cNvSpPr>
          <p:nvPr/>
        </p:nvSpPr>
        <p:spPr bwMode="auto">
          <a:xfrm>
            <a:off x="414338" y="2665413"/>
            <a:ext cx="95091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latinLnBrk="1">
              <a:spcBef>
                <a:spcPct val="20000"/>
              </a:spcBef>
              <a:buChar char="•"/>
              <a:defRPr sz="2200">
                <a:solidFill>
                  <a:srgbClr val="26214F"/>
                </a:solidFill>
                <a:latin typeface="仿宋_GB2312" pitchFamily="49" charset="-122"/>
                <a:ea typeface="宋体" panose="02010600030101010101" pitchFamily="2" charset="-122"/>
              </a:defRPr>
            </a:lvl1pPr>
            <a:lvl2pPr marL="742950" indent="-285750" latinLnBrk="1">
              <a:spcBef>
                <a:spcPct val="20000"/>
              </a:spcBef>
              <a:buChar char="•"/>
              <a:defRPr sz="2000">
                <a:solidFill>
                  <a:srgbClr val="26214F"/>
                </a:solidFill>
                <a:latin typeface="仿宋_GB2312" pitchFamily="49" charset="-122"/>
                <a:ea typeface="宋体" panose="02010600030101010101" pitchFamily="2" charset="-122"/>
              </a:defRPr>
            </a:lvl2pPr>
            <a:lvl3pPr marL="1143000" indent="-228600" latinLnBrk="1">
              <a:spcBef>
                <a:spcPct val="20000"/>
              </a:spcBef>
              <a:buChar char="•"/>
              <a:defRPr sz="2400">
                <a:solidFill>
                  <a:srgbClr val="26214F"/>
                </a:solidFill>
                <a:latin typeface="仿宋_GB2312" pitchFamily="49" charset="-122"/>
                <a:ea typeface="宋体" panose="02010600030101010101" pitchFamily="2" charset="-122"/>
              </a:defRPr>
            </a:lvl3pPr>
            <a:lvl4pPr marL="1600200" indent="-228600" latinLnBrk="1">
              <a:spcBef>
                <a:spcPct val="20000"/>
              </a:spcBef>
              <a:buChar char="•"/>
              <a:defRPr sz="1600">
                <a:solidFill>
                  <a:srgbClr val="26214F"/>
                </a:solidFill>
                <a:latin typeface="仿宋_GB2312" pitchFamily="49" charset="-122"/>
                <a:ea typeface="宋体" panose="02010600030101010101" pitchFamily="2" charset="-122"/>
              </a:defRPr>
            </a:lvl4pPr>
            <a:lvl5pPr marL="2057400" indent="-228600" latinLnBrk="1">
              <a:spcBef>
                <a:spcPct val="20000"/>
              </a:spcBef>
              <a:buChar char="•"/>
              <a:defRPr sz="1400">
                <a:solidFill>
                  <a:srgbClr val="26214F"/>
                </a:solidFill>
                <a:latin typeface="仿宋_GB2312" pitchFamily="49" charset="-122"/>
                <a:ea typeface="宋体" panose="02010600030101010101" pitchFamily="2" charset="-122"/>
              </a:defRPr>
            </a:lvl5pPr>
            <a:lvl6pPr marL="25146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6pPr>
            <a:lvl7pPr marL="29718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7pPr>
            <a:lvl8pPr marL="34290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8pPr>
            <a:lvl9pPr marL="38862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9pPr>
          </a:lstStyle>
          <a:p>
            <a:pPr eaLnBrk="1" latinLnBrk="0" hangingPunct="1">
              <a:spcBef>
                <a:spcPct val="0"/>
              </a:spcBef>
              <a:buFontTx/>
              <a:buNone/>
              <a:defRPr/>
            </a:pPr>
            <a:r>
              <a:rPr kumimoji="1" lang="zh-CN" altLang="en-US" sz="2000" b="1" dirty="0">
                <a:solidFill>
                  <a:srgbClr val="3366CC"/>
                </a:solidFill>
                <a:latin typeface="+mn-ea"/>
                <a:ea typeface="+mn-ea"/>
              </a:rPr>
              <a:t>其中：</a:t>
            </a:r>
            <a:endParaRPr kumimoji="1" lang="zh-CN" altLang="en-US" sz="2000" b="1" i="1" dirty="0">
              <a:solidFill>
                <a:srgbClr val="3366CC"/>
              </a:solidFill>
              <a:latin typeface="+mn-ea"/>
              <a:ea typeface="+mn-ea"/>
            </a:endParaRPr>
          </a:p>
        </p:txBody>
      </p:sp>
      <p:sp>
        <p:nvSpPr>
          <p:cNvPr id="719879" name="Rectangle 7"/>
          <p:cNvSpPr>
            <a:spLocks noChangeArrowheads="1"/>
          </p:cNvSpPr>
          <p:nvPr/>
        </p:nvSpPr>
        <p:spPr bwMode="auto">
          <a:xfrm>
            <a:off x="414338" y="4468813"/>
            <a:ext cx="83613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latinLnBrk="1">
              <a:spcBef>
                <a:spcPct val="20000"/>
              </a:spcBef>
              <a:buChar char="•"/>
              <a:defRPr sz="2200">
                <a:solidFill>
                  <a:srgbClr val="26214F"/>
                </a:solidFill>
                <a:latin typeface="仿宋_GB2312" pitchFamily="49" charset="-122"/>
                <a:ea typeface="宋体" panose="02010600030101010101" pitchFamily="2" charset="-122"/>
              </a:defRPr>
            </a:lvl1pPr>
            <a:lvl2pPr marL="742950" indent="-285750" latinLnBrk="1">
              <a:spcBef>
                <a:spcPct val="20000"/>
              </a:spcBef>
              <a:buChar char="•"/>
              <a:defRPr sz="2000">
                <a:solidFill>
                  <a:srgbClr val="26214F"/>
                </a:solidFill>
                <a:latin typeface="仿宋_GB2312" pitchFamily="49" charset="-122"/>
                <a:ea typeface="宋体" panose="02010600030101010101" pitchFamily="2" charset="-122"/>
              </a:defRPr>
            </a:lvl2pPr>
            <a:lvl3pPr marL="1143000" indent="-228600" latinLnBrk="1">
              <a:spcBef>
                <a:spcPct val="20000"/>
              </a:spcBef>
              <a:buChar char="•"/>
              <a:defRPr sz="2400">
                <a:solidFill>
                  <a:srgbClr val="26214F"/>
                </a:solidFill>
                <a:latin typeface="仿宋_GB2312" pitchFamily="49" charset="-122"/>
                <a:ea typeface="宋体" panose="02010600030101010101" pitchFamily="2" charset="-122"/>
              </a:defRPr>
            </a:lvl3pPr>
            <a:lvl4pPr marL="1600200" indent="-228600" latinLnBrk="1">
              <a:spcBef>
                <a:spcPct val="20000"/>
              </a:spcBef>
              <a:buChar char="•"/>
              <a:defRPr sz="1600">
                <a:solidFill>
                  <a:srgbClr val="26214F"/>
                </a:solidFill>
                <a:latin typeface="仿宋_GB2312" pitchFamily="49" charset="-122"/>
                <a:ea typeface="宋体" panose="02010600030101010101" pitchFamily="2" charset="-122"/>
              </a:defRPr>
            </a:lvl4pPr>
            <a:lvl5pPr marL="2057400" indent="-228600" latinLnBrk="1">
              <a:spcBef>
                <a:spcPct val="20000"/>
              </a:spcBef>
              <a:buChar char="•"/>
              <a:defRPr sz="1400">
                <a:solidFill>
                  <a:srgbClr val="26214F"/>
                </a:solidFill>
                <a:latin typeface="仿宋_GB2312" pitchFamily="49" charset="-122"/>
                <a:ea typeface="宋体" panose="02010600030101010101" pitchFamily="2" charset="-122"/>
              </a:defRPr>
            </a:lvl5pPr>
            <a:lvl6pPr marL="25146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6pPr>
            <a:lvl7pPr marL="29718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7pPr>
            <a:lvl8pPr marL="34290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8pPr>
            <a:lvl9pPr marL="38862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9pPr>
          </a:lstStyle>
          <a:p>
            <a:pPr eaLnBrk="1" latinLnBrk="0" hangingPunct="1">
              <a:spcBef>
                <a:spcPct val="0"/>
              </a:spcBef>
              <a:buFontTx/>
              <a:buNone/>
              <a:defRPr/>
            </a:pPr>
            <a:r>
              <a:rPr kumimoji="1" lang="zh-CN" altLang="en-US" sz="2000" b="1" dirty="0">
                <a:solidFill>
                  <a:srgbClr val="3366CC"/>
                </a:solidFill>
                <a:latin typeface="+mn-ea"/>
                <a:ea typeface="+mn-ea"/>
              </a:rPr>
              <a:t>因此可以通过求解二次方程，求出两个根 </a:t>
            </a:r>
            <a:r>
              <a:rPr kumimoji="1" lang="en-US" altLang="zh-CN" sz="2000" b="1" dirty="0">
                <a:solidFill>
                  <a:srgbClr val="3366CC"/>
                </a:solidFill>
                <a:latin typeface="+mn-ea"/>
                <a:ea typeface="+mn-ea"/>
              </a:rPr>
              <a:t>t</a:t>
            </a:r>
            <a:r>
              <a:rPr kumimoji="1" lang="en-US" altLang="zh-CN" sz="2000" b="1" baseline="-25000" dirty="0">
                <a:solidFill>
                  <a:srgbClr val="3366CC"/>
                </a:solidFill>
                <a:latin typeface="+mn-ea"/>
                <a:ea typeface="+mn-ea"/>
              </a:rPr>
              <a:t>1</a:t>
            </a:r>
            <a:r>
              <a:rPr kumimoji="1" lang="zh-CN" altLang="en-US" sz="2000" b="1" dirty="0">
                <a:solidFill>
                  <a:srgbClr val="3366CC"/>
                </a:solidFill>
                <a:latin typeface="+mn-ea"/>
                <a:ea typeface="+mn-ea"/>
              </a:rPr>
              <a:t>和 </a:t>
            </a:r>
            <a:r>
              <a:rPr kumimoji="1" lang="en-US" altLang="zh-CN" sz="2000" b="1" dirty="0">
                <a:solidFill>
                  <a:srgbClr val="3366CC"/>
                </a:solidFill>
                <a:latin typeface="+mn-ea"/>
                <a:ea typeface="+mn-ea"/>
              </a:rPr>
              <a:t>t</a:t>
            </a:r>
            <a:r>
              <a:rPr kumimoji="1" lang="en-US" altLang="zh-CN" sz="2000" b="1" baseline="-25000" dirty="0">
                <a:solidFill>
                  <a:srgbClr val="3366CC"/>
                </a:solidFill>
                <a:latin typeface="+mn-ea"/>
                <a:ea typeface="+mn-ea"/>
              </a:rPr>
              <a:t>2</a:t>
            </a:r>
            <a:r>
              <a:rPr kumimoji="1" lang="zh-CN" altLang="en-US" sz="2000" b="1" dirty="0">
                <a:solidFill>
                  <a:srgbClr val="3366CC"/>
                </a:solidFill>
                <a:latin typeface="+mn-ea"/>
                <a:ea typeface="+mn-ea"/>
              </a:rPr>
              <a:t>，并选取合理的结果。</a:t>
            </a:r>
          </a:p>
        </p:txBody>
      </p:sp>
      <p:sp>
        <p:nvSpPr>
          <p:cNvPr id="719880" name="Rectangle 8"/>
          <p:cNvSpPr>
            <a:spLocks noChangeArrowheads="1"/>
          </p:cNvSpPr>
          <p:nvPr/>
        </p:nvSpPr>
        <p:spPr bwMode="auto">
          <a:xfrm>
            <a:off x="395288" y="4873625"/>
            <a:ext cx="7959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latinLnBrk="1">
              <a:spcBef>
                <a:spcPct val="20000"/>
              </a:spcBef>
              <a:buChar char="•"/>
              <a:defRPr sz="2200">
                <a:solidFill>
                  <a:srgbClr val="26214F"/>
                </a:solidFill>
                <a:latin typeface="仿宋_GB2312" pitchFamily="49" charset="-122"/>
                <a:ea typeface="宋体" panose="02010600030101010101" pitchFamily="2" charset="-122"/>
              </a:defRPr>
            </a:lvl1pPr>
            <a:lvl2pPr marL="742950" indent="-285750" latinLnBrk="1">
              <a:spcBef>
                <a:spcPct val="20000"/>
              </a:spcBef>
              <a:buChar char="•"/>
              <a:defRPr sz="2000">
                <a:solidFill>
                  <a:srgbClr val="26214F"/>
                </a:solidFill>
                <a:latin typeface="仿宋_GB2312" pitchFamily="49" charset="-122"/>
                <a:ea typeface="宋体" panose="02010600030101010101" pitchFamily="2" charset="-122"/>
              </a:defRPr>
            </a:lvl2pPr>
            <a:lvl3pPr marL="1143000" indent="-228600" latinLnBrk="1">
              <a:spcBef>
                <a:spcPct val="20000"/>
              </a:spcBef>
              <a:buChar char="•"/>
              <a:defRPr sz="2400">
                <a:solidFill>
                  <a:srgbClr val="26214F"/>
                </a:solidFill>
                <a:latin typeface="仿宋_GB2312" pitchFamily="49" charset="-122"/>
                <a:ea typeface="宋体" panose="02010600030101010101" pitchFamily="2" charset="-122"/>
              </a:defRPr>
            </a:lvl3pPr>
            <a:lvl4pPr marL="1600200" indent="-228600" latinLnBrk="1">
              <a:spcBef>
                <a:spcPct val="20000"/>
              </a:spcBef>
              <a:buChar char="•"/>
              <a:defRPr sz="1600">
                <a:solidFill>
                  <a:srgbClr val="26214F"/>
                </a:solidFill>
                <a:latin typeface="仿宋_GB2312" pitchFamily="49" charset="-122"/>
                <a:ea typeface="宋体" panose="02010600030101010101" pitchFamily="2" charset="-122"/>
              </a:defRPr>
            </a:lvl4pPr>
            <a:lvl5pPr marL="2057400" indent="-228600" latinLnBrk="1">
              <a:spcBef>
                <a:spcPct val="20000"/>
              </a:spcBef>
              <a:buChar char="•"/>
              <a:defRPr sz="1400">
                <a:solidFill>
                  <a:srgbClr val="26214F"/>
                </a:solidFill>
                <a:latin typeface="仿宋_GB2312" pitchFamily="49" charset="-122"/>
                <a:ea typeface="宋体" panose="02010600030101010101" pitchFamily="2" charset="-122"/>
              </a:defRPr>
            </a:lvl5pPr>
            <a:lvl6pPr marL="25146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6pPr>
            <a:lvl7pPr marL="29718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7pPr>
            <a:lvl8pPr marL="34290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8pPr>
            <a:lvl9pPr marL="38862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9pPr>
          </a:lstStyle>
          <a:p>
            <a:pPr eaLnBrk="1" latinLnBrk="0" hangingPunct="1">
              <a:spcBef>
                <a:spcPct val="0"/>
              </a:spcBef>
              <a:buFontTx/>
              <a:buNone/>
              <a:defRPr/>
            </a:pPr>
            <a:r>
              <a:rPr kumimoji="1" lang="zh-CN" altLang="en-US" sz="2400" b="1" dirty="0">
                <a:solidFill>
                  <a:srgbClr val="C00000"/>
                </a:solidFill>
                <a:latin typeface="+mn-ea"/>
                <a:ea typeface="+mn-ea"/>
              </a:rPr>
              <a:t>讨论：</a:t>
            </a:r>
          </a:p>
        </p:txBody>
      </p:sp>
      <p:sp>
        <p:nvSpPr>
          <p:cNvPr id="719884" name="Rectangle 12"/>
          <p:cNvSpPr>
            <a:spLocks noChangeArrowheads="1"/>
          </p:cNvSpPr>
          <p:nvPr/>
        </p:nvSpPr>
        <p:spPr bwMode="auto">
          <a:xfrm>
            <a:off x="1379538" y="4902200"/>
            <a:ext cx="66024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marL="381000" indent="-381000" latinLnBrk="1">
              <a:spcBef>
                <a:spcPct val="20000"/>
              </a:spcBef>
              <a:buChar char="•"/>
              <a:defRPr sz="2200">
                <a:solidFill>
                  <a:srgbClr val="26214F"/>
                </a:solidFill>
                <a:latin typeface="仿宋_GB2312" pitchFamily="49" charset="-122"/>
                <a:ea typeface="宋体" panose="02010600030101010101" pitchFamily="2" charset="-122"/>
              </a:defRPr>
            </a:lvl1pPr>
            <a:lvl2pPr marL="742950" indent="-285750" latinLnBrk="1">
              <a:spcBef>
                <a:spcPct val="20000"/>
              </a:spcBef>
              <a:buChar char="•"/>
              <a:defRPr sz="2000">
                <a:solidFill>
                  <a:srgbClr val="26214F"/>
                </a:solidFill>
                <a:latin typeface="仿宋_GB2312" pitchFamily="49" charset="-122"/>
                <a:ea typeface="宋体" panose="02010600030101010101" pitchFamily="2" charset="-122"/>
              </a:defRPr>
            </a:lvl2pPr>
            <a:lvl3pPr marL="1143000" indent="-228600" latinLnBrk="1">
              <a:spcBef>
                <a:spcPct val="20000"/>
              </a:spcBef>
              <a:buChar char="•"/>
              <a:defRPr sz="2400">
                <a:solidFill>
                  <a:srgbClr val="26214F"/>
                </a:solidFill>
                <a:latin typeface="仿宋_GB2312" pitchFamily="49" charset="-122"/>
                <a:ea typeface="宋体" panose="02010600030101010101" pitchFamily="2" charset="-122"/>
              </a:defRPr>
            </a:lvl3pPr>
            <a:lvl4pPr marL="1600200" indent="-228600" latinLnBrk="1">
              <a:spcBef>
                <a:spcPct val="20000"/>
              </a:spcBef>
              <a:buChar char="•"/>
              <a:defRPr sz="1600">
                <a:solidFill>
                  <a:srgbClr val="26214F"/>
                </a:solidFill>
                <a:latin typeface="仿宋_GB2312" pitchFamily="49" charset="-122"/>
                <a:ea typeface="宋体" panose="02010600030101010101" pitchFamily="2" charset="-122"/>
              </a:defRPr>
            </a:lvl4pPr>
            <a:lvl5pPr marL="2057400" indent="-228600" latinLnBrk="1">
              <a:spcBef>
                <a:spcPct val="20000"/>
              </a:spcBef>
              <a:buChar char="•"/>
              <a:defRPr sz="1400">
                <a:solidFill>
                  <a:srgbClr val="26214F"/>
                </a:solidFill>
                <a:latin typeface="仿宋_GB2312" pitchFamily="49" charset="-122"/>
                <a:ea typeface="宋体" panose="02010600030101010101" pitchFamily="2" charset="-122"/>
              </a:defRPr>
            </a:lvl5pPr>
            <a:lvl6pPr marL="25146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6pPr>
            <a:lvl7pPr marL="29718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7pPr>
            <a:lvl8pPr marL="34290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8pPr>
            <a:lvl9pPr marL="38862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9pPr>
          </a:lstStyle>
          <a:p>
            <a:pPr marL="0" indent="0" eaLnBrk="1" latinLnBrk="0" hangingPunct="1">
              <a:spcBef>
                <a:spcPct val="0"/>
              </a:spcBef>
              <a:buClr>
                <a:schemeClr val="tx2"/>
              </a:buClr>
              <a:buFontTx/>
              <a:buNone/>
              <a:defRPr/>
            </a:pPr>
            <a:r>
              <a:rPr kumimoji="1" lang="zh-CN" altLang="en-US" sz="2000" b="1" dirty="0">
                <a:solidFill>
                  <a:srgbClr val="3366CC"/>
                </a:solidFill>
                <a:latin typeface="+mn-ea"/>
                <a:ea typeface="+mn-ea"/>
              </a:rPr>
              <a:t>若 </a:t>
            </a:r>
            <a:r>
              <a:rPr kumimoji="1" lang="en-US" altLang="zh-CN" sz="2000" b="1" dirty="0" err="1">
                <a:solidFill>
                  <a:srgbClr val="3366CC"/>
                </a:solidFill>
                <a:latin typeface="+mn-ea"/>
                <a:ea typeface="+mn-ea"/>
              </a:rPr>
              <a:t>s</a:t>
            </a:r>
            <a:r>
              <a:rPr kumimoji="1" lang="en-US" altLang="zh-CN" sz="2000" b="1" baseline="-25000" dirty="0" err="1">
                <a:solidFill>
                  <a:srgbClr val="3366CC"/>
                </a:solidFill>
                <a:latin typeface="+mn-ea"/>
                <a:ea typeface="+mn-ea"/>
              </a:rPr>
              <a:t>b</a:t>
            </a:r>
            <a:r>
              <a:rPr kumimoji="1" lang="en-US" altLang="zh-CN" sz="2000" b="1" baseline="-25000" dirty="0">
                <a:solidFill>
                  <a:srgbClr val="3366CC"/>
                </a:solidFill>
                <a:latin typeface="+mn-ea"/>
                <a:ea typeface="+mn-ea"/>
              </a:rPr>
              <a:t> </a:t>
            </a:r>
            <a:r>
              <a:rPr kumimoji="1" lang="en-US" altLang="zh-CN" sz="2000" b="1" dirty="0">
                <a:solidFill>
                  <a:srgbClr val="3366CC"/>
                </a:solidFill>
                <a:latin typeface="+mn-ea"/>
                <a:ea typeface="+mn-ea"/>
              </a:rPr>
              <a:t>= s</a:t>
            </a:r>
            <a:r>
              <a:rPr kumimoji="1" lang="en-US" altLang="zh-CN" sz="2000" b="1" baseline="-25000" dirty="0">
                <a:solidFill>
                  <a:srgbClr val="3366CC"/>
                </a:solidFill>
                <a:latin typeface="+mn-ea"/>
                <a:ea typeface="+mn-ea"/>
              </a:rPr>
              <a:t>o </a:t>
            </a:r>
            <a:r>
              <a:rPr kumimoji="1" lang="zh-CN" altLang="en-US" sz="2000" b="1" dirty="0">
                <a:solidFill>
                  <a:srgbClr val="3366CC"/>
                </a:solidFill>
                <a:latin typeface="+mn-ea"/>
                <a:ea typeface="+mn-ea"/>
              </a:rPr>
              <a:t>，即两类方差相等时，上述方程中</a:t>
            </a:r>
            <a:r>
              <a:rPr kumimoji="1" lang="en-US" altLang="zh-CN" sz="2000" b="1" dirty="0">
                <a:solidFill>
                  <a:srgbClr val="3366CC"/>
                </a:solidFill>
                <a:latin typeface="+mn-ea"/>
                <a:ea typeface="+mn-ea"/>
              </a:rPr>
              <a:t>A</a:t>
            </a:r>
            <a:r>
              <a:rPr kumimoji="1" lang="zh-CN" altLang="en-US" sz="2000" b="1" dirty="0">
                <a:solidFill>
                  <a:srgbClr val="3366CC"/>
                </a:solidFill>
                <a:latin typeface="+mn-ea"/>
                <a:ea typeface="+mn-ea"/>
              </a:rPr>
              <a:t>＝</a:t>
            </a:r>
            <a:r>
              <a:rPr kumimoji="1" lang="en-US" altLang="zh-CN" sz="2000" b="1" dirty="0">
                <a:solidFill>
                  <a:srgbClr val="3366CC"/>
                </a:solidFill>
                <a:latin typeface="+mn-ea"/>
                <a:ea typeface="+mn-ea"/>
              </a:rPr>
              <a:t>0</a:t>
            </a:r>
            <a:r>
              <a:rPr kumimoji="1" lang="zh-CN" altLang="en-US" sz="2000" b="1" dirty="0">
                <a:solidFill>
                  <a:srgbClr val="3366CC"/>
                </a:solidFill>
                <a:latin typeface="+mn-ea"/>
                <a:ea typeface="+mn-ea"/>
              </a:rPr>
              <a:t>，解出</a:t>
            </a:r>
          </a:p>
        </p:txBody>
      </p:sp>
      <p:pic>
        <p:nvPicPr>
          <p:cNvPr id="18440" name="图片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835150" y="4930775"/>
            <a:ext cx="304800"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1"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30450" y="4941888"/>
            <a:ext cx="32385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对象 1"/>
          <p:cNvGraphicFramePr>
            <a:graphicFrameLocks noChangeAspect="1"/>
          </p:cNvGraphicFramePr>
          <p:nvPr/>
        </p:nvGraphicFramePr>
        <p:xfrm>
          <a:off x="2195513" y="5413375"/>
          <a:ext cx="3457575" cy="679450"/>
        </p:xfrm>
        <a:graphic>
          <a:graphicData uri="http://schemas.openxmlformats.org/presentationml/2006/ole">
            <mc:AlternateContent xmlns:mc="http://schemas.openxmlformats.org/markup-compatibility/2006">
              <mc:Choice xmlns:v="urn:schemas-microsoft-com:vml" Requires="v">
                <p:oleObj name="Equation" r:id="rId4" imgW="2019314" imgH="409742" progId="Equation.3">
                  <p:embed/>
                </p:oleObj>
              </mc:Choice>
              <mc:Fallback>
                <p:oleObj name="Equation" r:id="rId4" imgW="2019314" imgH="409742" progId="Equation.3">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95513" y="5413375"/>
                        <a:ext cx="3457575" cy="679450"/>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 name="对象 2"/>
          <p:cNvGraphicFramePr>
            <a:graphicFrameLocks noChangeAspect="1"/>
          </p:cNvGraphicFramePr>
          <p:nvPr/>
        </p:nvGraphicFramePr>
        <p:xfrm>
          <a:off x="1673225" y="2673350"/>
          <a:ext cx="5572125" cy="1790700"/>
        </p:xfrm>
        <a:graphic>
          <a:graphicData uri="http://schemas.openxmlformats.org/presentationml/2006/ole">
            <mc:AlternateContent xmlns:mc="http://schemas.openxmlformats.org/markup-compatibility/2006">
              <mc:Choice xmlns:v="urn:schemas-microsoft-com:vml" Requires="v">
                <p:oleObj name="Equation" r:id="rId6" imgW="2552686" imgH="904978" progId="Equation.DSMT4">
                  <p:embed/>
                </p:oleObj>
              </mc:Choice>
              <mc:Fallback>
                <p:oleObj name="Equation" r:id="rId6" imgW="2552686" imgH="904978" progId="Equation.DSMT4">
                  <p:embed/>
                  <p:pic>
                    <p:nvPicPr>
                      <p:cNvPr id="0" name="对象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3225" y="2673350"/>
                        <a:ext cx="5572125" cy="179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 name="对象 3"/>
          <p:cNvGraphicFramePr>
            <a:graphicFrameLocks noChangeAspect="1"/>
          </p:cNvGraphicFramePr>
          <p:nvPr/>
        </p:nvGraphicFramePr>
        <p:xfrm>
          <a:off x="4302125" y="2089150"/>
          <a:ext cx="3408363" cy="598488"/>
        </p:xfrm>
        <a:graphic>
          <a:graphicData uri="http://schemas.openxmlformats.org/presentationml/2006/ole">
            <mc:AlternateContent xmlns:mc="http://schemas.openxmlformats.org/markup-compatibility/2006">
              <mc:Choice xmlns:v="urn:schemas-microsoft-com:vml" Requires="v">
                <p:oleObj name="Equation" r:id="rId8" imgW="981028" imgH="161951" progId="Equation.DSMT4">
                  <p:embed/>
                </p:oleObj>
              </mc:Choice>
              <mc:Fallback>
                <p:oleObj name="Equation" r:id="rId8" imgW="981028" imgH="161951" progId="Equation.DSMT4">
                  <p:embed/>
                  <p:pic>
                    <p:nvPicPr>
                      <p:cNvPr id="0" name="对象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02125" y="2089150"/>
                        <a:ext cx="3408363" cy="598488"/>
                      </a:xfrm>
                      <a:prstGeom prst="rect">
                        <a:avLst/>
                      </a:prstGeom>
                      <a:noFill/>
                      <a:ln w="9525">
                        <a:solidFill>
                          <a:srgbClr val="FF505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1517" name="对象 4"/>
          <p:cNvGraphicFramePr>
            <a:graphicFrameLocks noChangeAspect="1"/>
          </p:cNvGraphicFramePr>
          <p:nvPr/>
        </p:nvGraphicFramePr>
        <p:xfrm>
          <a:off x="1000125" y="1049338"/>
          <a:ext cx="6653213" cy="871537"/>
        </p:xfrm>
        <a:graphic>
          <a:graphicData uri="http://schemas.openxmlformats.org/presentationml/2006/ole">
            <mc:AlternateContent xmlns:mc="http://schemas.openxmlformats.org/markup-compatibility/2006">
              <mc:Choice xmlns:v="urn:schemas-microsoft-com:vml" Requires="v">
                <p:oleObj name="Equation" r:id="rId10" imgW="3076687" imgH="409742" progId="Equation.DSMT4">
                  <p:embed/>
                </p:oleObj>
              </mc:Choice>
              <mc:Fallback>
                <p:oleObj name="Equation" r:id="rId10" imgW="3076687" imgH="409742" progId="Equation.DSMT4">
                  <p:embed/>
                  <p:pic>
                    <p:nvPicPr>
                      <p:cNvPr id="0" name="对象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00125" y="1049338"/>
                        <a:ext cx="6653213" cy="8715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1987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1987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1987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1988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1988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44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44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9877" grpId="0"/>
      <p:bldP spid="719878" grpId="0"/>
      <p:bldP spid="719879" grpId="0"/>
      <p:bldP spid="719880" grpId="0"/>
      <p:bldP spid="71988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0" name="Rectangle 6"/>
          <p:cNvSpPr>
            <a:spLocks noChangeArrowheads="1"/>
          </p:cNvSpPr>
          <p:nvPr/>
        </p:nvSpPr>
        <p:spPr bwMode="auto">
          <a:xfrm>
            <a:off x="350838" y="765175"/>
            <a:ext cx="3860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381000" indent="-381000" latinLnBrk="1">
              <a:spcBef>
                <a:spcPct val="20000"/>
              </a:spcBef>
              <a:buChar char="•"/>
              <a:defRPr sz="2200">
                <a:solidFill>
                  <a:srgbClr val="26214F"/>
                </a:solidFill>
                <a:latin typeface="仿宋_GB2312" pitchFamily="49" charset="-122"/>
                <a:ea typeface="宋体" panose="02010600030101010101" pitchFamily="2" charset="-122"/>
              </a:defRPr>
            </a:lvl1pPr>
            <a:lvl2pPr marL="742950" indent="-285750" latinLnBrk="1">
              <a:spcBef>
                <a:spcPct val="20000"/>
              </a:spcBef>
              <a:buChar char="•"/>
              <a:defRPr sz="2000">
                <a:solidFill>
                  <a:srgbClr val="26214F"/>
                </a:solidFill>
                <a:latin typeface="仿宋_GB2312" pitchFamily="49" charset="-122"/>
                <a:ea typeface="宋体" panose="02010600030101010101" pitchFamily="2" charset="-122"/>
              </a:defRPr>
            </a:lvl2pPr>
            <a:lvl3pPr marL="1143000" indent="-228600" latinLnBrk="1">
              <a:spcBef>
                <a:spcPct val="20000"/>
              </a:spcBef>
              <a:buChar char="•"/>
              <a:defRPr sz="2400">
                <a:solidFill>
                  <a:srgbClr val="26214F"/>
                </a:solidFill>
                <a:latin typeface="仿宋_GB2312" pitchFamily="49" charset="-122"/>
                <a:ea typeface="宋体" panose="02010600030101010101" pitchFamily="2" charset="-122"/>
              </a:defRPr>
            </a:lvl3pPr>
            <a:lvl4pPr marL="1600200" indent="-228600" latinLnBrk="1">
              <a:spcBef>
                <a:spcPct val="20000"/>
              </a:spcBef>
              <a:buChar char="•"/>
              <a:defRPr sz="1600">
                <a:solidFill>
                  <a:srgbClr val="26214F"/>
                </a:solidFill>
                <a:latin typeface="仿宋_GB2312" pitchFamily="49" charset="-122"/>
                <a:ea typeface="宋体" panose="02010600030101010101" pitchFamily="2" charset="-122"/>
              </a:defRPr>
            </a:lvl4pPr>
            <a:lvl5pPr marL="2057400" indent="-228600" latinLnBrk="1">
              <a:spcBef>
                <a:spcPct val="20000"/>
              </a:spcBef>
              <a:buChar char="•"/>
              <a:defRPr sz="1400">
                <a:solidFill>
                  <a:srgbClr val="26214F"/>
                </a:solidFill>
                <a:latin typeface="仿宋_GB2312" pitchFamily="49" charset="-122"/>
                <a:ea typeface="宋体" panose="02010600030101010101" pitchFamily="2" charset="-122"/>
              </a:defRPr>
            </a:lvl5pPr>
            <a:lvl6pPr marL="25146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6pPr>
            <a:lvl7pPr marL="29718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7pPr>
            <a:lvl8pPr marL="34290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8pPr>
            <a:lvl9pPr marL="38862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9pPr>
          </a:lstStyle>
          <a:p>
            <a:pPr eaLnBrk="1" latinLnBrk="0" hangingPunct="1">
              <a:spcBef>
                <a:spcPct val="0"/>
              </a:spcBef>
              <a:buClr>
                <a:srgbClr val="C00000"/>
              </a:buClr>
              <a:buFont typeface="Wingdings" panose="05000000000000000000" pitchFamily="2" charset="2"/>
              <a:buChar char="u"/>
              <a:defRPr/>
            </a:pPr>
            <a:r>
              <a:rPr kumimoji="1" lang="zh-CN" altLang="en-US" sz="2000" b="1" dirty="0">
                <a:solidFill>
                  <a:srgbClr val="C00000"/>
                </a:solidFill>
                <a:latin typeface="+mn-ea"/>
                <a:ea typeface="+mn-ea"/>
              </a:rPr>
              <a:t>若</a:t>
            </a:r>
            <a:r>
              <a:rPr kumimoji="1" lang="en-US" altLang="zh-CN" sz="2000" b="1" dirty="0">
                <a:solidFill>
                  <a:srgbClr val="C00000"/>
                </a:solidFill>
                <a:latin typeface="+mn-ea"/>
                <a:ea typeface="+mn-ea"/>
              </a:rPr>
              <a:t>        </a:t>
            </a:r>
            <a:r>
              <a:rPr kumimoji="1" lang="zh-CN" altLang="en-US" sz="2000" b="1" dirty="0">
                <a:solidFill>
                  <a:srgbClr val="C00000"/>
                </a:solidFill>
                <a:latin typeface="+mn-ea"/>
                <a:ea typeface="+mn-ea"/>
              </a:rPr>
              <a:t>；且 </a:t>
            </a:r>
            <a:r>
              <a:rPr kumimoji="1" lang="en-US" altLang="zh-CN" sz="2000" b="1" dirty="0">
                <a:solidFill>
                  <a:srgbClr val="C00000"/>
                </a:solidFill>
                <a:latin typeface="+mn-ea"/>
                <a:ea typeface="+mn-ea"/>
              </a:rPr>
              <a:t>q =1/2, </a:t>
            </a:r>
            <a:r>
              <a:rPr kumimoji="1" lang="zh-CN" altLang="en-US" sz="2000" b="1" dirty="0">
                <a:solidFill>
                  <a:srgbClr val="C00000"/>
                </a:solidFill>
                <a:latin typeface="+mn-ea"/>
                <a:ea typeface="+mn-ea"/>
              </a:rPr>
              <a:t>则</a:t>
            </a:r>
          </a:p>
        </p:txBody>
      </p:sp>
      <p:pic>
        <p:nvPicPr>
          <p:cNvPr id="22531" name="图片 1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97163" y="811213"/>
            <a:ext cx="228600"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2532" name="图片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769938"/>
            <a:ext cx="93027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22533" name="Group 20"/>
          <p:cNvGrpSpPr>
            <a:grpSpLocks/>
          </p:cNvGrpSpPr>
          <p:nvPr/>
        </p:nvGrpSpPr>
        <p:grpSpPr bwMode="auto">
          <a:xfrm>
            <a:off x="1468438" y="1484313"/>
            <a:ext cx="5486400" cy="2667000"/>
            <a:chOff x="1536" y="1584"/>
            <a:chExt cx="3456" cy="1680"/>
          </a:xfrm>
        </p:grpSpPr>
        <p:sp>
          <p:nvSpPr>
            <p:cNvPr id="22536" name="Line 7"/>
            <p:cNvSpPr>
              <a:spLocks noChangeShapeType="1"/>
            </p:cNvSpPr>
            <p:nvPr/>
          </p:nvSpPr>
          <p:spPr bwMode="auto">
            <a:xfrm>
              <a:off x="1536" y="3024"/>
              <a:ext cx="3456"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37" name="Line 8"/>
            <p:cNvSpPr>
              <a:spLocks noChangeShapeType="1"/>
            </p:cNvSpPr>
            <p:nvPr/>
          </p:nvSpPr>
          <p:spPr bwMode="auto">
            <a:xfrm flipV="1">
              <a:off x="1536" y="1776"/>
              <a:ext cx="0" cy="1248"/>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38" name="Freeform 9"/>
            <p:cNvSpPr>
              <a:spLocks/>
            </p:cNvSpPr>
            <p:nvPr/>
          </p:nvSpPr>
          <p:spPr bwMode="auto">
            <a:xfrm>
              <a:off x="1872" y="1832"/>
              <a:ext cx="1824" cy="1192"/>
            </a:xfrm>
            <a:custGeom>
              <a:avLst/>
              <a:gdLst>
                <a:gd name="T0" fmla="*/ 0 w 1824"/>
                <a:gd name="T1" fmla="*/ 1144 h 1192"/>
                <a:gd name="T2" fmla="*/ 288 w 1824"/>
                <a:gd name="T3" fmla="*/ 1144 h 1192"/>
                <a:gd name="T4" fmla="*/ 528 w 1824"/>
                <a:gd name="T5" fmla="*/ 952 h 1192"/>
                <a:gd name="T6" fmla="*/ 768 w 1824"/>
                <a:gd name="T7" fmla="*/ 424 h 1192"/>
                <a:gd name="T8" fmla="*/ 960 w 1824"/>
                <a:gd name="T9" fmla="*/ 88 h 1192"/>
                <a:gd name="T10" fmla="*/ 1200 w 1824"/>
                <a:gd name="T11" fmla="*/ 136 h 1192"/>
                <a:gd name="T12" fmla="*/ 1392 w 1824"/>
                <a:gd name="T13" fmla="*/ 904 h 1192"/>
                <a:gd name="T14" fmla="*/ 1824 w 1824"/>
                <a:gd name="T15" fmla="*/ 1192 h 119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1824" h="1192">
                  <a:moveTo>
                    <a:pt x="0" y="1144"/>
                  </a:moveTo>
                  <a:cubicBezTo>
                    <a:pt x="100" y="1160"/>
                    <a:pt x="200" y="1176"/>
                    <a:pt x="288" y="1144"/>
                  </a:cubicBezTo>
                  <a:cubicBezTo>
                    <a:pt x="376" y="1112"/>
                    <a:pt x="448" y="1072"/>
                    <a:pt x="528" y="952"/>
                  </a:cubicBezTo>
                  <a:cubicBezTo>
                    <a:pt x="608" y="832"/>
                    <a:pt x="696" y="568"/>
                    <a:pt x="768" y="424"/>
                  </a:cubicBezTo>
                  <a:cubicBezTo>
                    <a:pt x="840" y="280"/>
                    <a:pt x="888" y="136"/>
                    <a:pt x="960" y="88"/>
                  </a:cubicBezTo>
                  <a:cubicBezTo>
                    <a:pt x="1032" y="40"/>
                    <a:pt x="1128" y="0"/>
                    <a:pt x="1200" y="136"/>
                  </a:cubicBezTo>
                  <a:cubicBezTo>
                    <a:pt x="1272" y="272"/>
                    <a:pt x="1288" y="728"/>
                    <a:pt x="1392" y="904"/>
                  </a:cubicBezTo>
                  <a:cubicBezTo>
                    <a:pt x="1496" y="1080"/>
                    <a:pt x="1660" y="1136"/>
                    <a:pt x="1824" y="1192"/>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39" name="Freeform 10"/>
            <p:cNvSpPr>
              <a:spLocks/>
            </p:cNvSpPr>
            <p:nvPr/>
          </p:nvSpPr>
          <p:spPr bwMode="auto">
            <a:xfrm>
              <a:off x="2496" y="1872"/>
              <a:ext cx="2160" cy="1152"/>
            </a:xfrm>
            <a:custGeom>
              <a:avLst/>
              <a:gdLst>
                <a:gd name="T0" fmla="*/ 0 w 2112"/>
                <a:gd name="T1" fmla="*/ 3697 h 1096"/>
                <a:gd name="T2" fmla="*/ 758 w 2112"/>
                <a:gd name="T3" fmla="*/ 3697 h 1096"/>
                <a:gd name="T4" fmla="*/ 1431 w 2112"/>
                <a:gd name="T5" fmla="*/ 3029 h 1096"/>
                <a:gd name="T6" fmla="*/ 1768 w 2112"/>
                <a:gd name="T7" fmla="*/ 1863 h 1096"/>
                <a:gd name="T8" fmla="*/ 1935 w 2112"/>
                <a:gd name="T9" fmla="*/ 532 h 1096"/>
                <a:gd name="T10" fmla="*/ 2358 w 2112"/>
                <a:gd name="T11" fmla="*/ 8 h 1096"/>
                <a:gd name="T12" fmla="*/ 2697 w 2112"/>
                <a:gd name="T13" fmla="*/ 697 h 1096"/>
                <a:gd name="T14" fmla="*/ 3030 w 2112"/>
                <a:gd name="T15" fmla="*/ 3029 h 1096"/>
                <a:gd name="T16" fmla="*/ 3703 w 2112"/>
                <a:gd name="T17" fmla="*/ 3697 h 109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12" h="1096">
                  <a:moveTo>
                    <a:pt x="0" y="1064"/>
                  </a:moveTo>
                  <a:cubicBezTo>
                    <a:pt x="148" y="1080"/>
                    <a:pt x="296" y="1096"/>
                    <a:pt x="432" y="1064"/>
                  </a:cubicBezTo>
                  <a:cubicBezTo>
                    <a:pt x="568" y="1032"/>
                    <a:pt x="720" y="960"/>
                    <a:pt x="816" y="872"/>
                  </a:cubicBezTo>
                  <a:cubicBezTo>
                    <a:pt x="912" y="784"/>
                    <a:pt x="960" y="656"/>
                    <a:pt x="1008" y="536"/>
                  </a:cubicBezTo>
                  <a:cubicBezTo>
                    <a:pt x="1056" y="416"/>
                    <a:pt x="1048" y="240"/>
                    <a:pt x="1104" y="152"/>
                  </a:cubicBezTo>
                  <a:cubicBezTo>
                    <a:pt x="1160" y="64"/>
                    <a:pt x="1272" y="0"/>
                    <a:pt x="1344" y="8"/>
                  </a:cubicBezTo>
                  <a:cubicBezTo>
                    <a:pt x="1416" y="16"/>
                    <a:pt x="1472" y="56"/>
                    <a:pt x="1536" y="200"/>
                  </a:cubicBezTo>
                  <a:cubicBezTo>
                    <a:pt x="1600" y="344"/>
                    <a:pt x="1632" y="728"/>
                    <a:pt x="1728" y="872"/>
                  </a:cubicBezTo>
                  <a:cubicBezTo>
                    <a:pt x="1824" y="1016"/>
                    <a:pt x="1968" y="1040"/>
                    <a:pt x="2112" y="106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40" name="Line 12"/>
            <p:cNvSpPr>
              <a:spLocks noChangeShapeType="1"/>
            </p:cNvSpPr>
            <p:nvPr/>
          </p:nvSpPr>
          <p:spPr bwMode="auto">
            <a:xfrm>
              <a:off x="3312" y="2256"/>
              <a:ext cx="0" cy="768"/>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2541" name="AutoShape 13"/>
            <p:cNvSpPr>
              <a:spLocks/>
            </p:cNvSpPr>
            <p:nvPr/>
          </p:nvSpPr>
          <p:spPr bwMode="auto">
            <a:xfrm>
              <a:off x="1680" y="2400"/>
              <a:ext cx="576" cy="345"/>
            </a:xfrm>
            <a:prstGeom prst="callout2">
              <a:avLst>
                <a:gd name="adj1" fmla="val 20870"/>
                <a:gd name="adj2" fmla="val 108333"/>
                <a:gd name="adj3" fmla="val 20870"/>
                <a:gd name="adj4" fmla="val 185245"/>
                <a:gd name="adj5" fmla="val 162606"/>
                <a:gd name="adj6" fmla="val 265625"/>
              </a:avLst>
            </a:prstGeom>
            <a:solidFill>
              <a:srgbClr val="FFCCCC"/>
            </a:solidFill>
            <a:ln w="2857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kumimoji="1" lang="en-US" altLang="zh-CN" sz="2400">
                  <a:latin typeface="Times New Roman" pitchFamily="18" charset="0"/>
                  <a:ea typeface="宋体" pitchFamily="2" charset="-122"/>
                </a:rPr>
                <a:t>E</a:t>
              </a:r>
              <a:r>
                <a:rPr kumimoji="1" lang="en-US" altLang="zh-CN" sz="2400" baseline="-25000">
                  <a:latin typeface="Times New Roman" pitchFamily="18" charset="0"/>
                  <a:ea typeface="宋体" pitchFamily="2" charset="-122"/>
                </a:rPr>
                <a:t>1</a:t>
              </a:r>
              <a:r>
                <a:rPr kumimoji="1" lang="en-US" altLang="zh-CN" sz="2400">
                  <a:latin typeface="Times New Roman" pitchFamily="18" charset="0"/>
                  <a:ea typeface="宋体" pitchFamily="2" charset="-122"/>
                </a:rPr>
                <a:t>(Z</a:t>
              </a:r>
              <a:r>
                <a:rPr kumimoji="1" lang="en-US" altLang="zh-CN" sz="2400" baseline="-25000">
                  <a:latin typeface="Times New Roman" pitchFamily="18" charset="0"/>
                  <a:ea typeface="宋体" pitchFamily="2" charset="-122"/>
                </a:rPr>
                <a:t>t</a:t>
              </a:r>
              <a:r>
                <a:rPr kumimoji="1" lang="en-US" altLang="zh-CN" sz="2400">
                  <a:latin typeface="Times New Roman" pitchFamily="18" charset="0"/>
                  <a:ea typeface="宋体" pitchFamily="2" charset="-122"/>
                </a:rPr>
                <a:t>)</a:t>
              </a:r>
            </a:p>
          </p:txBody>
        </p:sp>
        <p:sp>
          <p:nvSpPr>
            <p:cNvPr id="22542" name="AutoShape 14"/>
            <p:cNvSpPr>
              <a:spLocks/>
            </p:cNvSpPr>
            <p:nvPr/>
          </p:nvSpPr>
          <p:spPr bwMode="auto">
            <a:xfrm>
              <a:off x="4368" y="2112"/>
              <a:ext cx="576" cy="345"/>
            </a:xfrm>
            <a:prstGeom prst="callout2">
              <a:avLst>
                <a:gd name="adj1" fmla="val 20870"/>
                <a:gd name="adj2" fmla="val -8333"/>
                <a:gd name="adj3" fmla="val 20870"/>
                <a:gd name="adj4" fmla="val -88023"/>
                <a:gd name="adj5" fmla="val 248694"/>
                <a:gd name="adj6" fmla="val -171356"/>
              </a:avLst>
            </a:prstGeom>
            <a:solidFill>
              <a:srgbClr val="FFCCCC"/>
            </a:solidFill>
            <a:ln w="28575">
              <a:solidFill>
                <a:srgbClr val="FF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kumimoji="1" lang="en-US" altLang="zh-CN" sz="2400">
                  <a:latin typeface="Times New Roman" pitchFamily="18" charset="0"/>
                  <a:ea typeface="宋体" pitchFamily="2" charset="-122"/>
                </a:rPr>
                <a:t>E</a:t>
              </a:r>
              <a:r>
                <a:rPr kumimoji="1" lang="en-US" altLang="zh-CN" sz="2400" baseline="-25000">
                  <a:latin typeface="Times New Roman" pitchFamily="18" charset="0"/>
                  <a:ea typeface="宋体" pitchFamily="2" charset="-122"/>
                </a:rPr>
                <a:t>2</a:t>
              </a:r>
              <a:r>
                <a:rPr kumimoji="1" lang="en-US" altLang="zh-CN" sz="2400">
                  <a:latin typeface="Times New Roman" pitchFamily="18" charset="0"/>
                  <a:ea typeface="宋体" pitchFamily="2" charset="-122"/>
                </a:rPr>
                <a:t>(Z</a:t>
              </a:r>
              <a:r>
                <a:rPr kumimoji="1" lang="en-US" altLang="zh-CN" sz="2400" baseline="-25000">
                  <a:latin typeface="Times New Roman" pitchFamily="18" charset="0"/>
                  <a:ea typeface="宋体" pitchFamily="2" charset="-122"/>
                </a:rPr>
                <a:t>t</a:t>
              </a:r>
              <a:r>
                <a:rPr kumimoji="1" lang="en-US" altLang="zh-CN" sz="2400">
                  <a:latin typeface="Times New Roman" pitchFamily="18" charset="0"/>
                  <a:ea typeface="宋体" pitchFamily="2" charset="-122"/>
                </a:rPr>
                <a:t>)</a:t>
              </a:r>
            </a:p>
          </p:txBody>
        </p:sp>
        <p:sp>
          <p:nvSpPr>
            <p:cNvPr id="22543" name="Text Box 15"/>
            <p:cNvSpPr txBox="1">
              <a:spLocks noChangeArrowheads="1"/>
            </p:cNvSpPr>
            <p:nvPr/>
          </p:nvSpPr>
          <p:spPr bwMode="auto">
            <a:xfrm>
              <a:off x="2592" y="1584"/>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Gungsuh" pitchFamily="18" charset="-127"/>
                </a:defRPr>
              </a:lvl1pPr>
              <a:lvl2pPr marL="742950" indent="-285750">
                <a:defRPr>
                  <a:solidFill>
                    <a:schemeClr val="tx1"/>
                  </a:solidFill>
                  <a:latin typeface="Arial" pitchFamily="34" charset="0"/>
                  <a:ea typeface="Gungsuh" pitchFamily="18" charset="-127"/>
                </a:defRPr>
              </a:lvl2pPr>
              <a:lvl3pPr marL="1143000" indent="-228600">
                <a:defRPr>
                  <a:solidFill>
                    <a:schemeClr val="tx1"/>
                  </a:solidFill>
                  <a:latin typeface="Arial" pitchFamily="34" charset="0"/>
                  <a:ea typeface="Gungsuh" pitchFamily="18" charset="-127"/>
                </a:defRPr>
              </a:lvl3pPr>
              <a:lvl4pPr marL="1600200" indent="-228600">
                <a:defRPr>
                  <a:solidFill>
                    <a:schemeClr val="tx1"/>
                  </a:solidFill>
                  <a:latin typeface="Arial" pitchFamily="34" charset="0"/>
                  <a:ea typeface="Gungsuh" pitchFamily="18" charset="-127"/>
                </a:defRPr>
              </a:lvl4pPr>
              <a:lvl5pPr marL="2057400" indent="-228600">
                <a:defRPr>
                  <a:solidFill>
                    <a:schemeClr val="tx1"/>
                  </a:solidFill>
                  <a:latin typeface="Arial" pitchFamily="34" charset="0"/>
                  <a:ea typeface="Gungsuh" pitchFamily="18" charset="-127"/>
                </a:defRPr>
              </a:lvl5pPr>
              <a:lvl6pPr marL="2514600" indent="-228600" eaLnBrk="0" fontAlgn="base" hangingPunct="0">
                <a:spcBef>
                  <a:spcPct val="0"/>
                </a:spcBef>
                <a:spcAft>
                  <a:spcPct val="0"/>
                </a:spcAft>
                <a:defRPr>
                  <a:solidFill>
                    <a:schemeClr val="tx1"/>
                  </a:solidFill>
                  <a:latin typeface="Arial" pitchFamily="34" charset="0"/>
                  <a:ea typeface="Gungsuh" pitchFamily="18" charset="-127"/>
                </a:defRPr>
              </a:lvl6pPr>
              <a:lvl7pPr marL="2971800" indent="-228600" eaLnBrk="0" fontAlgn="base" hangingPunct="0">
                <a:spcBef>
                  <a:spcPct val="0"/>
                </a:spcBef>
                <a:spcAft>
                  <a:spcPct val="0"/>
                </a:spcAft>
                <a:defRPr>
                  <a:solidFill>
                    <a:schemeClr val="tx1"/>
                  </a:solidFill>
                  <a:latin typeface="Arial" pitchFamily="34" charset="0"/>
                  <a:ea typeface="Gungsuh" pitchFamily="18" charset="-127"/>
                </a:defRPr>
              </a:lvl7pPr>
              <a:lvl8pPr marL="3429000" indent="-228600" eaLnBrk="0" fontAlgn="base" hangingPunct="0">
                <a:spcBef>
                  <a:spcPct val="0"/>
                </a:spcBef>
                <a:spcAft>
                  <a:spcPct val="0"/>
                </a:spcAft>
                <a:defRPr>
                  <a:solidFill>
                    <a:schemeClr val="tx1"/>
                  </a:solidFill>
                  <a:latin typeface="Arial" pitchFamily="34" charset="0"/>
                  <a:ea typeface="Gungsuh" pitchFamily="18" charset="-127"/>
                </a:defRPr>
              </a:lvl8pPr>
              <a:lvl9pPr marL="3886200" indent="-228600" eaLnBrk="0" fontAlgn="base" hangingPunct="0">
                <a:spcBef>
                  <a:spcPct val="0"/>
                </a:spcBef>
                <a:spcAft>
                  <a:spcPct val="0"/>
                </a:spcAft>
                <a:defRPr>
                  <a:solidFill>
                    <a:schemeClr val="tx1"/>
                  </a:solidFill>
                  <a:latin typeface="Arial" pitchFamily="34" charset="0"/>
                  <a:ea typeface="Gungsuh" pitchFamily="18" charset="-127"/>
                </a:defRPr>
              </a:lvl9pPr>
            </a:lstStyle>
            <a:p>
              <a:pPr eaLnBrk="1" hangingPunct="1">
                <a:spcBef>
                  <a:spcPct val="50000"/>
                </a:spcBef>
              </a:pPr>
              <a:r>
                <a:rPr kumimoji="1" lang="en-US" altLang="zh-CN" sz="2400">
                  <a:latin typeface="Times New Roman" pitchFamily="18" charset="0"/>
                  <a:ea typeface="宋体" pitchFamily="2" charset="-122"/>
                </a:rPr>
                <a:t>P</a:t>
              </a:r>
              <a:r>
                <a:rPr kumimoji="1" lang="en-US" altLang="zh-CN" sz="2400" baseline="-25000">
                  <a:latin typeface="Times New Roman" pitchFamily="18" charset="0"/>
                  <a:ea typeface="宋体" pitchFamily="2" charset="-122"/>
                </a:rPr>
                <a:t>1</a:t>
              </a:r>
              <a:r>
                <a:rPr kumimoji="1" lang="en-US" altLang="zh-CN" sz="2400">
                  <a:latin typeface="Times New Roman" pitchFamily="18" charset="0"/>
                  <a:ea typeface="宋体" pitchFamily="2" charset="-122"/>
                </a:rPr>
                <a:t>(Z)</a:t>
              </a:r>
            </a:p>
          </p:txBody>
        </p:sp>
        <p:sp>
          <p:nvSpPr>
            <p:cNvPr id="22544" name="Text Box 16"/>
            <p:cNvSpPr txBox="1">
              <a:spLocks noChangeArrowheads="1"/>
            </p:cNvSpPr>
            <p:nvPr/>
          </p:nvSpPr>
          <p:spPr bwMode="auto">
            <a:xfrm>
              <a:off x="3648" y="1584"/>
              <a:ext cx="6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Gungsuh" pitchFamily="18" charset="-127"/>
                </a:defRPr>
              </a:lvl1pPr>
              <a:lvl2pPr marL="742950" indent="-285750">
                <a:defRPr>
                  <a:solidFill>
                    <a:schemeClr val="tx1"/>
                  </a:solidFill>
                  <a:latin typeface="Arial" pitchFamily="34" charset="0"/>
                  <a:ea typeface="Gungsuh" pitchFamily="18" charset="-127"/>
                </a:defRPr>
              </a:lvl2pPr>
              <a:lvl3pPr marL="1143000" indent="-228600">
                <a:defRPr>
                  <a:solidFill>
                    <a:schemeClr val="tx1"/>
                  </a:solidFill>
                  <a:latin typeface="Arial" pitchFamily="34" charset="0"/>
                  <a:ea typeface="Gungsuh" pitchFamily="18" charset="-127"/>
                </a:defRPr>
              </a:lvl3pPr>
              <a:lvl4pPr marL="1600200" indent="-228600">
                <a:defRPr>
                  <a:solidFill>
                    <a:schemeClr val="tx1"/>
                  </a:solidFill>
                  <a:latin typeface="Arial" pitchFamily="34" charset="0"/>
                  <a:ea typeface="Gungsuh" pitchFamily="18" charset="-127"/>
                </a:defRPr>
              </a:lvl4pPr>
              <a:lvl5pPr marL="2057400" indent="-228600">
                <a:defRPr>
                  <a:solidFill>
                    <a:schemeClr val="tx1"/>
                  </a:solidFill>
                  <a:latin typeface="Arial" pitchFamily="34" charset="0"/>
                  <a:ea typeface="Gungsuh" pitchFamily="18" charset="-127"/>
                </a:defRPr>
              </a:lvl5pPr>
              <a:lvl6pPr marL="2514600" indent="-228600" eaLnBrk="0" fontAlgn="base" hangingPunct="0">
                <a:spcBef>
                  <a:spcPct val="0"/>
                </a:spcBef>
                <a:spcAft>
                  <a:spcPct val="0"/>
                </a:spcAft>
                <a:defRPr>
                  <a:solidFill>
                    <a:schemeClr val="tx1"/>
                  </a:solidFill>
                  <a:latin typeface="Arial" pitchFamily="34" charset="0"/>
                  <a:ea typeface="Gungsuh" pitchFamily="18" charset="-127"/>
                </a:defRPr>
              </a:lvl6pPr>
              <a:lvl7pPr marL="2971800" indent="-228600" eaLnBrk="0" fontAlgn="base" hangingPunct="0">
                <a:spcBef>
                  <a:spcPct val="0"/>
                </a:spcBef>
                <a:spcAft>
                  <a:spcPct val="0"/>
                </a:spcAft>
                <a:defRPr>
                  <a:solidFill>
                    <a:schemeClr val="tx1"/>
                  </a:solidFill>
                  <a:latin typeface="Arial" pitchFamily="34" charset="0"/>
                  <a:ea typeface="Gungsuh" pitchFamily="18" charset="-127"/>
                </a:defRPr>
              </a:lvl7pPr>
              <a:lvl8pPr marL="3429000" indent="-228600" eaLnBrk="0" fontAlgn="base" hangingPunct="0">
                <a:spcBef>
                  <a:spcPct val="0"/>
                </a:spcBef>
                <a:spcAft>
                  <a:spcPct val="0"/>
                </a:spcAft>
                <a:defRPr>
                  <a:solidFill>
                    <a:schemeClr val="tx1"/>
                  </a:solidFill>
                  <a:latin typeface="Arial" pitchFamily="34" charset="0"/>
                  <a:ea typeface="Gungsuh" pitchFamily="18" charset="-127"/>
                </a:defRPr>
              </a:lvl8pPr>
              <a:lvl9pPr marL="3886200" indent="-228600" eaLnBrk="0" fontAlgn="base" hangingPunct="0">
                <a:spcBef>
                  <a:spcPct val="0"/>
                </a:spcBef>
                <a:spcAft>
                  <a:spcPct val="0"/>
                </a:spcAft>
                <a:defRPr>
                  <a:solidFill>
                    <a:schemeClr val="tx1"/>
                  </a:solidFill>
                  <a:latin typeface="Arial" pitchFamily="34" charset="0"/>
                  <a:ea typeface="Gungsuh" pitchFamily="18" charset="-127"/>
                </a:defRPr>
              </a:lvl9pPr>
            </a:lstStyle>
            <a:p>
              <a:pPr eaLnBrk="1" hangingPunct="1">
                <a:spcBef>
                  <a:spcPct val="50000"/>
                </a:spcBef>
              </a:pPr>
              <a:r>
                <a:rPr kumimoji="1" lang="en-US" altLang="zh-CN" sz="2400">
                  <a:latin typeface="Times New Roman" pitchFamily="18" charset="0"/>
                  <a:ea typeface="宋体" pitchFamily="2" charset="-122"/>
                </a:rPr>
                <a:t>P</a:t>
              </a:r>
              <a:r>
                <a:rPr kumimoji="1" lang="en-US" altLang="zh-CN" sz="2400" baseline="-25000">
                  <a:latin typeface="Times New Roman" pitchFamily="18" charset="0"/>
                  <a:ea typeface="宋体" pitchFamily="2" charset="-122"/>
                </a:rPr>
                <a:t>2</a:t>
              </a:r>
              <a:r>
                <a:rPr kumimoji="1" lang="en-US" altLang="zh-CN" sz="2400">
                  <a:latin typeface="Times New Roman" pitchFamily="18" charset="0"/>
                  <a:ea typeface="宋体" pitchFamily="2" charset="-122"/>
                </a:rPr>
                <a:t>(Z)</a:t>
              </a:r>
            </a:p>
          </p:txBody>
        </p:sp>
        <p:sp>
          <p:nvSpPr>
            <p:cNvPr id="22545" name="Text Box 17"/>
            <p:cNvSpPr txBox="1">
              <a:spLocks noChangeArrowheads="1"/>
            </p:cNvSpPr>
            <p:nvPr/>
          </p:nvSpPr>
          <p:spPr bwMode="auto">
            <a:xfrm>
              <a:off x="3168" y="2976"/>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Gungsuh" pitchFamily="18" charset="-127"/>
                </a:defRPr>
              </a:lvl1pPr>
              <a:lvl2pPr marL="742950" indent="-285750">
                <a:defRPr>
                  <a:solidFill>
                    <a:schemeClr val="tx1"/>
                  </a:solidFill>
                  <a:latin typeface="Arial" pitchFamily="34" charset="0"/>
                  <a:ea typeface="Gungsuh" pitchFamily="18" charset="-127"/>
                </a:defRPr>
              </a:lvl2pPr>
              <a:lvl3pPr marL="1143000" indent="-228600">
                <a:defRPr>
                  <a:solidFill>
                    <a:schemeClr val="tx1"/>
                  </a:solidFill>
                  <a:latin typeface="Arial" pitchFamily="34" charset="0"/>
                  <a:ea typeface="Gungsuh" pitchFamily="18" charset="-127"/>
                </a:defRPr>
              </a:lvl3pPr>
              <a:lvl4pPr marL="1600200" indent="-228600">
                <a:defRPr>
                  <a:solidFill>
                    <a:schemeClr val="tx1"/>
                  </a:solidFill>
                  <a:latin typeface="Arial" pitchFamily="34" charset="0"/>
                  <a:ea typeface="Gungsuh" pitchFamily="18" charset="-127"/>
                </a:defRPr>
              </a:lvl4pPr>
              <a:lvl5pPr marL="2057400" indent="-228600">
                <a:defRPr>
                  <a:solidFill>
                    <a:schemeClr val="tx1"/>
                  </a:solidFill>
                  <a:latin typeface="Arial" pitchFamily="34" charset="0"/>
                  <a:ea typeface="Gungsuh" pitchFamily="18" charset="-127"/>
                </a:defRPr>
              </a:lvl5pPr>
              <a:lvl6pPr marL="2514600" indent="-228600" eaLnBrk="0" fontAlgn="base" hangingPunct="0">
                <a:spcBef>
                  <a:spcPct val="0"/>
                </a:spcBef>
                <a:spcAft>
                  <a:spcPct val="0"/>
                </a:spcAft>
                <a:defRPr>
                  <a:solidFill>
                    <a:schemeClr val="tx1"/>
                  </a:solidFill>
                  <a:latin typeface="Arial" pitchFamily="34" charset="0"/>
                  <a:ea typeface="Gungsuh" pitchFamily="18" charset="-127"/>
                </a:defRPr>
              </a:lvl6pPr>
              <a:lvl7pPr marL="2971800" indent="-228600" eaLnBrk="0" fontAlgn="base" hangingPunct="0">
                <a:spcBef>
                  <a:spcPct val="0"/>
                </a:spcBef>
                <a:spcAft>
                  <a:spcPct val="0"/>
                </a:spcAft>
                <a:defRPr>
                  <a:solidFill>
                    <a:schemeClr val="tx1"/>
                  </a:solidFill>
                  <a:latin typeface="Arial" pitchFamily="34" charset="0"/>
                  <a:ea typeface="Gungsuh" pitchFamily="18" charset="-127"/>
                </a:defRPr>
              </a:lvl7pPr>
              <a:lvl8pPr marL="3429000" indent="-228600" eaLnBrk="0" fontAlgn="base" hangingPunct="0">
                <a:spcBef>
                  <a:spcPct val="0"/>
                </a:spcBef>
                <a:spcAft>
                  <a:spcPct val="0"/>
                </a:spcAft>
                <a:defRPr>
                  <a:solidFill>
                    <a:schemeClr val="tx1"/>
                  </a:solidFill>
                  <a:latin typeface="Arial" pitchFamily="34" charset="0"/>
                  <a:ea typeface="Gungsuh" pitchFamily="18" charset="-127"/>
                </a:defRPr>
              </a:lvl8pPr>
              <a:lvl9pPr marL="3886200" indent="-228600" eaLnBrk="0" fontAlgn="base" hangingPunct="0">
                <a:spcBef>
                  <a:spcPct val="0"/>
                </a:spcBef>
                <a:spcAft>
                  <a:spcPct val="0"/>
                </a:spcAft>
                <a:defRPr>
                  <a:solidFill>
                    <a:schemeClr val="tx1"/>
                  </a:solidFill>
                  <a:latin typeface="Arial" pitchFamily="34" charset="0"/>
                  <a:ea typeface="Gungsuh" pitchFamily="18" charset="-127"/>
                </a:defRPr>
              </a:lvl9pPr>
            </a:lstStyle>
            <a:p>
              <a:pPr eaLnBrk="1" hangingPunct="1">
                <a:spcBef>
                  <a:spcPct val="50000"/>
                </a:spcBef>
              </a:pPr>
              <a:r>
                <a:rPr kumimoji="1" lang="en-US" altLang="zh-CN" sz="2400">
                  <a:latin typeface="Times New Roman" pitchFamily="18" charset="0"/>
                  <a:ea typeface="宋体" pitchFamily="2" charset="-122"/>
                </a:rPr>
                <a:t>Z</a:t>
              </a:r>
              <a:r>
                <a:rPr kumimoji="1" lang="en-US" altLang="zh-CN" sz="2400" baseline="-25000">
                  <a:latin typeface="Times New Roman" pitchFamily="18" charset="0"/>
                  <a:ea typeface="宋体" pitchFamily="2" charset="-122"/>
                </a:rPr>
                <a:t>t</a:t>
              </a:r>
            </a:p>
          </p:txBody>
        </p:sp>
        <p:sp>
          <p:nvSpPr>
            <p:cNvPr id="22546" name="Text Box 18"/>
            <p:cNvSpPr txBox="1">
              <a:spLocks noChangeArrowheads="1"/>
            </p:cNvSpPr>
            <p:nvPr/>
          </p:nvSpPr>
          <p:spPr bwMode="auto">
            <a:xfrm>
              <a:off x="4704" y="2976"/>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Gungsuh" pitchFamily="18" charset="-127"/>
                </a:defRPr>
              </a:lvl1pPr>
              <a:lvl2pPr marL="742950" indent="-285750">
                <a:defRPr>
                  <a:solidFill>
                    <a:schemeClr val="tx1"/>
                  </a:solidFill>
                  <a:latin typeface="Arial" pitchFamily="34" charset="0"/>
                  <a:ea typeface="Gungsuh" pitchFamily="18" charset="-127"/>
                </a:defRPr>
              </a:lvl2pPr>
              <a:lvl3pPr marL="1143000" indent="-228600">
                <a:defRPr>
                  <a:solidFill>
                    <a:schemeClr val="tx1"/>
                  </a:solidFill>
                  <a:latin typeface="Arial" pitchFamily="34" charset="0"/>
                  <a:ea typeface="Gungsuh" pitchFamily="18" charset="-127"/>
                </a:defRPr>
              </a:lvl3pPr>
              <a:lvl4pPr marL="1600200" indent="-228600">
                <a:defRPr>
                  <a:solidFill>
                    <a:schemeClr val="tx1"/>
                  </a:solidFill>
                  <a:latin typeface="Arial" pitchFamily="34" charset="0"/>
                  <a:ea typeface="Gungsuh" pitchFamily="18" charset="-127"/>
                </a:defRPr>
              </a:lvl4pPr>
              <a:lvl5pPr marL="2057400" indent="-228600">
                <a:defRPr>
                  <a:solidFill>
                    <a:schemeClr val="tx1"/>
                  </a:solidFill>
                  <a:latin typeface="Arial" pitchFamily="34" charset="0"/>
                  <a:ea typeface="Gungsuh" pitchFamily="18" charset="-127"/>
                </a:defRPr>
              </a:lvl5pPr>
              <a:lvl6pPr marL="2514600" indent="-228600" eaLnBrk="0" fontAlgn="base" hangingPunct="0">
                <a:spcBef>
                  <a:spcPct val="0"/>
                </a:spcBef>
                <a:spcAft>
                  <a:spcPct val="0"/>
                </a:spcAft>
                <a:defRPr>
                  <a:solidFill>
                    <a:schemeClr val="tx1"/>
                  </a:solidFill>
                  <a:latin typeface="Arial" pitchFamily="34" charset="0"/>
                  <a:ea typeface="Gungsuh" pitchFamily="18" charset="-127"/>
                </a:defRPr>
              </a:lvl6pPr>
              <a:lvl7pPr marL="2971800" indent="-228600" eaLnBrk="0" fontAlgn="base" hangingPunct="0">
                <a:spcBef>
                  <a:spcPct val="0"/>
                </a:spcBef>
                <a:spcAft>
                  <a:spcPct val="0"/>
                </a:spcAft>
                <a:defRPr>
                  <a:solidFill>
                    <a:schemeClr val="tx1"/>
                  </a:solidFill>
                  <a:latin typeface="Arial" pitchFamily="34" charset="0"/>
                  <a:ea typeface="Gungsuh" pitchFamily="18" charset="-127"/>
                </a:defRPr>
              </a:lvl7pPr>
              <a:lvl8pPr marL="3429000" indent="-228600" eaLnBrk="0" fontAlgn="base" hangingPunct="0">
                <a:spcBef>
                  <a:spcPct val="0"/>
                </a:spcBef>
                <a:spcAft>
                  <a:spcPct val="0"/>
                </a:spcAft>
                <a:defRPr>
                  <a:solidFill>
                    <a:schemeClr val="tx1"/>
                  </a:solidFill>
                  <a:latin typeface="Arial" pitchFamily="34" charset="0"/>
                  <a:ea typeface="Gungsuh" pitchFamily="18" charset="-127"/>
                </a:defRPr>
              </a:lvl8pPr>
              <a:lvl9pPr marL="3886200" indent="-228600" eaLnBrk="0" fontAlgn="base" hangingPunct="0">
                <a:spcBef>
                  <a:spcPct val="0"/>
                </a:spcBef>
                <a:spcAft>
                  <a:spcPct val="0"/>
                </a:spcAft>
                <a:defRPr>
                  <a:solidFill>
                    <a:schemeClr val="tx1"/>
                  </a:solidFill>
                  <a:latin typeface="Arial" pitchFamily="34" charset="0"/>
                  <a:ea typeface="Gungsuh" pitchFamily="18" charset="-127"/>
                </a:defRPr>
              </a:lvl9pPr>
            </a:lstStyle>
            <a:p>
              <a:pPr eaLnBrk="1" hangingPunct="1">
                <a:spcBef>
                  <a:spcPct val="50000"/>
                </a:spcBef>
              </a:pPr>
              <a:r>
                <a:rPr kumimoji="1" lang="en-US" altLang="zh-CN" sz="2400">
                  <a:latin typeface="Times New Roman" pitchFamily="18" charset="0"/>
                  <a:ea typeface="宋体" pitchFamily="2" charset="-122"/>
                </a:rPr>
                <a:t>Z</a:t>
              </a:r>
              <a:endParaRPr kumimoji="1" lang="en-US" altLang="zh-CN" sz="2400" baseline="-25000">
                <a:latin typeface="Times New Roman" pitchFamily="18" charset="0"/>
                <a:ea typeface="宋体" pitchFamily="2" charset="-122"/>
              </a:endParaRPr>
            </a:p>
          </p:txBody>
        </p:sp>
        <p:sp>
          <p:nvSpPr>
            <p:cNvPr id="22547" name="Text Box 19"/>
            <p:cNvSpPr txBox="1">
              <a:spLocks noChangeArrowheads="1"/>
            </p:cNvSpPr>
            <p:nvPr/>
          </p:nvSpPr>
          <p:spPr bwMode="auto">
            <a:xfrm>
              <a:off x="1584" y="1728"/>
              <a:ext cx="2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Gungsuh" pitchFamily="18" charset="-127"/>
                </a:defRPr>
              </a:lvl1pPr>
              <a:lvl2pPr marL="742950" indent="-285750">
                <a:defRPr>
                  <a:solidFill>
                    <a:schemeClr val="tx1"/>
                  </a:solidFill>
                  <a:latin typeface="Arial" pitchFamily="34" charset="0"/>
                  <a:ea typeface="Gungsuh" pitchFamily="18" charset="-127"/>
                </a:defRPr>
              </a:lvl2pPr>
              <a:lvl3pPr marL="1143000" indent="-228600">
                <a:defRPr>
                  <a:solidFill>
                    <a:schemeClr val="tx1"/>
                  </a:solidFill>
                  <a:latin typeface="Arial" pitchFamily="34" charset="0"/>
                  <a:ea typeface="Gungsuh" pitchFamily="18" charset="-127"/>
                </a:defRPr>
              </a:lvl3pPr>
              <a:lvl4pPr marL="1600200" indent="-228600">
                <a:defRPr>
                  <a:solidFill>
                    <a:schemeClr val="tx1"/>
                  </a:solidFill>
                  <a:latin typeface="Arial" pitchFamily="34" charset="0"/>
                  <a:ea typeface="Gungsuh" pitchFamily="18" charset="-127"/>
                </a:defRPr>
              </a:lvl4pPr>
              <a:lvl5pPr marL="2057400" indent="-228600">
                <a:defRPr>
                  <a:solidFill>
                    <a:schemeClr val="tx1"/>
                  </a:solidFill>
                  <a:latin typeface="Arial" pitchFamily="34" charset="0"/>
                  <a:ea typeface="Gungsuh" pitchFamily="18" charset="-127"/>
                </a:defRPr>
              </a:lvl5pPr>
              <a:lvl6pPr marL="2514600" indent="-228600" eaLnBrk="0" fontAlgn="base" hangingPunct="0">
                <a:spcBef>
                  <a:spcPct val="0"/>
                </a:spcBef>
                <a:spcAft>
                  <a:spcPct val="0"/>
                </a:spcAft>
                <a:defRPr>
                  <a:solidFill>
                    <a:schemeClr val="tx1"/>
                  </a:solidFill>
                  <a:latin typeface="Arial" pitchFamily="34" charset="0"/>
                  <a:ea typeface="Gungsuh" pitchFamily="18" charset="-127"/>
                </a:defRPr>
              </a:lvl6pPr>
              <a:lvl7pPr marL="2971800" indent="-228600" eaLnBrk="0" fontAlgn="base" hangingPunct="0">
                <a:spcBef>
                  <a:spcPct val="0"/>
                </a:spcBef>
                <a:spcAft>
                  <a:spcPct val="0"/>
                </a:spcAft>
                <a:defRPr>
                  <a:solidFill>
                    <a:schemeClr val="tx1"/>
                  </a:solidFill>
                  <a:latin typeface="Arial" pitchFamily="34" charset="0"/>
                  <a:ea typeface="Gungsuh" pitchFamily="18" charset="-127"/>
                </a:defRPr>
              </a:lvl7pPr>
              <a:lvl8pPr marL="3429000" indent="-228600" eaLnBrk="0" fontAlgn="base" hangingPunct="0">
                <a:spcBef>
                  <a:spcPct val="0"/>
                </a:spcBef>
                <a:spcAft>
                  <a:spcPct val="0"/>
                </a:spcAft>
                <a:defRPr>
                  <a:solidFill>
                    <a:schemeClr val="tx1"/>
                  </a:solidFill>
                  <a:latin typeface="Arial" pitchFamily="34" charset="0"/>
                  <a:ea typeface="Gungsuh" pitchFamily="18" charset="-127"/>
                </a:defRPr>
              </a:lvl8pPr>
              <a:lvl9pPr marL="3886200" indent="-228600" eaLnBrk="0" fontAlgn="base" hangingPunct="0">
                <a:spcBef>
                  <a:spcPct val="0"/>
                </a:spcBef>
                <a:spcAft>
                  <a:spcPct val="0"/>
                </a:spcAft>
                <a:defRPr>
                  <a:solidFill>
                    <a:schemeClr val="tx1"/>
                  </a:solidFill>
                  <a:latin typeface="Arial" pitchFamily="34" charset="0"/>
                  <a:ea typeface="Gungsuh" pitchFamily="18" charset="-127"/>
                </a:defRPr>
              </a:lvl9pPr>
            </a:lstStyle>
            <a:p>
              <a:pPr eaLnBrk="1" hangingPunct="1">
                <a:spcBef>
                  <a:spcPct val="50000"/>
                </a:spcBef>
              </a:pPr>
              <a:r>
                <a:rPr kumimoji="1" lang="en-US" altLang="zh-CN" sz="2400">
                  <a:latin typeface="Times New Roman" pitchFamily="18" charset="0"/>
                  <a:ea typeface="宋体" pitchFamily="2" charset="-122"/>
                </a:rPr>
                <a:t>P</a:t>
              </a:r>
              <a:endParaRPr kumimoji="1" lang="en-US" altLang="zh-CN" sz="2400" baseline="-25000">
                <a:latin typeface="Times New Roman" pitchFamily="18" charset="0"/>
                <a:ea typeface="宋体" pitchFamily="2" charset="-122"/>
              </a:endParaRPr>
            </a:p>
          </p:txBody>
        </p:sp>
      </p:grpSp>
      <p:sp>
        <p:nvSpPr>
          <p:cNvPr id="35" name="Text Box 21"/>
          <p:cNvSpPr txBox="1">
            <a:spLocks noChangeArrowheads="1"/>
          </p:cNvSpPr>
          <p:nvPr/>
        </p:nvSpPr>
        <p:spPr bwMode="auto">
          <a:xfrm>
            <a:off x="576263" y="4192588"/>
            <a:ext cx="7235825" cy="2308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just" eaLnBrk="1" hangingPunct="1">
              <a:lnSpc>
                <a:spcPct val="120000"/>
              </a:lnSpc>
              <a:spcBef>
                <a:spcPts val="0"/>
              </a:spcBef>
              <a:buFontTx/>
              <a:buNone/>
              <a:defRPr/>
            </a:pPr>
            <a:r>
              <a:rPr kumimoji="1" lang="zh-CN" altLang="en-US" sz="2000" b="1" dirty="0">
                <a:solidFill>
                  <a:srgbClr val="C00000"/>
                </a:solidFill>
                <a:latin typeface="+mn-ea"/>
                <a:ea typeface="+mn-ea"/>
              </a:rPr>
              <a:t>从前面可以看出，假如：</a:t>
            </a:r>
            <a:endParaRPr kumimoji="1" lang="en-US" altLang="zh-CN" sz="2000" b="1" dirty="0">
              <a:solidFill>
                <a:srgbClr val="C00000"/>
              </a:solidFill>
              <a:latin typeface="+mn-ea"/>
              <a:ea typeface="+mn-ea"/>
            </a:endParaRPr>
          </a:p>
          <a:p>
            <a:pPr marL="457200" indent="-457200" algn="just" eaLnBrk="1" hangingPunct="1">
              <a:lnSpc>
                <a:spcPct val="120000"/>
              </a:lnSpc>
              <a:spcBef>
                <a:spcPts val="0"/>
              </a:spcBef>
              <a:buFont typeface="+mj-ea"/>
              <a:buAutoNum type="circleNumDbPlain"/>
              <a:defRPr/>
            </a:pPr>
            <a:r>
              <a:rPr kumimoji="1" lang="zh-CN" altLang="en-US" sz="2000" b="1" dirty="0">
                <a:solidFill>
                  <a:srgbClr val="3366CC"/>
                </a:solidFill>
                <a:latin typeface="+mn-ea"/>
                <a:ea typeface="+mn-ea"/>
              </a:rPr>
              <a:t>图像的目标物和背景象素灰度级概率呈正态分布，</a:t>
            </a:r>
            <a:endParaRPr kumimoji="1" lang="en-US" altLang="zh-CN" sz="2000" b="1" dirty="0">
              <a:solidFill>
                <a:srgbClr val="3366CC"/>
              </a:solidFill>
              <a:latin typeface="+mn-ea"/>
              <a:ea typeface="+mn-ea"/>
            </a:endParaRPr>
          </a:p>
          <a:p>
            <a:pPr marL="457200" indent="-457200" algn="just" eaLnBrk="1" hangingPunct="1">
              <a:lnSpc>
                <a:spcPct val="120000"/>
              </a:lnSpc>
              <a:spcBef>
                <a:spcPts val="0"/>
              </a:spcBef>
              <a:buFont typeface="+mj-ea"/>
              <a:buAutoNum type="circleNumDbPlain"/>
              <a:defRPr/>
            </a:pPr>
            <a:r>
              <a:rPr kumimoji="1" lang="zh-CN" altLang="en-US" sz="2000" b="1" dirty="0">
                <a:solidFill>
                  <a:srgbClr val="3366CC"/>
                </a:solidFill>
                <a:latin typeface="+mn-ea"/>
                <a:ea typeface="+mn-ea"/>
              </a:rPr>
              <a:t>且偏差相等(</a:t>
            </a:r>
            <a:r>
              <a:rPr kumimoji="1" lang="en-US" altLang="zh-CN" sz="2000" b="1" dirty="0">
                <a:solidFill>
                  <a:srgbClr val="3366CC"/>
                </a:solidFill>
                <a:latin typeface="+mn-ea"/>
                <a:ea typeface="+mn-ea"/>
              </a:rPr>
              <a:t>σ</a:t>
            </a:r>
            <a:r>
              <a:rPr kumimoji="1" lang="en-US" altLang="zh-CN" sz="2000" b="1" baseline="-25000" dirty="0">
                <a:solidFill>
                  <a:srgbClr val="3366CC"/>
                </a:solidFill>
                <a:latin typeface="+mn-ea"/>
                <a:ea typeface="+mn-ea"/>
              </a:rPr>
              <a:t>1</a:t>
            </a:r>
            <a:r>
              <a:rPr kumimoji="1" lang="en-US" altLang="zh-CN" sz="2000" b="1" baseline="30000" dirty="0">
                <a:solidFill>
                  <a:srgbClr val="3366CC"/>
                </a:solidFill>
                <a:latin typeface="+mn-ea"/>
                <a:ea typeface="+mn-ea"/>
              </a:rPr>
              <a:t>2</a:t>
            </a:r>
            <a:r>
              <a:rPr kumimoji="1" lang="en-US" altLang="zh-CN" sz="2000" b="1" dirty="0">
                <a:solidFill>
                  <a:srgbClr val="3366CC"/>
                </a:solidFill>
                <a:latin typeface="+mn-ea"/>
                <a:ea typeface="+mn-ea"/>
              </a:rPr>
              <a:t> = σ</a:t>
            </a:r>
            <a:r>
              <a:rPr kumimoji="1" lang="en-US" altLang="zh-CN" sz="2000" b="1" baseline="-25000" dirty="0">
                <a:solidFill>
                  <a:srgbClr val="3366CC"/>
                </a:solidFill>
                <a:latin typeface="+mn-ea"/>
                <a:ea typeface="+mn-ea"/>
              </a:rPr>
              <a:t>2</a:t>
            </a:r>
            <a:r>
              <a:rPr kumimoji="1" lang="en-US" altLang="zh-CN" sz="2000" b="1" baseline="30000" dirty="0">
                <a:solidFill>
                  <a:srgbClr val="3366CC"/>
                </a:solidFill>
                <a:latin typeface="+mn-ea"/>
                <a:ea typeface="+mn-ea"/>
              </a:rPr>
              <a:t>2</a:t>
            </a:r>
            <a:r>
              <a:rPr kumimoji="1" lang="zh-CN" altLang="en-US" sz="2000" b="1" dirty="0">
                <a:solidFill>
                  <a:srgbClr val="3366CC"/>
                </a:solidFill>
                <a:latin typeface="+mn-ea"/>
                <a:ea typeface="+mn-ea"/>
              </a:rPr>
              <a:t>)，</a:t>
            </a:r>
            <a:endParaRPr kumimoji="1" lang="en-US" altLang="zh-CN" sz="2000" b="1" dirty="0">
              <a:solidFill>
                <a:srgbClr val="3366CC"/>
              </a:solidFill>
              <a:latin typeface="+mn-ea"/>
              <a:ea typeface="+mn-ea"/>
            </a:endParaRPr>
          </a:p>
          <a:p>
            <a:pPr marL="457200" indent="-457200" algn="just" eaLnBrk="1" hangingPunct="1">
              <a:lnSpc>
                <a:spcPct val="120000"/>
              </a:lnSpc>
              <a:spcBef>
                <a:spcPts val="0"/>
              </a:spcBef>
              <a:buFont typeface="+mj-ea"/>
              <a:buAutoNum type="circleNumDbPlain"/>
              <a:defRPr/>
            </a:pPr>
            <a:r>
              <a:rPr kumimoji="1" lang="zh-CN" altLang="en-US" sz="2000" b="1" dirty="0">
                <a:solidFill>
                  <a:srgbClr val="3366CC"/>
                </a:solidFill>
                <a:latin typeface="+mn-ea"/>
                <a:ea typeface="+mn-ea"/>
              </a:rPr>
              <a:t>背景和目标物象素总数也相等(</a:t>
            </a:r>
            <a:r>
              <a:rPr kumimoji="1" lang="en-US" altLang="zh-CN" sz="2000" b="1" dirty="0">
                <a:solidFill>
                  <a:srgbClr val="3366CC"/>
                </a:solidFill>
                <a:latin typeface="+mn-ea"/>
                <a:ea typeface="+mn-ea"/>
              </a:rPr>
              <a:t>θ＝1/2</a:t>
            </a:r>
            <a:r>
              <a:rPr kumimoji="1" lang="zh-CN" altLang="en-US" sz="2000" b="1" dirty="0">
                <a:solidFill>
                  <a:srgbClr val="3366CC"/>
                </a:solidFill>
                <a:latin typeface="+mn-ea"/>
                <a:ea typeface="+mn-ea"/>
              </a:rPr>
              <a:t>)，</a:t>
            </a:r>
            <a:endParaRPr kumimoji="1" lang="en-US" altLang="zh-CN" sz="2000" b="1" dirty="0">
              <a:solidFill>
                <a:srgbClr val="3366CC"/>
              </a:solidFill>
              <a:latin typeface="+mn-ea"/>
              <a:ea typeface="+mn-ea"/>
            </a:endParaRPr>
          </a:p>
          <a:p>
            <a:pPr indent="457200" algn="just" eaLnBrk="1" hangingPunct="1">
              <a:lnSpc>
                <a:spcPct val="120000"/>
              </a:lnSpc>
              <a:spcBef>
                <a:spcPts val="0"/>
              </a:spcBef>
              <a:buFontTx/>
              <a:buNone/>
              <a:defRPr/>
            </a:pPr>
            <a:r>
              <a:rPr kumimoji="1" lang="zh-CN" altLang="en-US" sz="2000" b="1" dirty="0">
                <a:solidFill>
                  <a:srgbClr val="3366CC"/>
                </a:solidFill>
                <a:latin typeface="+mn-ea"/>
                <a:ea typeface="+mn-ea"/>
              </a:rPr>
              <a:t>则这个图像的最佳分割阈值就是目标物和背景象素灰度级两个</a:t>
            </a:r>
            <a:r>
              <a:rPr kumimoji="1" lang="zh-CN" altLang="en-US" sz="2000" b="1" dirty="0">
                <a:solidFill>
                  <a:srgbClr val="FF0000"/>
                </a:solidFill>
                <a:latin typeface="+mn-ea"/>
                <a:ea typeface="+mn-ea"/>
              </a:rPr>
              <a:t>均值的平均</a:t>
            </a:r>
            <a:r>
              <a:rPr kumimoji="1" lang="zh-CN" altLang="en-US" sz="2000" b="1" dirty="0">
                <a:solidFill>
                  <a:srgbClr val="C00000"/>
                </a:solidFill>
                <a:latin typeface="+mn-ea"/>
                <a:ea typeface="+mn-ea"/>
              </a:rPr>
              <a:t>。</a:t>
            </a:r>
          </a:p>
        </p:txBody>
      </p:sp>
      <p:graphicFrame>
        <p:nvGraphicFramePr>
          <p:cNvPr id="22535" name="对象 1"/>
          <p:cNvGraphicFramePr>
            <a:graphicFrameLocks noChangeAspect="1"/>
          </p:cNvGraphicFramePr>
          <p:nvPr/>
        </p:nvGraphicFramePr>
        <p:xfrm>
          <a:off x="4364038" y="595313"/>
          <a:ext cx="1905000" cy="719137"/>
        </p:xfrm>
        <a:graphic>
          <a:graphicData uri="http://schemas.openxmlformats.org/presentationml/2006/ole">
            <mc:AlternateContent xmlns:mc="http://schemas.openxmlformats.org/markup-compatibility/2006">
              <mc:Choice xmlns:v="urn:schemas-microsoft-com:vml" Requires="v">
                <p:oleObj name="Equation" r:id="rId4" imgW="866858" imgH="333285" progId="Equation.3">
                  <p:embed/>
                </p:oleObj>
              </mc:Choice>
              <mc:Fallback>
                <p:oleObj name="Equation" r:id="rId4" imgW="866858" imgH="333285" progId="Equation.3">
                  <p:embed/>
                  <p:pic>
                    <p:nvPicPr>
                      <p:cNvPr id="0" name="对象 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64038" y="595313"/>
                        <a:ext cx="1905000" cy="719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0900" name="Rectangle 4"/>
          <p:cNvSpPr>
            <a:spLocks noChangeArrowheads="1"/>
          </p:cNvSpPr>
          <p:nvPr/>
        </p:nvSpPr>
        <p:spPr bwMode="auto">
          <a:xfrm>
            <a:off x="349250" y="2422525"/>
            <a:ext cx="8686800" cy="1151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latinLnBrk="1">
              <a:spcBef>
                <a:spcPct val="20000"/>
              </a:spcBef>
              <a:buChar char="•"/>
              <a:defRPr sz="2200">
                <a:solidFill>
                  <a:srgbClr val="26214F"/>
                </a:solidFill>
                <a:latin typeface="仿宋_GB2312" pitchFamily="49" charset="-122"/>
                <a:ea typeface="宋体" panose="02010600030101010101" pitchFamily="2" charset="-122"/>
              </a:defRPr>
            </a:lvl1pPr>
            <a:lvl2pPr marL="742950" indent="-285750" latinLnBrk="1">
              <a:spcBef>
                <a:spcPct val="20000"/>
              </a:spcBef>
              <a:buChar char="•"/>
              <a:defRPr sz="2000">
                <a:solidFill>
                  <a:srgbClr val="26214F"/>
                </a:solidFill>
                <a:latin typeface="仿宋_GB2312" pitchFamily="49" charset="-122"/>
                <a:ea typeface="宋体" panose="02010600030101010101" pitchFamily="2" charset="-122"/>
              </a:defRPr>
            </a:lvl2pPr>
            <a:lvl3pPr marL="1143000" indent="-228600" latinLnBrk="1">
              <a:spcBef>
                <a:spcPct val="20000"/>
              </a:spcBef>
              <a:buChar char="•"/>
              <a:defRPr sz="2400">
                <a:solidFill>
                  <a:srgbClr val="26214F"/>
                </a:solidFill>
                <a:latin typeface="仿宋_GB2312" pitchFamily="49" charset="-122"/>
                <a:ea typeface="宋体" panose="02010600030101010101" pitchFamily="2" charset="-122"/>
              </a:defRPr>
            </a:lvl3pPr>
            <a:lvl4pPr marL="1600200" indent="-228600" latinLnBrk="1">
              <a:spcBef>
                <a:spcPct val="20000"/>
              </a:spcBef>
              <a:buChar char="•"/>
              <a:defRPr sz="1600">
                <a:solidFill>
                  <a:srgbClr val="26214F"/>
                </a:solidFill>
                <a:latin typeface="仿宋_GB2312" pitchFamily="49" charset="-122"/>
                <a:ea typeface="宋体" panose="02010600030101010101" pitchFamily="2" charset="-122"/>
              </a:defRPr>
            </a:lvl4pPr>
            <a:lvl5pPr marL="2057400" indent="-228600" latinLnBrk="1">
              <a:spcBef>
                <a:spcPct val="20000"/>
              </a:spcBef>
              <a:buChar char="•"/>
              <a:defRPr sz="1400">
                <a:solidFill>
                  <a:srgbClr val="26214F"/>
                </a:solidFill>
                <a:latin typeface="仿宋_GB2312" pitchFamily="49" charset="-122"/>
                <a:ea typeface="宋体" panose="02010600030101010101" pitchFamily="2" charset="-122"/>
              </a:defRPr>
            </a:lvl5pPr>
            <a:lvl6pPr marL="25146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6pPr>
            <a:lvl7pPr marL="29718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7pPr>
            <a:lvl8pPr marL="34290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8pPr>
            <a:lvl9pPr marL="38862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9pPr>
          </a:lstStyle>
          <a:p>
            <a:pPr marL="342900" indent="-342900" algn="just" eaLnBrk="1" latinLnBrk="0" hangingPunct="1">
              <a:lnSpc>
                <a:spcPct val="120000"/>
              </a:lnSpc>
              <a:spcBef>
                <a:spcPct val="0"/>
              </a:spcBef>
              <a:buFont typeface="Wingdings" panose="05000000000000000000" pitchFamily="2" charset="2"/>
              <a:buChar char="Ø"/>
              <a:defRPr/>
            </a:pPr>
            <a:r>
              <a:rPr kumimoji="1" lang="zh-CN" altLang="en-US" sz="2000" b="1" dirty="0">
                <a:solidFill>
                  <a:srgbClr val="3366CC"/>
                </a:solidFill>
                <a:latin typeface="+mn-ea"/>
                <a:ea typeface="+mn-ea"/>
              </a:rPr>
              <a:t>如何假设目标背景服从高斯分布， </a:t>
            </a:r>
            <a:r>
              <a:rPr kumimoji="1" lang="en-US" altLang="zh-CN" sz="2000" b="1" i="1" dirty="0">
                <a:solidFill>
                  <a:srgbClr val="3366CC"/>
                </a:solidFill>
                <a:latin typeface="+mn-ea"/>
                <a:ea typeface="+mn-ea"/>
              </a:rPr>
              <a:t>H(r)</a:t>
            </a:r>
            <a:r>
              <a:rPr kumimoji="1" lang="zh-CN" altLang="en-US" sz="2000" b="1" dirty="0">
                <a:solidFill>
                  <a:srgbClr val="3366CC"/>
                </a:solidFill>
                <a:latin typeface="+mn-ea"/>
                <a:ea typeface="+mn-ea"/>
              </a:rPr>
              <a:t>是上述</a:t>
            </a:r>
            <a:r>
              <a:rPr kumimoji="1" lang="en-US" altLang="zh-CN" sz="2000" b="1" dirty="0">
                <a:solidFill>
                  <a:srgbClr val="3366CC"/>
                </a:solidFill>
                <a:latin typeface="+mn-ea"/>
                <a:ea typeface="+mn-ea"/>
              </a:rPr>
              <a:t>5</a:t>
            </a:r>
            <a:r>
              <a:rPr kumimoji="1" lang="zh-CN" altLang="en-US" sz="2000" b="1" dirty="0">
                <a:solidFill>
                  <a:srgbClr val="3366CC"/>
                </a:solidFill>
                <a:latin typeface="+mn-ea"/>
                <a:ea typeface="+mn-ea"/>
              </a:rPr>
              <a:t>个参数的函数，可以通过拟合方式使理论的直方图与实际的直方图的均方误差最小，从而估计 </a:t>
            </a:r>
            <a:r>
              <a:rPr kumimoji="1" lang="en-US" altLang="zh-CN" sz="2000" b="1" dirty="0">
                <a:solidFill>
                  <a:srgbClr val="3366CC"/>
                </a:solidFill>
                <a:latin typeface="+mn-ea"/>
                <a:ea typeface="+mn-ea"/>
              </a:rPr>
              <a:t>5</a:t>
            </a:r>
            <a:r>
              <a:rPr kumimoji="1" lang="zh-CN" altLang="en-US" sz="2000" b="1" dirty="0">
                <a:solidFill>
                  <a:srgbClr val="3366CC"/>
                </a:solidFill>
                <a:latin typeface="+mn-ea"/>
                <a:ea typeface="+mn-ea"/>
              </a:rPr>
              <a:t>个参数。</a:t>
            </a:r>
            <a:endParaRPr kumimoji="1" lang="zh-CN" altLang="en-US" sz="2000" b="1" i="1" dirty="0">
              <a:solidFill>
                <a:srgbClr val="3366CC"/>
              </a:solidFill>
              <a:latin typeface="+mn-ea"/>
              <a:ea typeface="+mn-ea"/>
            </a:endParaRPr>
          </a:p>
        </p:txBody>
      </p:sp>
      <p:sp>
        <p:nvSpPr>
          <p:cNvPr id="720904" name="Rectangle 8"/>
          <p:cNvSpPr>
            <a:spLocks noChangeArrowheads="1"/>
          </p:cNvSpPr>
          <p:nvPr/>
        </p:nvSpPr>
        <p:spPr bwMode="auto">
          <a:xfrm>
            <a:off x="360363" y="981075"/>
            <a:ext cx="8820150" cy="89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381000" indent="-381000" latinLnBrk="1">
              <a:spcBef>
                <a:spcPct val="20000"/>
              </a:spcBef>
              <a:buChar char="•"/>
              <a:defRPr sz="2200">
                <a:solidFill>
                  <a:srgbClr val="26214F"/>
                </a:solidFill>
                <a:latin typeface="仿宋_GB2312" pitchFamily="49" charset="-122"/>
                <a:ea typeface="宋体" panose="02010600030101010101" pitchFamily="2" charset="-122"/>
              </a:defRPr>
            </a:lvl1pPr>
            <a:lvl2pPr marL="742950" indent="-285750" latinLnBrk="1">
              <a:spcBef>
                <a:spcPct val="20000"/>
              </a:spcBef>
              <a:buChar char="•"/>
              <a:defRPr sz="2000">
                <a:solidFill>
                  <a:srgbClr val="26214F"/>
                </a:solidFill>
                <a:latin typeface="仿宋_GB2312" pitchFamily="49" charset="-122"/>
                <a:ea typeface="宋体" panose="02010600030101010101" pitchFamily="2" charset="-122"/>
              </a:defRPr>
            </a:lvl2pPr>
            <a:lvl3pPr marL="1143000" indent="-228600" latinLnBrk="1">
              <a:spcBef>
                <a:spcPct val="20000"/>
              </a:spcBef>
              <a:buChar char="•"/>
              <a:defRPr sz="2400">
                <a:solidFill>
                  <a:srgbClr val="26214F"/>
                </a:solidFill>
                <a:latin typeface="仿宋_GB2312" pitchFamily="49" charset="-122"/>
                <a:ea typeface="宋体" panose="02010600030101010101" pitchFamily="2" charset="-122"/>
              </a:defRPr>
            </a:lvl3pPr>
            <a:lvl4pPr marL="1600200" indent="-228600" latinLnBrk="1">
              <a:spcBef>
                <a:spcPct val="20000"/>
              </a:spcBef>
              <a:buChar char="•"/>
              <a:defRPr sz="1600">
                <a:solidFill>
                  <a:srgbClr val="26214F"/>
                </a:solidFill>
                <a:latin typeface="仿宋_GB2312" pitchFamily="49" charset="-122"/>
                <a:ea typeface="宋体" panose="02010600030101010101" pitchFamily="2" charset="-122"/>
              </a:defRPr>
            </a:lvl4pPr>
            <a:lvl5pPr marL="2057400" indent="-228600" latinLnBrk="1">
              <a:spcBef>
                <a:spcPct val="20000"/>
              </a:spcBef>
              <a:buChar char="•"/>
              <a:defRPr sz="1400">
                <a:solidFill>
                  <a:srgbClr val="26214F"/>
                </a:solidFill>
                <a:latin typeface="仿宋_GB2312" pitchFamily="49" charset="-122"/>
                <a:ea typeface="宋体" panose="02010600030101010101" pitchFamily="2" charset="-122"/>
              </a:defRPr>
            </a:lvl5pPr>
            <a:lvl6pPr marL="25146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6pPr>
            <a:lvl7pPr marL="29718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7pPr>
            <a:lvl8pPr marL="34290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8pPr>
            <a:lvl9pPr marL="38862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9pPr>
          </a:lstStyle>
          <a:p>
            <a:pPr eaLnBrk="1" latinLnBrk="0" hangingPunct="1">
              <a:lnSpc>
                <a:spcPct val="130000"/>
              </a:lnSpc>
              <a:spcBef>
                <a:spcPct val="0"/>
              </a:spcBef>
              <a:buClr>
                <a:srgbClr val="3366CC"/>
              </a:buClr>
              <a:buFont typeface="Wingdings" panose="05000000000000000000" pitchFamily="2" charset="2"/>
              <a:buChar char="Ø"/>
              <a:defRPr/>
            </a:pPr>
            <a:r>
              <a:rPr kumimoji="1" lang="zh-CN" altLang="en-US" sz="2000" b="1" dirty="0">
                <a:solidFill>
                  <a:srgbClr val="3366CC"/>
                </a:solidFill>
                <a:latin typeface="+mn-ea"/>
                <a:ea typeface="+mn-ea"/>
              </a:rPr>
              <a:t>上述结果是在各种参数已知的条件下得到的，一般讲，上述参数并不知道，可以通过直方图来估计上述参数。图像的总概率密度分布为：</a:t>
            </a:r>
          </a:p>
        </p:txBody>
      </p:sp>
      <p:sp>
        <p:nvSpPr>
          <p:cNvPr id="720905" name="Rectangle 9"/>
          <p:cNvSpPr>
            <a:spLocks noChangeArrowheads="1"/>
          </p:cNvSpPr>
          <p:nvPr/>
        </p:nvSpPr>
        <p:spPr bwMode="auto">
          <a:xfrm>
            <a:off x="714375" y="4365625"/>
            <a:ext cx="5180013" cy="1533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1" hangingPunct="1">
              <a:lnSpc>
                <a:spcPct val="130000"/>
              </a:lnSpc>
            </a:pPr>
            <a:r>
              <a:rPr kumimoji="1" lang="zh-CN" altLang="en-US" b="1">
                <a:solidFill>
                  <a:srgbClr val="3366CC"/>
                </a:solidFill>
                <a:latin typeface="Times New Roman" pitchFamily="18" charset="0"/>
                <a:ea typeface="宋体" pitchFamily="2" charset="-122"/>
              </a:rPr>
              <a:t>对灰度位于 </a:t>
            </a:r>
            <a:r>
              <a:rPr kumimoji="1" lang="en-US" altLang="zh-CN" b="1">
                <a:solidFill>
                  <a:srgbClr val="3366CC"/>
                </a:solidFill>
                <a:latin typeface="Times New Roman" pitchFamily="18" charset="0"/>
                <a:ea typeface="宋体" pitchFamily="2" charset="-122"/>
              </a:rPr>
              <a:t>t</a:t>
            </a:r>
            <a:r>
              <a:rPr kumimoji="1" lang="en-US" altLang="zh-CN" b="1" baseline="-25000">
                <a:solidFill>
                  <a:srgbClr val="3366CC"/>
                </a:solidFill>
                <a:latin typeface="Times New Roman" pitchFamily="18" charset="0"/>
                <a:ea typeface="宋体" pitchFamily="2" charset="-122"/>
              </a:rPr>
              <a:t>1</a:t>
            </a:r>
            <a:r>
              <a:rPr kumimoji="1" lang="en-US" altLang="zh-CN" b="1">
                <a:solidFill>
                  <a:srgbClr val="3366CC"/>
                </a:solidFill>
                <a:latin typeface="Times New Roman" pitchFamily="18" charset="0"/>
                <a:ea typeface="宋体" pitchFamily="2" charset="-122"/>
              </a:rPr>
              <a:t> </a:t>
            </a:r>
            <a:r>
              <a:rPr kumimoji="1" lang="zh-CN" altLang="en-US" b="1">
                <a:solidFill>
                  <a:srgbClr val="3366CC"/>
                </a:solidFill>
                <a:latin typeface="Times New Roman" pitchFamily="18" charset="0"/>
                <a:ea typeface="宋体" pitchFamily="2" charset="-122"/>
              </a:rPr>
              <a:t>和  </a:t>
            </a:r>
            <a:r>
              <a:rPr kumimoji="1" lang="en-US" altLang="zh-CN" b="1">
                <a:solidFill>
                  <a:srgbClr val="3366CC"/>
                </a:solidFill>
                <a:latin typeface="Times New Roman" pitchFamily="18" charset="0"/>
                <a:ea typeface="宋体" pitchFamily="2" charset="-122"/>
              </a:rPr>
              <a:t>t</a:t>
            </a:r>
            <a:r>
              <a:rPr kumimoji="1" lang="en-US" altLang="zh-CN" b="1" baseline="-25000">
                <a:solidFill>
                  <a:srgbClr val="3366CC"/>
                </a:solidFill>
                <a:latin typeface="Times New Roman" pitchFamily="18" charset="0"/>
                <a:ea typeface="宋体" pitchFamily="2" charset="-122"/>
              </a:rPr>
              <a:t>2  </a:t>
            </a:r>
            <a:r>
              <a:rPr kumimoji="1" lang="zh-CN" altLang="en-US" b="1">
                <a:solidFill>
                  <a:srgbClr val="3366CC"/>
                </a:solidFill>
                <a:latin typeface="Times New Roman" pitchFamily="18" charset="0"/>
                <a:ea typeface="宋体" pitchFamily="2" charset="-122"/>
              </a:rPr>
              <a:t>间的象素，根据该象素邻域内已经作出判决的其他象素的情况确定该象素的归属。或利用其他方法如跟踪法或区域扩张方法进行进一步分割。</a:t>
            </a:r>
          </a:p>
        </p:txBody>
      </p:sp>
      <p:grpSp>
        <p:nvGrpSpPr>
          <p:cNvPr id="2" name="Group 10"/>
          <p:cNvGrpSpPr>
            <a:grpSpLocks/>
          </p:cNvGrpSpPr>
          <p:nvPr/>
        </p:nvGrpSpPr>
        <p:grpSpPr bwMode="auto">
          <a:xfrm>
            <a:off x="5364163" y="4430713"/>
            <a:ext cx="3482975" cy="1806575"/>
            <a:chOff x="4176" y="2568"/>
            <a:chExt cx="2194" cy="1138"/>
          </a:xfrm>
        </p:grpSpPr>
        <p:sp>
          <p:nvSpPr>
            <p:cNvPr id="23560" name="Line 11"/>
            <p:cNvSpPr>
              <a:spLocks noChangeShapeType="1"/>
            </p:cNvSpPr>
            <p:nvPr/>
          </p:nvSpPr>
          <p:spPr bwMode="auto">
            <a:xfrm>
              <a:off x="4176" y="3432"/>
              <a:ext cx="2112" cy="0"/>
            </a:xfrm>
            <a:prstGeom prst="line">
              <a:avLst/>
            </a:prstGeom>
            <a:noFill/>
            <a:ln w="28575">
              <a:solidFill>
                <a:schemeClr val="tx1"/>
              </a:solidFill>
              <a:round/>
              <a:headEnd type="none" w="sm" len="sm"/>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3561" name="Line 12"/>
            <p:cNvSpPr>
              <a:spLocks noChangeShapeType="1"/>
            </p:cNvSpPr>
            <p:nvPr/>
          </p:nvSpPr>
          <p:spPr bwMode="auto">
            <a:xfrm>
              <a:off x="4992" y="3072"/>
              <a:ext cx="0" cy="432"/>
            </a:xfrm>
            <a:prstGeom prst="line">
              <a:avLst/>
            </a:prstGeom>
            <a:noFill/>
            <a:ln w="12700">
              <a:solidFill>
                <a:schemeClr val="tx1"/>
              </a:solidFill>
              <a:prstDash val="lg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23562" name="Freeform 13"/>
            <p:cNvSpPr>
              <a:spLocks/>
            </p:cNvSpPr>
            <p:nvPr/>
          </p:nvSpPr>
          <p:spPr bwMode="auto">
            <a:xfrm>
              <a:off x="4320" y="2808"/>
              <a:ext cx="1104" cy="600"/>
            </a:xfrm>
            <a:custGeom>
              <a:avLst/>
              <a:gdLst>
                <a:gd name="T0" fmla="*/ 0 w 1104"/>
                <a:gd name="T1" fmla="*/ 600 h 600"/>
                <a:gd name="T2" fmla="*/ 192 w 1104"/>
                <a:gd name="T3" fmla="*/ 408 h 600"/>
                <a:gd name="T4" fmla="*/ 336 w 1104"/>
                <a:gd name="T5" fmla="*/ 72 h 600"/>
                <a:gd name="T6" fmla="*/ 480 w 1104"/>
                <a:gd name="T7" fmla="*/ 72 h 600"/>
                <a:gd name="T8" fmla="*/ 816 w 1104"/>
                <a:gd name="T9" fmla="*/ 504 h 600"/>
                <a:gd name="T10" fmla="*/ 1104 w 1104"/>
                <a:gd name="T11" fmla="*/ 600 h 600"/>
                <a:gd name="T12" fmla="*/ 0 60000 65536"/>
                <a:gd name="T13" fmla="*/ 0 60000 65536"/>
                <a:gd name="T14" fmla="*/ 0 60000 65536"/>
                <a:gd name="T15" fmla="*/ 0 60000 65536"/>
                <a:gd name="T16" fmla="*/ 0 60000 65536"/>
                <a:gd name="T17" fmla="*/ 0 60000 65536"/>
                <a:gd name="T18" fmla="*/ 0 w 1104"/>
                <a:gd name="T19" fmla="*/ 0 h 600"/>
                <a:gd name="T20" fmla="*/ 1104 w 1104"/>
                <a:gd name="T21" fmla="*/ 600 h 600"/>
              </a:gdLst>
              <a:ahLst/>
              <a:cxnLst>
                <a:cxn ang="T12">
                  <a:pos x="T0" y="T1"/>
                </a:cxn>
                <a:cxn ang="T13">
                  <a:pos x="T2" y="T3"/>
                </a:cxn>
                <a:cxn ang="T14">
                  <a:pos x="T4" y="T5"/>
                </a:cxn>
                <a:cxn ang="T15">
                  <a:pos x="T6" y="T7"/>
                </a:cxn>
                <a:cxn ang="T16">
                  <a:pos x="T8" y="T9"/>
                </a:cxn>
                <a:cxn ang="T17">
                  <a:pos x="T10" y="T11"/>
                </a:cxn>
              </a:cxnLst>
              <a:rect l="T18" t="T19" r="T20" b="T21"/>
              <a:pathLst>
                <a:path w="1104" h="600">
                  <a:moveTo>
                    <a:pt x="0" y="600"/>
                  </a:moveTo>
                  <a:cubicBezTo>
                    <a:pt x="68" y="548"/>
                    <a:pt x="136" y="496"/>
                    <a:pt x="192" y="408"/>
                  </a:cubicBezTo>
                  <a:cubicBezTo>
                    <a:pt x="248" y="320"/>
                    <a:pt x="288" y="128"/>
                    <a:pt x="336" y="72"/>
                  </a:cubicBezTo>
                  <a:cubicBezTo>
                    <a:pt x="384" y="16"/>
                    <a:pt x="400" y="0"/>
                    <a:pt x="480" y="72"/>
                  </a:cubicBezTo>
                  <a:cubicBezTo>
                    <a:pt x="560" y="144"/>
                    <a:pt x="712" y="416"/>
                    <a:pt x="816" y="504"/>
                  </a:cubicBezTo>
                  <a:cubicBezTo>
                    <a:pt x="920" y="592"/>
                    <a:pt x="1012" y="596"/>
                    <a:pt x="1104" y="600"/>
                  </a:cubicBezTo>
                </a:path>
              </a:pathLst>
            </a:custGeom>
            <a:noFill/>
            <a:ln w="28575" cap="flat" cmpd="sng">
              <a:solidFill>
                <a:schemeClr val="tx1"/>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3563" name="Freeform 14"/>
            <p:cNvSpPr>
              <a:spLocks/>
            </p:cNvSpPr>
            <p:nvPr/>
          </p:nvSpPr>
          <p:spPr bwMode="auto">
            <a:xfrm>
              <a:off x="4896" y="2688"/>
              <a:ext cx="1056" cy="712"/>
            </a:xfrm>
            <a:custGeom>
              <a:avLst/>
              <a:gdLst>
                <a:gd name="T0" fmla="*/ 0 w 1056"/>
                <a:gd name="T1" fmla="*/ 696 h 712"/>
                <a:gd name="T2" fmla="*/ 240 w 1056"/>
                <a:gd name="T3" fmla="*/ 648 h 712"/>
                <a:gd name="T4" fmla="*/ 384 w 1056"/>
                <a:gd name="T5" fmla="*/ 312 h 712"/>
                <a:gd name="T6" fmla="*/ 480 w 1056"/>
                <a:gd name="T7" fmla="*/ 24 h 712"/>
                <a:gd name="T8" fmla="*/ 672 w 1056"/>
                <a:gd name="T9" fmla="*/ 168 h 712"/>
                <a:gd name="T10" fmla="*/ 816 w 1056"/>
                <a:gd name="T11" fmla="*/ 600 h 712"/>
                <a:gd name="T12" fmla="*/ 1056 w 1056"/>
                <a:gd name="T13" fmla="*/ 696 h 712"/>
                <a:gd name="T14" fmla="*/ 0 60000 65536"/>
                <a:gd name="T15" fmla="*/ 0 60000 65536"/>
                <a:gd name="T16" fmla="*/ 0 60000 65536"/>
                <a:gd name="T17" fmla="*/ 0 60000 65536"/>
                <a:gd name="T18" fmla="*/ 0 60000 65536"/>
                <a:gd name="T19" fmla="*/ 0 60000 65536"/>
                <a:gd name="T20" fmla="*/ 0 60000 65536"/>
                <a:gd name="T21" fmla="*/ 0 w 1056"/>
                <a:gd name="T22" fmla="*/ 0 h 712"/>
                <a:gd name="T23" fmla="*/ 1056 w 1056"/>
                <a:gd name="T24" fmla="*/ 712 h 71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6" h="712">
                  <a:moveTo>
                    <a:pt x="0" y="696"/>
                  </a:moveTo>
                  <a:cubicBezTo>
                    <a:pt x="88" y="704"/>
                    <a:pt x="176" y="712"/>
                    <a:pt x="240" y="648"/>
                  </a:cubicBezTo>
                  <a:cubicBezTo>
                    <a:pt x="304" y="584"/>
                    <a:pt x="344" y="416"/>
                    <a:pt x="384" y="312"/>
                  </a:cubicBezTo>
                  <a:cubicBezTo>
                    <a:pt x="424" y="208"/>
                    <a:pt x="432" y="48"/>
                    <a:pt x="480" y="24"/>
                  </a:cubicBezTo>
                  <a:cubicBezTo>
                    <a:pt x="528" y="0"/>
                    <a:pt x="616" y="72"/>
                    <a:pt x="672" y="168"/>
                  </a:cubicBezTo>
                  <a:cubicBezTo>
                    <a:pt x="728" y="264"/>
                    <a:pt x="752" y="512"/>
                    <a:pt x="816" y="600"/>
                  </a:cubicBezTo>
                  <a:cubicBezTo>
                    <a:pt x="880" y="688"/>
                    <a:pt x="968" y="692"/>
                    <a:pt x="1056" y="696"/>
                  </a:cubicBezTo>
                </a:path>
              </a:pathLst>
            </a:custGeom>
            <a:noFill/>
            <a:ln w="28575" cap="flat" cmpd="sng">
              <a:solidFill>
                <a:srgbClr val="FF6600"/>
              </a:solidFill>
              <a:prstDash val="solid"/>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20911" name="Text Box 15"/>
            <p:cNvSpPr txBox="1">
              <a:spLocks noChangeArrowheads="1"/>
            </p:cNvSpPr>
            <p:nvPr/>
          </p:nvSpPr>
          <p:spPr bwMode="auto">
            <a:xfrm>
              <a:off x="4896" y="3456"/>
              <a:ext cx="212" cy="250"/>
            </a:xfrm>
            <a:prstGeom prst="rect">
              <a:avLst/>
            </a:prstGeom>
            <a:noFill/>
            <a:ln w="12700">
              <a:noFill/>
              <a:miter lim="800000"/>
              <a:headEnd type="none" w="sm" len="sm"/>
              <a:tailEnd type="none" w="sm" len="sm"/>
            </a:ln>
            <a:effectLst/>
          </p:spPr>
          <p:txBody>
            <a:bodyPr wrap="none">
              <a:spAutoFit/>
            </a:bodyPr>
            <a:lstStyle/>
            <a:p>
              <a:pPr eaLnBrk="1" hangingPunct="1">
                <a:defRPr/>
              </a:pPr>
              <a:r>
                <a:rPr kumimoji="1" lang="en-US" altLang="zh-CN" sz="2000" i="1">
                  <a:effectLst>
                    <a:outerShdw blurRad="38100" dist="38100" dir="2700000" algn="tl">
                      <a:srgbClr val="C0C0C0"/>
                    </a:outerShdw>
                  </a:effectLst>
                  <a:latin typeface="Times New Roman" pitchFamily="18" charset="0"/>
                  <a:ea typeface="宋体" pitchFamily="2" charset="-122"/>
                </a:rPr>
                <a:t>t</a:t>
              </a:r>
              <a:r>
                <a:rPr kumimoji="1" lang="en-US" altLang="zh-CN" sz="2000" i="1" baseline="-25000">
                  <a:effectLst>
                    <a:outerShdw blurRad="38100" dist="38100" dir="2700000" algn="tl">
                      <a:srgbClr val="C0C0C0"/>
                    </a:outerShdw>
                  </a:effectLst>
                  <a:latin typeface="Times New Roman" pitchFamily="18" charset="0"/>
                  <a:ea typeface="宋体" pitchFamily="2" charset="-122"/>
                </a:rPr>
                <a:t>1</a:t>
              </a:r>
            </a:p>
          </p:txBody>
        </p:sp>
        <p:sp>
          <p:nvSpPr>
            <p:cNvPr id="720912" name="Text Box 16"/>
            <p:cNvSpPr txBox="1">
              <a:spLocks noChangeArrowheads="1"/>
            </p:cNvSpPr>
            <p:nvPr/>
          </p:nvSpPr>
          <p:spPr bwMode="auto">
            <a:xfrm>
              <a:off x="6192" y="3144"/>
              <a:ext cx="178" cy="250"/>
            </a:xfrm>
            <a:prstGeom prst="rect">
              <a:avLst/>
            </a:prstGeom>
            <a:noFill/>
            <a:ln w="12700">
              <a:noFill/>
              <a:miter lim="800000"/>
              <a:headEnd type="none" w="sm" len="sm"/>
              <a:tailEnd type="none" w="sm" len="sm"/>
            </a:ln>
            <a:effectLst/>
          </p:spPr>
          <p:txBody>
            <a:bodyPr wrap="none">
              <a:spAutoFit/>
            </a:bodyPr>
            <a:lstStyle>
              <a:lvl1pPr eaLnBrk="0" hangingPunct="0">
                <a:defRPr>
                  <a:solidFill>
                    <a:schemeClr val="tx1"/>
                  </a:solidFill>
                  <a:latin typeface="Arial" pitchFamily="34" charset="0"/>
                  <a:ea typeface="Gungsuh" pitchFamily="18" charset="-127"/>
                </a:defRPr>
              </a:lvl1pPr>
              <a:lvl2pPr marL="742950" indent="-285750" eaLnBrk="0" hangingPunct="0">
                <a:defRPr>
                  <a:solidFill>
                    <a:schemeClr val="tx1"/>
                  </a:solidFill>
                  <a:latin typeface="Arial" pitchFamily="34" charset="0"/>
                  <a:ea typeface="Gungsuh" pitchFamily="18" charset="-127"/>
                </a:defRPr>
              </a:lvl2pPr>
              <a:lvl3pPr marL="1143000" indent="-228600" eaLnBrk="0" hangingPunct="0">
                <a:defRPr>
                  <a:solidFill>
                    <a:schemeClr val="tx1"/>
                  </a:solidFill>
                  <a:latin typeface="Arial" pitchFamily="34" charset="0"/>
                  <a:ea typeface="Gungsuh" pitchFamily="18" charset="-127"/>
                </a:defRPr>
              </a:lvl3pPr>
              <a:lvl4pPr marL="1600200" indent="-228600" eaLnBrk="0" hangingPunct="0">
                <a:defRPr>
                  <a:solidFill>
                    <a:schemeClr val="tx1"/>
                  </a:solidFill>
                  <a:latin typeface="Arial" pitchFamily="34" charset="0"/>
                  <a:ea typeface="Gungsuh" pitchFamily="18" charset="-127"/>
                </a:defRPr>
              </a:lvl4pPr>
              <a:lvl5pPr marL="2057400" indent="-228600" eaLnBrk="0" hangingPunct="0">
                <a:defRPr>
                  <a:solidFill>
                    <a:schemeClr val="tx1"/>
                  </a:solidFill>
                  <a:latin typeface="Arial" pitchFamily="34" charset="0"/>
                  <a:ea typeface="Gungsuh" pitchFamily="18" charset="-127"/>
                </a:defRPr>
              </a:lvl5pPr>
              <a:lvl6pPr marL="2514600" indent="-228600" eaLnBrk="0" fontAlgn="base" hangingPunct="0">
                <a:spcBef>
                  <a:spcPct val="0"/>
                </a:spcBef>
                <a:spcAft>
                  <a:spcPct val="0"/>
                </a:spcAft>
                <a:defRPr>
                  <a:solidFill>
                    <a:schemeClr val="tx1"/>
                  </a:solidFill>
                  <a:latin typeface="Arial" pitchFamily="34" charset="0"/>
                  <a:ea typeface="Gungsuh" pitchFamily="18" charset="-127"/>
                </a:defRPr>
              </a:lvl6pPr>
              <a:lvl7pPr marL="2971800" indent="-228600" eaLnBrk="0" fontAlgn="base" hangingPunct="0">
                <a:spcBef>
                  <a:spcPct val="0"/>
                </a:spcBef>
                <a:spcAft>
                  <a:spcPct val="0"/>
                </a:spcAft>
                <a:defRPr>
                  <a:solidFill>
                    <a:schemeClr val="tx1"/>
                  </a:solidFill>
                  <a:latin typeface="Arial" pitchFamily="34" charset="0"/>
                  <a:ea typeface="Gungsuh" pitchFamily="18" charset="-127"/>
                </a:defRPr>
              </a:lvl7pPr>
              <a:lvl8pPr marL="3429000" indent="-228600" eaLnBrk="0" fontAlgn="base" hangingPunct="0">
                <a:spcBef>
                  <a:spcPct val="0"/>
                </a:spcBef>
                <a:spcAft>
                  <a:spcPct val="0"/>
                </a:spcAft>
                <a:defRPr>
                  <a:solidFill>
                    <a:schemeClr val="tx1"/>
                  </a:solidFill>
                  <a:latin typeface="Arial" pitchFamily="34" charset="0"/>
                  <a:ea typeface="Gungsuh" pitchFamily="18" charset="-127"/>
                </a:defRPr>
              </a:lvl8pPr>
              <a:lvl9pPr marL="3886200" indent="-228600" eaLnBrk="0" fontAlgn="base" hangingPunct="0">
                <a:spcBef>
                  <a:spcPct val="0"/>
                </a:spcBef>
                <a:spcAft>
                  <a:spcPct val="0"/>
                </a:spcAft>
                <a:defRPr>
                  <a:solidFill>
                    <a:schemeClr val="tx1"/>
                  </a:solidFill>
                  <a:latin typeface="Arial" pitchFamily="34" charset="0"/>
                  <a:ea typeface="Gungsuh" pitchFamily="18" charset="-127"/>
                </a:defRPr>
              </a:lvl9pPr>
            </a:lstStyle>
            <a:p>
              <a:pPr eaLnBrk="1" hangingPunct="1">
                <a:defRPr/>
              </a:pPr>
              <a:r>
                <a:rPr kumimoji="1" lang="en-US" altLang="zh-CN" sz="2000" i="1">
                  <a:effectLst>
                    <a:outerShdw blurRad="38100" dist="38100" dir="2700000" algn="tl">
                      <a:srgbClr val="C0C0C0"/>
                    </a:outerShdw>
                  </a:effectLst>
                  <a:latin typeface="Times New Roman" pitchFamily="18" charset="0"/>
                  <a:ea typeface="宋体" pitchFamily="2" charset="-122"/>
                </a:rPr>
                <a:t>r</a:t>
              </a:r>
            </a:p>
          </p:txBody>
        </p:sp>
        <p:sp>
          <p:nvSpPr>
            <p:cNvPr id="720913" name="Rectangle 17"/>
            <p:cNvSpPr>
              <a:spLocks noChangeArrowheads="1"/>
            </p:cNvSpPr>
            <p:nvPr/>
          </p:nvSpPr>
          <p:spPr bwMode="auto">
            <a:xfrm>
              <a:off x="5472" y="2592"/>
              <a:ext cx="416" cy="250"/>
            </a:xfrm>
            <a:prstGeom prst="rect">
              <a:avLst/>
            </a:prstGeom>
            <a:noFill/>
            <a:ln w="12700">
              <a:noFill/>
              <a:miter lim="800000"/>
              <a:headEnd type="none" w="sm" len="sm"/>
              <a:tailEnd type="none" w="sm" len="sm"/>
            </a:ln>
            <a:effectLst/>
          </p:spPr>
          <p:txBody>
            <a:bodyPr wrap="none">
              <a:spAutoFit/>
            </a:bodyPr>
            <a:lstStyle/>
            <a:p>
              <a:pPr eaLnBrk="1" hangingPunct="1">
                <a:defRPr/>
              </a:pPr>
              <a:r>
                <a:rPr kumimoji="1" lang="en-US" altLang="zh-CN" sz="2000" i="1">
                  <a:solidFill>
                    <a:srgbClr val="FF6600"/>
                  </a:solidFill>
                  <a:effectLst>
                    <a:outerShdw blurRad="38100" dist="38100" dir="2700000" algn="tl">
                      <a:srgbClr val="C0C0C0"/>
                    </a:outerShdw>
                  </a:effectLst>
                  <a:latin typeface="Times New Roman" pitchFamily="18" charset="0"/>
                  <a:ea typeface="宋体" pitchFamily="2" charset="-122"/>
                </a:rPr>
                <a:t>p</a:t>
              </a:r>
              <a:r>
                <a:rPr kumimoji="1" lang="en-US" altLang="zh-CN" sz="2000" i="1" baseline="-25000">
                  <a:solidFill>
                    <a:srgbClr val="FF6600"/>
                  </a:solidFill>
                  <a:effectLst>
                    <a:outerShdw blurRad="38100" dist="38100" dir="2700000" algn="tl">
                      <a:srgbClr val="C0C0C0"/>
                    </a:outerShdw>
                  </a:effectLst>
                  <a:latin typeface="Times New Roman" pitchFamily="18" charset="0"/>
                  <a:ea typeface="宋体" pitchFamily="2" charset="-122"/>
                </a:rPr>
                <a:t>o</a:t>
              </a:r>
              <a:r>
                <a:rPr kumimoji="1" lang="en-US" altLang="zh-CN" sz="2000" i="1">
                  <a:solidFill>
                    <a:srgbClr val="FF6600"/>
                  </a:solidFill>
                  <a:effectLst>
                    <a:outerShdw blurRad="38100" dist="38100" dir="2700000" algn="tl">
                      <a:srgbClr val="C0C0C0"/>
                    </a:outerShdw>
                  </a:effectLst>
                  <a:latin typeface="Times New Roman" pitchFamily="18" charset="0"/>
                  <a:ea typeface="宋体" pitchFamily="2" charset="-122"/>
                </a:rPr>
                <a:t>(r)</a:t>
              </a:r>
            </a:p>
          </p:txBody>
        </p:sp>
        <p:sp>
          <p:nvSpPr>
            <p:cNvPr id="720914" name="Rectangle 18"/>
            <p:cNvSpPr>
              <a:spLocks noChangeArrowheads="1"/>
            </p:cNvSpPr>
            <p:nvPr/>
          </p:nvSpPr>
          <p:spPr bwMode="auto">
            <a:xfrm>
              <a:off x="4560" y="2568"/>
              <a:ext cx="416" cy="250"/>
            </a:xfrm>
            <a:prstGeom prst="rect">
              <a:avLst/>
            </a:prstGeom>
            <a:noFill/>
            <a:ln w="12700">
              <a:noFill/>
              <a:miter lim="800000"/>
              <a:headEnd type="none" w="sm" len="sm"/>
              <a:tailEnd type="none" w="sm" len="sm"/>
            </a:ln>
            <a:effectLst/>
          </p:spPr>
          <p:txBody>
            <a:bodyPr wrap="none">
              <a:spAutoFit/>
            </a:bodyPr>
            <a:lstStyle/>
            <a:p>
              <a:pPr eaLnBrk="1" hangingPunct="1">
                <a:defRPr/>
              </a:pPr>
              <a:r>
                <a:rPr kumimoji="1" lang="en-US" altLang="zh-CN" sz="2000" i="1">
                  <a:effectLst>
                    <a:outerShdw blurRad="38100" dist="38100" dir="2700000" algn="tl">
                      <a:srgbClr val="C0C0C0"/>
                    </a:outerShdw>
                  </a:effectLst>
                  <a:latin typeface="Times New Roman" pitchFamily="18" charset="0"/>
                  <a:ea typeface="宋体" pitchFamily="2" charset="-122"/>
                </a:rPr>
                <a:t>p</a:t>
              </a:r>
              <a:r>
                <a:rPr kumimoji="1" lang="en-US" altLang="zh-CN" sz="2000" i="1" baseline="-25000">
                  <a:effectLst>
                    <a:outerShdw blurRad="38100" dist="38100" dir="2700000" algn="tl">
                      <a:srgbClr val="C0C0C0"/>
                    </a:outerShdw>
                  </a:effectLst>
                  <a:latin typeface="Times New Roman" pitchFamily="18" charset="0"/>
                  <a:ea typeface="宋体" pitchFamily="2" charset="-122"/>
                </a:rPr>
                <a:t>b</a:t>
              </a:r>
              <a:r>
                <a:rPr kumimoji="1" lang="en-US" altLang="zh-CN" sz="2000" i="1">
                  <a:effectLst>
                    <a:outerShdw blurRad="38100" dist="38100" dir="2700000" algn="tl">
                      <a:srgbClr val="C0C0C0"/>
                    </a:outerShdw>
                  </a:effectLst>
                  <a:latin typeface="Times New Roman" pitchFamily="18" charset="0"/>
                  <a:ea typeface="宋体" pitchFamily="2" charset="-122"/>
                </a:rPr>
                <a:t>(r)</a:t>
              </a:r>
            </a:p>
          </p:txBody>
        </p:sp>
        <p:sp>
          <p:nvSpPr>
            <p:cNvPr id="23568" name="Line 19"/>
            <p:cNvSpPr>
              <a:spLocks noChangeShapeType="1"/>
            </p:cNvSpPr>
            <p:nvPr/>
          </p:nvSpPr>
          <p:spPr bwMode="auto">
            <a:xfrm>
              <a:off x="5280" y="3024"/>
              <a:ext cx="0" cy="432"/>
            </a:xfrm>
            <a:prstGeom prst="line">
              <a:avLst/>
            </a:prstGeom>
            <a:noFill/>
            <a:ln w="12700">
              <a:solidFill>
                <a:schemeClr val="tx1"/>
              </a:solidFill>
              <a:prstDash val="lgDash"/>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720916" name="Text Box 20"/>
            <p:cNvSpPr txBox="1">
              <a:spLocks noChangeArrowheads="1"/>
            </p:cNvSpPr>
            <p:nvPr/>
          </p:nvSpPr>
          <p:spPr bwMode="auto">
            <a:xfrm>
              <a:off x="5232" y="3456"/>
              <a:ext cx="212" cy="250"/>
            </a:xfrm>
            <a:prstGeom prst="rect">
              <a:avLst/>
            </a:prstGeom>
            <a:noFill/>
            <a:ln w="12700">
              <a:noFill/>
              <a:miter lim="800000"/>
              <a:headEnd type="none" w="sm" len="sm"/>
              <a:tailEnd type="none" w="sm" len="sm"/>
            </a:ln>
            <a:effectLst/>
          </p:spPr>
          <p:txBody>
            <a:bodyPr wrap="none">
              <a:spAutoFit/>
            </a:bodyPr>
            <a:lstStyle/>
            <a:p>
              <a:pPr eaLnBrk="1" hangingPunct="1">
                <a:defRPr/>
              </a:pPr>
              <a:r>
                <a:rPr kumimoji="1" lang="en-US" altLang="zh-CN" sz="2000" i="1">
                  <a:effectLst>
                    <a:outerShdw blurRad="38100" dist="38100" dir="2700000" algn="tl">
                      <a:srgbClr val="C0C0C0"/>
                    </a:outerShdw>
                  </a:effectLst>
                  <a:latin typeface="Times New Roman" pitchFamily="18" charset="0"/>
                  <a:ea typeface="宋体" pitchFamily="2" charset="-122"/>
                </a:rPr>
                <a:t>t</a:t>
              </a:r>
              <a:r>
                <a:rPr kumimoji="1" lang="en-US" altLang="zh-CN" sz="2000" i="1" baseline="-25000">
                  <a:effectLst>
                    <a:outerShdw blurRad="38100" dist="38100" dir="2700000" algn="tl">
                      <a:srgbClr val="C0C0C0"/>
                    </a:outerShdw>
                  </a:effectLst>
                  <a:latin typeface="Times New Roman" pitchFamily="18" charset="0"/>
                  <a:ea typeface="宋体" pitchFamily="2" charset="-122"/>
                </a:rPr>
                <a:t>2</a:t>
              </a:r>
            </a:p>
          </p:txBody>
        </p:sp>
      </p:grpSp>
      <p:sp>
        <p:nvSpPr>
          <p:cNvPr id="720917" name="Rectangle 21"/>
          <p:cNvSpPr>
            <a:spLocks noChangeArrowheads="1"/>
          </p:cNvSpPr>
          <p:nvPr/>
        </p:nvSpPr>
        <p:spPr bwMode="auto">
          <a:xfrm>
            <a:off x="360363" y="3621088"/>
            <a:ext cx="8686800" cy="7956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marL="342900" indent="-342900" eaLnBrk="1" hangingPunct="1">
              <a:lnSpc>
                <a:spcPct val="120000"/>
              </a:lnSpc>
              <a:buFont typeface="Wingdings" pitchFamily="2" charset="2"/>
              <a:buChar char="Ø"/>
            </a:pPr>
            <a:r>
              <a:rPr kumimoji="1" lang="zh-CN" altLang="en-US" sz="2000" b="1" dirty="0">
                <a:solidFill>
                  <a:srgbClr val="3366CC"/>
                </a:solidFill>
                <a:latin typeface="Times New Roman" pitchFamily="18" charset="0"/>
                <a:ea typeface="楷体_GB2312" pitchFamily="49" charset="-122"/>
              </a:rPr>
              <a:t>对于复杂图像，如果仅用单一阈值不能给出良好的分割结果，</a:t>
            </a:r>
            <a:r>
              <a:rPr kumimoji="1" lang="zh-CN" altLang="en-US" sz="2000" b="1" dirty="0">
                <a:solidFill>
                  <a:srgbClr val="3366CC"/>
                </a:solidFill>
                <a:latin typeface="Times New Roman" pitchFamily="18" charset="0"/>
                <a:ea typeface="宋体" pitchFamily="2" charset="-122"/>
              </a:rPr>
              <a:t>解决办法是使用</a:t>
            </a:r>
            <a:r>
              <a:rPr kumimoji="1" lang="zh-CN" altLang="en-US" sz="2000" b="1" dirty="0">
                <a:solidFill>
                  <a:srgbClr val="C00000"/>
                </a:solidFill>
                <a:latin typeface="Times New Roman" pitchFamily="18" charset="0"/>
                <a:ea typeface="宋体" pitchFamily="2" charset="-122"/>
              </a:rPr>
              <a:t>两个阈值</a:t>
            </a:r>
            <a:r>
              <a:rPr kumimoji="1" lang="zh-CN" altLang="en-US" sz="2000" b="1" dirty="0">
                <a:solidFill>
                  <a:srgbClr val="3366CC"/>
                </a:solidFill>
                <a:latin typeface="Times New Roman" pitchFamily="18" charset="0"/>
                <a:ea typeface="宋体" pitchFamily="2" charset="-122"/>
              </a:rPr>
              <a:t>，或者</a:t>
            </a:r>
            <a:r>
              <a:rPr kumimoji="1" lang="zh-CN" altLang="en-US" sz="2000" b="1" dirty="0">
                <a:solidFill>
                  <a:srgbClr val="FF0000"/>
                </a:solidFill>
                <a:latin typeface="Times New Roman" pitchFamily="18" charset="0"/>
                <a:ea typeface="宋体" pitchFamily="2" charset="-122"/>
              </a:rPr>
              <a:t>多个的阈值</a:t>
            </a:r>
            <a:r>
              <a:rPr kumimoji="1" lang="zh-CN" altLang="en-US" sz="2000" b="1" dirty="0">
                <a:solidFill>
                  <a:srgbClr val="3366CC"/>
                </a:solidFill>
                <a:latin typeface="Times New Roman" pitchFamily="18" charset="0"/>
                <a:ea typeface="宋体" pitchFamily="2" charset="-122"/>
              </a:rPr>
              <a:t>。</a:t>
            </a:r>
            <a:endParaRPr kumimoji="1" lang="zh-CN" altLang="en-US" sz="2000" b="1" i="1" dirty="0">
              <a:solidFill>
                <a:srgbClr val="3366CC"/>
              </a:solidFill>
              <a:latin typeface="Times New Roman" pitchFamily="18" charset="0"/>
              <a:ea typeface="宋体" pitchFamily="2" charset="-122"/>
            </a:endParaRPr>
          </a:p>
        </p:txBody>
      </p:sp>
      <p:graphicFrame>
        <p:nvGraphicFramePr>
          <p:cNvPr id="23559" name="对象 2"/>
          <p:cNvGraphicFramePr>
            <a:graphicFrameLocks noChangeAspect="1"/>
          </p:cNvGraphicFramePr>
          <p:nvPr/>
        </p:nvGraphicFramePr>
        <p:xfrm>
          <a:off x="2051050" y="1908175"/>
          <a:ext cx="4025900" cy="441325"/>
        </p:xfrm>
        <a:graphic>
          <a:graphicData uri="http://schemas.openxmlformats.org/presentationml/2006/ole">
            <mc:AlternateContent xmlns:mc="http://schemas.openxmlformats.org/markup-compatibility/2006">
              <mc:Choice xmlns:v="urn:schemas-microsoft-com:vml" Requires="v">
                <p:oleObj name="Equation" r:id="rId2" imgW="1809714" imgH="181065" progId="Equation.3">
                  <p:embed/>
                </p:oleObj>
              </mc:Choice>
              <mc:Fallback>
                <p:oleObj name="Equation" r:id="rId2" imgW="1809714" imgH="181065" progId="Equation.3">
                  <p:embed/>
                  <p:pic>
                    <p:nvPicPr>
                      <p:cNvPr id="0" name="对象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1908175"/>
                        <a:ext cx="4025900"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66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2090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090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209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0900" grpId="0"/>
      <p:bldP spid="720905" grpId="0"/>
      <p:bldP spid="72091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ChangeArrowheads="1"/>
          </p:cNvSpPr>
          <p:nvPr/>
        </p:nvSpPr>
        <p:spPr bwMode="auto">
          <a:xfrm>
            <a:off x="395288" y="476250"/>
            <a:ext cx="4381500"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marL="342900" indent="-342900" eaLnBrk="1" latinLnBrk="1" hangingPunct="1">
              <a:spcBef>
                <a:spcPct val="20000"/>
              </a:spcBef>
            </a:pPr>
            <a:r>
              <a:rPr lang="en-US" altLang="zh-CN" sz="2800" b="1">
                <a:solidFill>
                  <a:srgbClr val="990033"/>
                </a:solidFill>
                <a:latin typeface="微软雅黑" pitchFamily="34" charset="-122"/>
                <a:ea typeface="微软雅黑" pitchFamily="34" charset="-122"/>
              </a:rPr>
              <a:t>4.Otsu</a:t>
            </a:r>
            <a:r>
              <a:rPr lang="zh-CN" altLang="en-US" sz="2800" b="1">
                <a:solidFill>
                  <a:srgbClr val="990033"/>
                </a:solidFill>
                <a:latin typeface="微软雅黑" pitchFamily="34" charset="-122"/>
                <a:ea typeface="微软雅黑" pitchFamily="34" charset="-122"/>
              </a:rPr>
              <a:t>法阈值选择</a:t>
            </a:r>
          </a:p>
        </p:txBody>
      </p:sp>
      <p:sp>
        <p:nvSpPr>
          <p:cNvPr id="24579" name="Rectangle 5"/>
          <p:cNvSpPr>
            <a:spLocks noChangeArrowheads="1"/>
          </p:cNvSpPr>
          <p:nvPr/>
        </p:nvSpPr>
        <p:spPr bwMode="auto">
          <a:xfrm>
            <a:off x="284163" y="1003300"/>
            <a:ext cx="8032750" cy="78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342900" algn="just" eaLnBrk="1" latinLnBrk="1" hangingPunct="1">
              <a:lnSpc>
                <a:spcPct val="120000"/>
              </a:lnSpc>
              <a:spcBef>
                <a:spcPct val="20000"/>
              </a:spcBef>
            </a:pPr>
            <a:r>
              <a:rPr lang="en-US" altLang="zh-CN" sz="2000" b="1" dirty="0">
                <a:solidFill>
                  <a:srgbClr val="3366CC"/>
                </a:solidFill>
                <a:latin typeface="仿宋_GB2312" pitchFamily="49" charset="-122"/>
                <a:ea typeface="宋体" pitchFamily="2" charset="-122"/>
              </a:rPr>
              <a:t>Otsu</a:t>
            </a:r>
            <a:r>
              <a:rPr lang="zh-CN" altLang="en-US" sz="2000" b="1" dirty="0">
                <a:solidFill>
                  <a:srgbClr val="3366CC"/>
                </a:solidFill>
                <a:latin typeface="仿宋_GB2312" pitchFamily="49" charset="-122"/>
                <a:ea typeface="宋体" pitchFamily="2" charset="-122"/>
              </a:rPr>
              <a:t>法是一种</a:t>
            </a:r>
            <a:r>
              <a:rPr lang="zh-CN" altLang="en-US" sz="2000" b="1" dirty="0">
                <a:solidFill>
                  <a:srgbClr val="FF0000"/>
                </a:solidFill>
                <a:latin typeface="仿宋_GB2312" pitchFamily="49" charset="-122"/>
                <a:ea typeface="宋体" pitchFamily="2" charset="-122"/>
              </a:rPr>
              <a:t>使类间方差最大</a:t>
            </a:r>
            <a:r>
              <a:rPr lang="zh-CN" altLang="en-US" sz="2000" b="1" dirty="0">
                <a:solidFill>
                  <a:srgbClr val="3366CC"/>
                </a:solidFill>
                <a:latin typeface="仿宋_GB2312" pitchFamily="49" charset="-122"/>
                <a:ea typeface="宋体" pitchFamily="2" charset="-122"/>
              </a:rPr>
              <a:t>的自动确定阈值的方法，该方法具有简单、处理速度快的特点。 </a:t>
            </a:r>
            <a:endParaRPr lang="en-US" altLang="zh-CN" sz="2000" b="1" dirty="0">
              <a:solidFill>
                <a:srgbClr val="3366CC"/>
              </a:solidFill>
              <a:latin typeface="仿宋_GB2312" pitchFamily="49" charset="-122"/>
              <a:ea typeface="宋体" pitchFamily="2" charset="-122"/>
            </a:endParaRPr>
          </a:p>
        </p:txBody>
      </p:sp>
      <p:sp>
        <p:nvSpPr>
          <p:cNvPr id="24580" name="Rectangle 6"/>
          <p:cNvSpPr>
            <a:spLocks noChangeArrowheads="1"/>
          </p:cNvSpPr>
          <p:nvPr/>
        </p:nvSpPr>
        <p:spPr bwMode="auto">
          <a:xfrm>
            <a:off x="471488" y="1755775"/>
            <a:ext cx="553085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latinLnBrk="1" hangingPunct="1">
              <a:spcBef>
                <a:spcPct val="20000"/>
              </a:spcBef>
              <a:buFont typeface="Wingdings" pitchFamily="2" charset="2"/>
              <a:buChar char="u"/>
            </a:pPr>
            <a:r>
              <a:rPr lang="en-US" altLang="zh-CN" sz="2000" b="1" dirty="0">
                <a:solidFill>
                  <a:srgbClr val="C00000"/>
                </a:solidFill>
                <a:latin typeface="仿宋_GB2312" pitchFamily="49" charset="-122"/>
                <a:ea typeface="宋体" pitchFamily="2" charset="-122"/>
              </a:rPr>
              <a:t>Otsu</a:t>
            </a:r>
            <a:r>
              <a:rPr lang="zh-CN" altLang="en-US" sz="2000" b="1" dirty="0">
                <a:solidFill>
                  <a:srgbClr val="C00000"/>
                </a:solidFill>
                <a:latin typeface="仿宋_GB2312" pitchFamily="49" charset="-122"/>
                <a:ea typeface="宋体" pitchFamily="2" charset="-122"/>
              </a:rPr>
              <a:t>法阈值分割的基本思想是：</a:t>
            </a:r>
          </a:p>
        </p:txBody>
      </p:sp>
      <p:sp>
        <p:nvSpPr>
          <p:cNvPr id="24581" name="Rectangle 7"/>
          <p:cNvSpPr>
            <a:spLocks noChangeArrowheads="1"/>
          </p:cNvSpPr>
          <p:nvPr/>
        </p:nvSpPr>
        <p:spPr bwMode="auto">
          <a:xfrm>
            <a:off x="611188" y="2197100"/>
            <a:ext cx="7561262" cy="798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342900" eaLnBrk="1" latinLnBrk="1" hangingPunct="1">
              <a:lnSpc>
                <a:spcPct val="120000"/>
              </a:lnSpc>
              <a:spcBef>
                <a:spcPct val="20000"/>
              </a:spcBef>
            </a:pPr>
            <a:r>
              <a:rPr lang="zh-CN" altLang="en-US" sz="2000" b="1" dirty="0">
                <a:solidFill>
                  <a:srgbClr val="3366CC"/>
                </a:solidFill>
                <a:latin typeface="仿宋_GB2312" pitchFamily="49" charset="-122"/>
                <a:ea typeface="宋体" pitchFamily="2" charset="-122"/>
              </a:rPr>
              <a:t>设图像像素为</a:t>
            </a:r>
            <a:r>
              <a:rPr lang="en-US" altLang="zh-CN" sz="2000" b="1" dirty="0">
                <a:solidFill>
                  <a:srgbClr val="3366CC"/>
                </a:solidFill>
                <a:latin typeface="仿宋_GB2312" pitchFamily="49" charset="-122"/>
                <a:ea typeface="宋体" pitchFamily="2" charset="-122"/>
              </a:rPr>
              <a:t>N</a:t>
            </a:r>
            <a:r>
              <a:rPr lang="zh-CN" altLang="en-US" sz="2000" b="1" dirty="0">
                <a:solidFill>
                  <a:srgbClr val="3366CC"/>
                </a:solidFill>
                <a:latin typeface="仿宋_GB2312" pitchFamily="49" charset="-122"/>
                <a:ea typeface="宋体" pitchFamily="2" charset="-122"/>
              </a:rPr>
              <a:t>，灰度范围为</a:t>
            </a:r>
            <a:r>
              <a:rPr lang="en-US" altLang="zh-CN" sz="2000" b="1" dirty="0">
                <a:solidFill>
                  <a:srgbClr val="3366CC"/>
                </a:solidFill>
                <a:latin typeface="仿宋_GB2312" pitchFamily="49" charset="-122"/>
                <a:ea typeface="宋体" pitchFamily="2" charset="-122"/>
              </a:rPr>
              <a:t>[0</a:t>
            </a:r>
            <a:r>
              <a:rPr lang="zh-CN" altLang="en-US" sz="2000" b="1" dirty="0">
                <a:solidFill>
                  <a:srgbClr val="3366CC"/>
                </a:solidFill>
                <a:latin typeface="仿宋_GB2312" pitchFamily="49" charset="-122"/>
                <a:ea typeface="宋体" pitchFamily="2" charset="-122"/>
              </a:rPr>
              <a:t>，</a:t>
            </a:r>
            <a:r>
              <a:rPr lang="en-US" altLang="zh-CN" sz="2000" b="1" dirty="0">
                <a:solidFill>
                  <a:srgbClr val="3366CC"/>
                </a:solidFill>
                <a:latin typeface="仿宋_GB2312" pitchFamily="49" charset="-122"/>
                <a:ea typeface="宋体" pitchFamily="2" charset="-122"/>
              </a:rPr>
              <a:t>L-1],</a:t>
            </a:r>
            <a:r>
              <a:rPr lang="zh-CN" altLang="en-US" sz="2000" b="1" dirty="0">
                <a:solidFill>
                  <a:srgbClr val="3366CC"/>
                </a:solidFill>
                <a:latin typeface="仿宋_GB2312" pitchFamily="49" charset="-122"/>
                <a:ea typeface="宋体" pitchFamily="2" charset="-122"/>
              </a:rPr>
              <a:t>对应灰度级</a:t>
            </a:r>
            <a:r>
              <a:rPr lang="en-US" altLang="zh-CN" sz="2000" b="1" dirty="0" err="1">
                <a:solidFill>
                  <a:srgbClr val="3366CC"/>
                </a:solidFill>
                <a:latin typeface="仿宋_GB2312" pitchFamily="49" charset="-122"/>
                <a:ea typeface="宋体" pitchFamily="2" charset="-122"/>
              </a:rPr>
              <a:t>i</a:t>
            </a:r>
            <a:r>
              <a:rPr lang="zh-CN" altLang="en-US" sz="2000" b="1" dirty="0">
                <a:solidFill>
                  <a:srgbClr val="3366CC"/>
                </a:solidFill>
                <a:latin typeface="仿宋_GB2312" pitchFamily="49" charset="-122"/>
                <a:ea typeface="宋体" pitchFamily="2" charset="-122"/>
              </a:rPr>
              <a:t>的像素为</a:t>
            </a:r>
            <a:r>
              <a:rPr lang="en-US" altLang="zh-CN" sz="2000" b="1" dirty="0" err="1">
                <a:solidFill>
                  <a:srgbClr val="3366CC"/>
                </a:solidFill>
                <a:latin typeface="仿宋_GB2312" pitchFamily="49" charset="-122"/>
                <a:ea typeface="宋体" pitchFamily="2" charset="-122"/>
              </a:rPr>
              <a:t>n</a:t>
            </a:r>
            <a:r>
              <a:rPr lang="en-US" altLang="zh-CN" sz="2000" b="1" baseline="-25000" dirty="0" err="1">
                <a:solidFill>
                  <a:srgbClr val="3366CC"/>
                </a:solidFill>
                <a:latin typeface="仿宋_GB2312" pitchFamily="49" charset="-122"/>
                <a:ea typeface="宋体" pitchFamily="2" charset="-122"/>
              </a:rPr>
              <a:t>i</a:t>
            </a:r>
            <a:r>
              <a:rPr lang="zh-CN" altLang="en-US" sz="2000" b="1" dirty="0">
                <a:solidFill>
                  <a:srgbClr val="3366CC"/>
                </a:solidFill>
                <a:latin typeface="仿宋_GB2312" pitchFamily="49" charset="-122"/>
                <a:ea typeface="宋体" pitchFamily="2" charset="-122"/>
              </a:rPr>
              <a:t>，概率为：</a:t>
            </a:r>
            <a:endParaRPr lang="en-US" altLang="zh-CN" sz="2000" b="1" dirty="0">
              <a:solidFill>
                <a:srgbClr val="3366CC"/>
              </a:solidFill>
              <a:latin typeface="仿宋_GB2312" pitchFamily="49" charset="-122"/>
              <a:ea typeface="宋体" pitchFamily="2" charset="-122"/>
            </a:endParaRPr>
          </a:p>
        </p:txBody>
      </p:sp>
      <p:graphicFrame>
        <p:nvGraphicFramePr>
          <p:cNvPr id="24582" name="Object 8"/>
          <p:cNvGraphicFramePr>
            <a:graphicFrameLocks noChangeAspect="1"/>
          </p:cNvGraphicFramePr>
          <p:nvPr/>
        </p:nvGraphicFramePr>
        <p:xfrm>
          <a:off x="2516188" y="2560638"/>
          <a:ext cx="1443037" cy="423862"/>
        </p:xfrm>
        <a:graphic>
          <a:graphicData uri="http://schemas.openxmlformats.org/presentationml/2006/ole">
            <mc:AlternateContent xmlns:mc="http://schemas.openxmlformats.org/markup-compatibility/2006">
              <mc:Choice xmlns:v="urn:schemas-microsoft-com:vml" Requires="v">
                <p:oleObj name="Equation" r:id="rId2" imgW="672808" imgH="228501" progId="Equation.DSMT4">
                  <p:embed/>
                </p:oleObj>
              </mc:Choice>
              <mc:Fallback>
                <p:oleObj name="Equation" r:id="rId2" imgW="672808" imgH="228501" progId="Equation.DSMT4">
                  <p:embed/>
                  <p:pic>
                    <p:nvPicPr>
                      <p:cNvPr id="0" name="Object 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16188" y="2560638"/>
                        <a:ext cx="1443037"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583" name="Rectangle 9"/>
          <p:cNvSpPr>
            <a:spLocks noChangeArrowheads="1"/>
          </p:cNvSpPr>
          <p:nvPr/>
        </p:nvSpPr>
        <p:spPr bwMode="auto">
          <a:xfrm>
            <a:off x="611188" y="2995613"/>
            <a:ext cx="8281987"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342900" algn="just" eaLnBrk="1" latinLnBrk="1" hangingPunct="1">
              <a:lnSpc>
                <a:spcPct val="120000"/>
              </a:lnSpc>
              <a:spcBef>
                <a:spcPct val="20000"/>
              </a:spcBef>
            </a:pPr>
            <a:r>
              <a:rPr lang="zh-CN" altLang="en-US" sz="2000" b="1" dirty="0">
                <a:solidFill>
                  <a:srgbClr val="3366CC"/>
                </a:solidFill>
                <a:latin typeface="仿宋_GB2312" pitchFamily="49" charset="-122"/>
                <a:ea typeface="宋体" pitchFamily="2" charset="-122"/>
              </a:rPr>
              <a:t>选定阈值</a:t>
            </a:r>
            <a:r>
              <a:rPr lang="en-US" altLang="zh-CN" sz="2000" b="1" dirty="0">
                <a:solidFill>
                  <a:srgbClr val="3366CC"/>
                </a:solidFill>
                <a:latin typeface="仿宋_GB2312" pitchFamily="49" charset="-122"/>
                <a:ea typeface="宋体" pitchFamily="2" charset="-122"/>
              </a:rPr>
              <a:t>T</a:t>
            </a:r>
            <a:r>
              <a:rPr lang="zh-CN" altLang="en-US" sz="2000" b="1" dirty="0">
                <a:solidFill>
                  <a:srgbClr val="3366CC"/>
                </a:solidFill>
                <a:latin typeface="仿宋_GB2312" pitchFamily="49" charset="-122"/>
                <a:ea typeface="宋体" pitchFamily="2" charset="-122"/>
              </a:rPr>
              <a:t>把图像中的像素分成两个灰度级</a:t>
            </a:r>
            <a:r>
              <a:rPr lang="en-US" altLang="zh-CN" sz="2000" b="1" dirty="0">
                <a:solidFill>
                  <a:srgbClr val="3366CC"/>
                </a:solidFill>
                <a:latin typeface="仿宋_GB2312" pitchFamily="49" charset="-122"/>
                <a:ea typeface="宋体" pitchFamily="2" charset="-122"/>
              </a:rPr>
              <a:t>C0</a:t>
            </a:r>
            <a:r>
              <a:rPr lang="zh-CN" altLang="en-US" sz="2000" b="1" dirty="0">
                <a:solidFill>
                  <a:srgbClr val="3366CC"/>
                </a:solidFill>
                <a:latin typeface="仿宋_GB2312" pitchFamily="49" charset="-122"/>
                <a:ea typeface="宋体" pitchFamily="2" charset="-122"/>
              </a:rPr>
              <a:t>和</a:t>
            </a:r>
            <a:r>
              <a:rPr lang="en-US" altLang="zh-CN" sz="2000" b="1" dirty="0">
                <a:solidFill>
                  <a:srgbClr val="3366CC"/>
                </a:solidFill>
                <a:latin typeface="仿宋_GB2312" pitchFamily="49" charset="-122"/>
                <a:ea typeface="宋体" pitchFamily="2" charset="-122"/>
              </a:rPr>
              <a:t>C1</a:t>
            </a:r>
            <a:r>
              <a:rPr lang="zh-CN" altLang="en-US" sz="2000" b="1" dirty="0">
                <a:solidFill>
                  <a:srgbClr val="3366CC"/>
                </a:solidFill>
                <a:latin typeface="仿宋_GB2312" pitchFamily="49" charset="-122"/>
                <a:ea typeface="宋体" pitchFamily="2" charset="-122"/>
              </a:rPr>
              <a:t>，</a:t>
            </a:r>
            <a:r>
              <a:rPr lang="en-US" altLang="zh-CN" sz="2000" b="1" dirty="0">
                <a:solidFill>
                  <a:srgbClr val="3366CC"/>
                </a:solidFill>
                <a:latin typeface="仿宋_GB2312" pitchFamily="49" charset="-122"/>
                <a:ea typeface="宋体" pitchFamily="2" charset="-122"/>
              </a:rPr>
              <a:t>C0</a:t>
            </a:r>
            <a:r>
              <a:rPr lang="zh-CN" altLang="en-US" sz="2000" b="1" dirty="0">
                <a:solidFill>
                  <a:srgbClr val="3366CC"/>
                </a:solidFill>
                <a:latin typeface="仿宋_GB2312" pitchFamily="49" charset="-122"/>
                <a:ea typeface="宋体" pitchFamily="2" charset="-122"/>
              </a:rPr>
              <a:t>由灰度值在</a:t>
            </a:r>
            <a:r>
              <a:rPr lang="en-US" altLang="zh-CN" sz="2000" b="1" dirty="0">
                <a:solidFill>
                  <a:srgbClr val="3366CC"/>
                </a:solidFill>
                <a:latin typeface="仿宋_GB2312" pitchFamily="49" charset="-122"/>
                <a:ea typeface="宋体" pitchFamily="2" charset="-122"/>
              </a:rPr>
              <a:t>[0</a:t>
            </a:r>
            <a:r>
              <a:rPr lang="zh-CN" altLang="en-US" sz="2000" b="1" dirty="0">
                <a:solidFill>
                  <a:srgbClr val="3366CC"/>
                </a:solidFill>
                <a:latin typeface="仿宋_GB2312" pitchFamily="49" charset="-122"/>
                <a:ea typeface="宋体" pitchFamily="2" charset="-122"/>
              </a:rPr>
              <a:t>，</a:t>
            </a:r>
            <a:r>
              <a:rPr lang="en-US" altLang="zh-CN" sz="2000" b="1" dirty="0">
                <a:solidFill>
                  <a:srgbClr val="3366CC"/>
                </a:solidFill>
                <a:latin typeface="仿宋_GB2312" pitchFamily="49" charset="-122"/>
                <a:ea typeface="宋体" pitchFamily="2" charset="-122"/>
              </a:rPr>
              <a:t>T]</a:t>
            </a:r>
            <a:r>
              <a:rPr lang="zh-CN" altLang="en-US" sz="2000" b="1" dirty="0">
                <a:solidFill>
                  <a:srgbClr val="3366CC"/>
                </a:solidFill>
                <a:latin typeface="仿宋_GB2312" pitchFamily="49" charset="-122"/>
                <a:ea typeface="宋体" pitchFamily="2" charset="-122"/>
              </a:rPr>
              <a:t>之间的像素组成，</a:t>
            </a:r>
            <a:r>
              <a:rPr lang="en-US" altLang="zh-CN" sz="2000" b="1" dirty="0">
                <a:solidFill>
                  <a:srgbClr val="3366CC"/>
                </a:solidFill>
                <a:latin typeface="仿宋_GB2312" pitchFamily="49" charset="-122"/>
                <a:ea typeface="宋体" pitchFamily="2" charset="-122"/>
              </a:rPr>
              <a:t>C1</a:t>
            </a:r>
            <a:r>
              <a:rPr lang="zh-CN" altLang="en-US" sz="2000" b="1" dirty="0">
                <a:solidFill>
                  <a:srgbClr val="3366CC"/>
                </a:solidFill>
                <a:latin typeface="仿宋_GB2312" pitchFamily="49" charset="-122"/>
                <a:ea typeface="宋体" pitchFamily="2" charset="-122"/>
              </a:rPr>
              <a:t>由灰度值在</a:t>
            </a:r>
            <a:r>
              <a:rPr lang="en-US" altLang="zh-CN" sz="2000" b="1" dirty="0">
                <a:solidFill>
                  <a:srgbClr val="3366CC"/>
                </a:solidFill>
                <a:latin typeface="仿宋_GB2312" pitchFamily="49" charset="-122"/>
                <a:ea typeface="宋体" pitchFamily="2" charset="-122"/>
              </a:rPr>
              <a:t>[T+1</a:t>
            </a:r>
            <a:r>
              <a:rPr lang="zh-CN" altLang="en-US" sz="2000" b="1" dirty="0">
                <a:solidFill>
                  <a:srgbClr val="3366CC"/>
                </a:solidFill>
                <a:latin typeface="仿宋_GB2312" pitchFamily="49" charset="-122"/>
                <a:ea typeface="宋体" pitchFamily="2" charset="-122"/>
              </a:rPr>
              <a:t>，</a:t>
            </a:r>
            <a:r>
              <a:rPr lang="en-US" altLang="zh-CN" sz="2000" b="1" dirty="0">
                <a:solidFill>
                  <a:srgbClr val="3366CC"/>
                </a:solidFill>
                <a:latin typeface="仿宋_GB2312" pitchFamily="49" charset="-122"/>
                <a:ea typeface="宋体" pitchFamily="2" charset="-122"/>
              </a:rPr>
              <a:t>L-1]</a:t>
            </a:r>
            <a:r>
              <a:rPr lang="zh-CN" altLang="en-US" sz="2000" b="1" dirty="0">
                <a:solidFill>
                  <a:srgbClr val="3366CC"/>
                </a:solidFill>
                <a:latin typeface="仿宋_GB2312" pitchFamily="49" charset="-122"/>
                <a:ea typeface="宋体" pitchFamily="2" charset="-122"/>
              </a:rPr>
              <a:t>之间的像素组成</a:t>
            </a:r>
            <a:r>
              <a:rPr lang="en-US" altLang="zh-CN" sz="2000" b="1" dirty="0">
                <a:solidFill>
                  <a:srgbClr val="3366CC"/>
                </a:solidFill>
                <a:latin typeface="仿宋_GB2312" pitchFamily="49" charset="-122"/>
                <a:ea typeface="宋体" pitchFamily="2" charset="-122"/>
              </a:rPr>
              <a:t>,</a:t>
            </a:r>
            <a:r>
              <a:rPr lang="zh-CN" altLang="en-US" sz="2000" b="1" dirty="0">
                <a:solidFill>
                  <a:srgbClr val="3366CC"/>
                </a:solidFill>
                <a:latin typeface="仿宋_GB2312" pitchFamily="49" charset="-122"/>
                <a:ea typeface="宋体" pitchFamily="2" charset="-122"/>
              </a:rPr>
              <a:t>由灰度分布概率，整个图像的均值为：</a:t>
            </a:r>
          </a:p>
        </p:txBody>
      </p:sp>
      <p:graphicFrame>
        <p:nvGraphicFramePr>
          <p:cNvPr id="24584" name="Object 10"/>
          <p:cNvGraphicFramePr>
            <a:graphicFrameLocks noChangeAspect="1"/>
          </p:cNvGraphicFramePr>
          <p:nvPr/>
        </p:nvGraphicFramePr>
        <p:xfrm>
          <a:off x="4359275" y="3649663"/>
          <a:ext cx="1387475" cy="858837"/>
        </p:xfrm>
        <a:graphic>
          <a:graphicData uri="http://schemas.openxmlformats.org/presentationml/2006/ole">
            <mc:AlternateContent xmlns:mc="http://schemas.openxmlformats.org/markup-compatibility/2006">
              <mc:Choice xmlns:v="urn:schemas-microsoft-com:vml" Requires="v">
                <p:oleObj name="Equation" r:id="rId4" imgW="698197" imgH="431613" progId="Equation.DSMT4">
                  <p:embed/>
                </p:oleObj>
              </mc:Choice>
              <mc:Fallback>
                <p:oleObj name="Equation" r:id="rId4" imgW="698197" imgH="431613" progId="Equation.DSMT4">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59275" y="3649663"/>
                        <a:ext cx="1387475" cy="858837"/>
                      </a:xfrm>
                      <a:prstGeom prst="rect">
                        <a:avLst/>
                      </a:prstGeom>
                      <a:noFill/>
                      <a:ln>
                        <a:noFill/>
                      </a:ln>
                      <a:effectLst/>
                      <a:extLst>
                        <a:ext uri="{909E8E84-426E-40DD-AFC4-6F175D3DCCD1}">
                          <a14:hiddenFill xmlns:a14="http://schemas.microsoft.com/office/drawing/2010/main">
                            <a:solidFill>
                              <a:srgbClr val="336666"/>
                            </a:solidFill>
                          </a14:hiddenFill>
                        </a:ext>
                        <a:ext uri="{91240B29-F687-4F45-9708-019B960494DF}">
                          <a14:hiddenLine xmlns:a14="http://schemas.microsoft.com/office/drawing/2010/main" w="38100" algn="ctr">
                            <a:solidFill>
                              <a:srgbClr val="99CC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5" name="Rectangle 11"/>
          <p:cNvSpPr>
            <a:spLocks noChangeArrowheads="1"/>
          </p:cNvSpPr>
          <p:nvPr/>
        </p:nvSpPr>
        <p:spPr bwMode="auto">
          <a:xfrm>
            <a:off x="773113" y="4697413"/>
            <a:ext cx="2625725"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indent="-342900" eaLnBrk="1" latinLnBrk="1" hangingPunct="1">
              <a:spcBef>
                <a:spcPct val="20000"/>
              </a:spcBef>
            </a:pPr>
            <a:r>
              <a:rPr lang="en-US" altLang="zh-CN" sz="2100" b="1" dirty="0">
                <a:solidFill>
                  <a:srgbClr val="3366CC"/>
                </a:solidFill>
                <a:latin typeface="仿宋_GB2312" pitchFamily="49" charset="-122"/>
                <a:ea typeface="宋体" pitchFamily="2" charset="-122"/>
              </a:rPr>
              <a:t>C0</a:t>
            </a:r>
            <a:r>
              <a:rPr lang="zh-CN" altLang="en-US" sz="2100" b="1" dirty="0">
                <a:solidFill>
                  <a:srgbClr val="3366CC"/>
                </a:solidFill>
                <a:latin typeface="仿宋_GB2312" pitchFamily="49" charset="-122"/>
                <a:ea typeface="宋体" pitchFamily="2" charset="-122"/>
              </a:rPr>
              <a:t>和</a:t>
            </a:r>
            <a:r>
              <a:rPr lang="en-US" altLang="zh-CN" sz="2100" b="1" dirty="0">
                <a:solidFill>
                  <a:srgbClr val="3366CC"/>
                </a:solidFill>
                <a:latin typeface="仿宋_GB2312" pitchFamily="49" charset="-122"/>
                <a:ea typeface="宋体" pitchFamily="2" charset="-122"/>
              </a:rPr>
              <a:t>C1</a:t>
            </a:r>
            <a:r>
              <a:rPr lang="zh-CN" altLang="en-US" sz="2100" b="1" dirty="0">
                <a:solidFill>
                  <a:srgbClr val="3366CC"/>
                </a:solidFill>
                <a:latin typeface="仿宋_GB2312" pitchFamily="49" charset="-122"/>
                <a:ea typeface="宋体" pitchFamily="2" charset="-122"/>
              </a:rPr>
              <a:t>的均值为：</a:t>
            </a:r>
            <a:endParaRPr lang="en-US" altLang="zh-CN" sz="2100" b="1" dirty="0">
              <a:solidFill>
                <a:srgbClr val="3366CC"/>
              </a:solidFill>
              <a:latin typeface="仿宋_GB2312" pitchFamily="49" charset="-122"/>
              <a:ea typeface="宋体" pitchFamily="2" charset="-122"/>
            </a:endParaRPr>
          </a:p>
        </p:txBody>
      </p:sp>
      <p:graphicFrame>
        <p:nvGraphicFramePr>
          <p:cNvPr id="24586" name="Object 12"/>
          <p:cNvGraphicFramePr>
            <a:graphicFrameLocks noChangeAspect="1"/>
          </p:cNvGraphicFramePr>
          <p:nvPr/>
        </p:nvGraphicFramePr>
        <p:xfrm>
          <a:off x="3113088" y="4505325"/>
          <a:ext cx="1739900" cy="858838"/>
        </p:xfrm>
        <a:graphic>
          <a:graphicData uri="http://schemas.openxmlformats.org/presentationml/2006/ole">
            <mc:AlternateContent xmlns:mc="http://schemas.openxmlformats.org/markup-compatibility/2006">
              <mc:Choice xmlns:v="urn:schemas-microsoft-com:vml" Requires="v">
                <p:oleObj name="Equation" r:id="rId6" imgW="876300" imgH="431800" progId="Equation.DSMT4">
                  <p:embed/>
                </p:oleObj>
              </mc:Choice>
              <mc:Fallback>
                <p:oleObj name="Equation" r:id="rId6" imgW="876300" imgH="431800" progId="Equation.DSMT4">
                  <p:embed/>
                  <p:pic>
                    <p:nvPicPr>
                      <p:cNvPr id="0"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13088" y="4505325"/>
                        <a:ext cx="1739900" cy="858838"/>
                      </a:xfrm>
                      <a:prstGeom prst="rect">
                        <a:avLst/>
                      </a:prstGeom>
                      <a:noFill/>
                      <a:ln>
                        <a:noFill/>
                      </a:ln>
                      <a:effectLst/>
                      <a:extLst>
                        <a:ext uri="{909E8E84-426E-40DD-AFC4-6F175D3DCCD1}">
                          <a14:hiddenFill xmlns:a14="http://schemas.microsoft.com/office/drawing/2010/main">
                            <a:solidFill>
                              <a:srgbClr val="336666"/>
                            </a:solidFill>
                          </a14:hiddenFill>
                        </a:ext>
                        <a:ext uri="{91240B29-F687-4F45-9708-019B960494DF}">
                          <a14:hiddenLine xmlns:a14="http://schemas.microsoft.com/office/drawing/2010/main" w="38100" algn="ctr">
                            <a:solidFill>
                              <a:srgbClr val="99CC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87" name="Object 13"/>
          <p:cNvGraphicFramePr>
            <a:graphicFrameLocks noChangeAspect="1"/>
          </p:cNvGraphicFramePr>
          <p:nvPr/>
        </p:nvGraphicFramePr>
        <p:xfrm>
          <a:off x="5254625" y="4484688"/>
          <a:ext cx="1846263" cy="882650"/>
        </p:xfrm>
        <a:graphic>
          <a:graphicData uri="http://schemas.openxmlformats.org/presentationml/2006/ole">
            <mc:AlternateContent xmlns:mc="http://schemas.openxmlformats.org/markup-compatibility/2006">
              <mc:Choice xmlns:v="urn:schemas-microsoft-com:vml" Requires="v">
                <p:oleObj name="Equation" r:id="rId8" imgW="901309" imgH="431613" progId="Equation.DSMT4">
                  <p:embed/>
                </p:oleObj>
              </mc:Choice>
              <mc:Fallback>
                <p:oleObj name="Equation" r:id="rId8" imgW="901309" imgH="431613" progId="Equation.DSMT4">
                  <p:embed/>
                  <p:pic>
                    <p:nvPicPr>
                      <p:cNvPr id="0"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54625" y="4484688"/>
                        <a:ext cx="1846263" cy="882650"/>
                      </a:xfrm>
                      <a:prstGeom prst="rect">
                        <a:avLst/>
                      </a:prstGeom>
                      <a:noFill/>
                      <a:ln>
                        <a:noFill/>
                      </a:ln>
                      <a:effectLst/>
                      <a:extLst>
                        <a:ext uri="{909E8E84-426E-40DD-AFC4-6F175D3DCCD1}">
                          <a14:hiddenFill xmlns:a14="http://schemas.microsoft.com/office/drawing/2010/main">
                            <a:solidFill>
                              <a:srgbClr val="336666"/>
                            </a:solidFill>
                          </a14:hiddenFill>
                        </a:ext>
                        <a:ext uri="{91240B29-F687-4F45-9708-019B960494DF}">
                          <a14:hiddenLine xmlns:a14="http://schemas.microsoft.com/office/drawing/2010/main" w="38100" algn="ctr">
                            <a:solidFill>
                              <a:srgbClr val="99CC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4588" name="Rectangle 14"/>
          <p:cNvSpPr>
            <a:spLocks noChangeArrowheads="1"/>
          </p:cNvSpPr>
          <p:nvPr/>
        </p:nvSpPr>
        <p:spPr bwMode="auto">
          <a:xfrm>
            <a:off x="1125538" y="5608638"/>
            <a:ext cx="98425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latinLnBrk="1" hangingPunct="1">
              <a:spcBef>
                <a:spcPct val="20000"/>
              </a:spcBef>
            </a:pPr>
            <a:r>
              <a:rPr lang="zh-CN" altLang="en-US" sz="2100" b="1">
                <a:solidFill>
                  <a:srgbClr val="3366CC"/>
                </a:solidFill>
                <a:latin typeface="仿宋_GB2312" pitchFamily="49" charset="-122"/>
                <a:ea typeface="宋体" pitchFamily="2" charset="-122"/>
              </a:rPr>
              <a:t>其中：</a:t>
            </a:r>
            <a:endParaRPr lang="en-US" altLang="zh-CN" sz="2100" b="1">
              <a:solidFill>
                <a:srgbClr val="3366CC"/>
              </a:solidFill>
              <a:latin typeface="仿宋_GB2312" pitchFamily="49" charset="-122"/>
              <a:ea typeface="宋体" pitchFamily="2" charset="-122"/>
            </a:endParaRPr>
          </a:p>
        </p:txBody>
      </p:sp>
      <p:graphicFrame>
        <p:nvGraphicFramePr>
          <p:cNvPr id="24589" name="Object 15"/>
          <p:cNvGraphicFramePr>
            <a:graphicFrameLocks noChangeAspect="1"/>
          </p:cNvGraphicFramePr>
          <p:nvPr/>
        </p:nvGraphicFramePr>
        <p:xfrm>
          <a:off x="3062288" y="5368925"/>
          <a:ext cx="1409700" cy="906463"/>
        </p:xfrm>
        <a:graphic>
          <a:graphicData uri="http://schemas.openxmlformats.org/presentationml/2006/ole">
            <mc:AlternateContent xmlns:mc="http://schemas.openxmlformats.org/markup-compatibility/2006">
              <mc:Choice xmlns:v="urn:schemas-microsoft-com:vml" Requires="v">
                <p:oleObj name="Equation" r:id="rId10" imgW="672808" imgH="431613" progId="Equation.DSMT4">
                  <p:embed/>
                </p:oleObj>
              </mc:Choice>
              <mc:Fallback>
                <p:oleObj name="Equation" r:id="rId10" imgW="672808" imgH="431613" progId="Equation.DSMT4">
                  <p:embed/>
                  <p:pic>
                    <p:nvPicPr>
                      <p:cNvPr id="0" name="Object 1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62288" y="5368925"/>
                        <a:ext cx="1409700" cy="906463"/>
                      </a:xfrm>
                      <a:prstGeom prst="rect">
                        <a:avLst/>
                      </a:prstGeom>
                      <a:noFill/>
                      <a:ln>
                        <a:noFill/>
                      </a:ln>
                      <a:effectLst/>
                      <a:extLst>
                        <a:ext uri="{909E8E84-426E-40DD-AFC4-6F175D3DCCD1}">
                          <a14:hiddenFill xmlns:a14="http://schemas.microsoft.com/office/drawing/2010/main">
                            <a:solidFill>
                              <a:srgbClr val="336666"/>
                            </a:solidFill>
                          </a14:hiddenFill>
                        </a:ext>
                        <a:ext uri="{91240B29-F687-4F45-9708-019B960494DF}">
                          <a14:hiddenLine xmlns:a14="http://schemas.microsoft.com/office/drawing/2010/main" w="38100" algn="ctr">
                            <a:solidFill>
                              <a:srgbClr val="99CC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4590" name="Object 16"/>
          <p:cNvGraphicFramePr>
            <a:graphicFrameLocks noChangeAspect="1"/>
          </p:cNvGraphicFramePr>
          <p:nvPr/>
        </p:nvGraphicFramePr>
        <p:xfrm>
          <a:off x="4905375" y="5368925"/>
          <a:ext cx="2552700" cy="906463"/>
        </p:xfrm>
        <a:graphic>
          <a:graphicData uri="http://schemas.openxmlformats.org/presentationml/2006/ole">
            <mc:AlternateContent xmlns:mc="http://schemas.openxmlformats.org/markup-compatibility/2006">
              <mc:Choice xmlns:v="urn:schemas-microsoft-com:vml" Requires="v">
                <p:oleObj name="Equation" r:id="rId12" imgW="1218671" imgH="431613" progId="Equation.DSMT4">
                  <p:embed/>
                </p:oleObj>
              </mc:Choice>
              <mc:Fallback>
                <p:oleObj name="Equation" r:id="rId12" imgW="1218671" imgH="431613" progId="Equation.DSMT4">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905375" y="5368925"/>
                        <a:ext cx="2552700" cy="906463"/>
                      </a:xfrm>
                      <a:prstGeom prst="rect">
                        <a:avLst/>
                      </a:prstGeom>
                      <a:noFill/>
                      <a:ln>
                        <a:noFill/>
                      </a:ln>
                      <a:effectLst/>
                      <a:extLst>
                        <a:ext uri="{909E8E84-426E-40DD-AFC4-6F175D3DCCD1}">
                          <a14:hiddenFill xmlns:a14="http://schemas.microsoft.com/office/drawing/2010/main">
                            <a:solidFill>
                              <a:srgbClr val="336666"/>
                            </a:solidFill>
                          </a14:hiddenFill>
                        </a:ext>
                        <a:ext uri="{91240B29-F687-4F45-9708-019B960494DF}">
                          <a14:hiddenLine xmlns:a14="http://schemas.microsoft.com/office/drawing/2010/main" w="38100" algn="ctr">
                            <a:solidFill>
                              <a:srgbClr val="99CC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0" name="Text Box 20"/>
          <p:cNvSpPr txBox="1">
            <a:spLocks noChangeArrowheads="1"/>
          </p:cNvSpPr>
          <p:nvPr/>
        </p:nvSpPr>
        <p:spPr bwMode="auto">
          <a:xfrm>
            <a:off x="2339975" y="1484313"/>
            <a:ext cx="5138738" cy="4573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a:solidFill>
                  <a:schemeClr val="tx1"/>
                </a:solidFill>
                <a:latin typeface="Arial" pitchFamily="34" charset="0"/>
                <a:ea typeface="Gungsuh" pitchFamily="18" charset="-127"/>
              </a:defRPr>
            </a:lvl1pPr>
            <a:lvl2pPr marL="742950" indent="-285750">
              <a:defRPr>
                <a:solidFill>
                  <a:schemeClr val="tx1"/>
                </a:solidFill>
                <a:latin typeface="Arial" pitchFamily="34" charset="0"/>
                <a:ea typeface="Gungsuh" pitchFamily="18" charset="-127"/>
              </a:defRPr>
            </a:lvl2pPr>
            <a:lvl3pPr marL="1143000" indent="-228600">
              <a:defRPr>
                <a:solidFill>
                  <a:schemeClr val="tx1"/>
                </a:solidFill>
                <a:latin typeface="Arial" pitchFamily="34" charset="0"/>
                <a:ea typeface="Gungsuh" pitchFamily="18" charset="-127"/>
              </a:defRPr>
            </a:lvl3pPr>
            <a:lvl4pPr marL="1600200" indent="-228600">
              <a:defRPr>
                <a:solidFill>
                  <a:schemeClr val="tx1"/>
                </a:solidFill>
                <a:latin typeface="Arial" pitchFamily="34" charset="0"/>
                <a:ea typeface="Gungsuh" pitchFamily="18" charset="-127"/>
              </a:defRPr>
            </a:lvl4pPr>
            <a:lvl5pPr marL="2057400" indent="-228600">
              <a:defRPr>
                <a:solidFill>
                  <a:schemeClr val="tx1"/>
                </a:solidFill>
                <a:latin typeface="Arial" pitchFamily="34" charset="0"/>
                <a:ea typeface="Gungsuh" pitchFamily="18" charset="-127"/>
              </a:defRPr>
            </a:lvl5pPr>
            <a:lvl6pPr marL="2514600" indent="-228600" eaLnBrk="0" fontAlgn="base" hangingPunct="0">
              <a:spcBef>
                <a:spcPct val="0"/>
              </a:spcBef>
              <a:spcAft>
                <a:spcPct val="0"/>
              </a:spcAft>
              <a:defRPr>
                <a:solidFill>
                  <a:schemeClr val="tx1"/>
                </a:solidFill>
                <a:latin typeface="Arial" pitchFamily="34" charset="0"/>
                <a:ea typeface="Gungsuh" pitchFamily="18" charset="-127"/>
              </a:defRPr>
            </a:lvl6pPr>
            <a:lvl7pPr marL="2971800" indent="-228600" eaLnBrk="0" fontAlgn="base" hangingPunct="0">
              <a:spcBef>
                <a:spcPct val="0"/>
              </a:spcBef>
              <a:spcAft>
                <a:spcPct val="0"/>
              </a:spcAft>
              <a:defRPr>
                <a:solidFill>
                  <a:schemeClr val="tx1"/>
                </a:solidFill>
                <a:latin typeface="Arial" pitchFamily="34" charset="0"/>
                <a:ea typeface="Gungsuh" pitchFamily="18" charset="-127"/>
              </a:defRPr>
            </a:lvl7pPr>
            <a:lvl8pPr marL="3429000" indent="-228600" eaLnBrk="0" fontAlgn="base" hangingPunct="0">
              <a:spcBef>
                <a:spcPct val="0"/>
              </a:spcBef>
              <a:spcAft>
                <a:spcPct val="0"/>
              </a:spcAft>
              <a:defRPr>
                <a:solidFill>
                  <a:schemeClr val="tx1"/>
                </a:solidFill>
                <a:latin typeface="Arial" pitchFamily="34" charset="0"/>
                <a:ea typeface="Gungsuh" pitchFamily="18" charset="-127"/>
              </a:defRPr>
            </a:lvl8pPr>
            <a:lvl9pPr marL="3886200" indent="-228600" eaLnBrk="0" fontAlgn="base" hangingPunct="0">
              <a:spcBef>
                <a:spcPct val="0"/>
              </a:spcBef>
              <a:spcAft>
                <a:spcPct val="0"/>
              </a:spcAft>
              <a:defRPr>
                <a:solidFill>
                  <a:schemeClr val="tx1"/>
                </a:solidFill>
                <a:latin typeface="Arial" pitchFamily="34" charset="0"/>
                <a:ea typeface="Gungsuh" pitchFamily="18" charset="-127"/>
              </a:defRPr>
            </a:lvl9pPr>
          </a:lstStyle>
          <a:p>
            <a:pPr eaLnBrk="1" hangingPunct="1">
              <a:lnSpc>
                <a:spcPct val="130000"/>
              </a:lnSpc>
              <a:buFontTx/>
              <a:buAutoNum type="arabicPeriod"/>
            </a:pPr>
            <a:r>
              <a:rPr lang="zh-CN" altLang="en-US" sz="3200" b="1" dirty="0">
                <a:latin typeface="微软雅黑" pitchFamily="34" charset="-122"/>
                <a:ea typeface="微软雅黑" pitchFamily="34" charset="-122"/>
              </a:rPr>
              <a:t>边缘检测</a:t>
            </a:r>
            <a:endParaRPr lang="en-US" altLang="zh-CN" sz="3200" b="1" dirty="0">
              <a:latin typeface="微软雅黑" pitchFamily="34" charset="-122"/>
              <a:ea typeface="微软雅黑" pitchFamily="34" charset="-122"/>
            </a:endParaRPr>
          </a:p>
          <a:p>
            <a:pPr eaLnBrk="1" hangingPunct="1">
              <a:lnSpc>
                <a:spcPct val="130000"/>
              </a:lnSpc>
              <a:buFontTx/>
              <a:buAutoNum type="arabicPeriod"/>
            </a:pPr>
            <a:r>
              <a:rPr lang="en-US" altLang="zh-CN" sz="3200" b="1" dirty="0">
                <a:latin typeface="微软雅黑" pitchFamily="34" charset="-122"/>
                <a:ea typeface="微软雅黑" pitchFamily="34" charset="-122"/>
              </a:rPr>
              <a:t>Hough</a:t>
            </a:r>
            <a:r>
              <a:rPr lang="zh-CN" altLang="en-US" sz="3200" b="1" dirty="0">
                <a:latin typeface="微软雅黑" pitchFamily="34" charset="-122"/>
                <a:ea typeface="微软雅黑" pitchFamily="34" charset="-122"/>
              </a:rPr>
              <a:t>变换</a:t>
            </a:r>
            <a:endParaRPr lang="en-US" altLang="zh-CN" sz="3200" b="1" dirty="0">
              <a:latin typeface="微软雅黑" pitchFamily="34" charset="-122"/>
              <a:ea typeface="微软雅黑" pitchFamily="34" charset="-122"/>
            </a:endParaRPr>
          </a:p>
          <a:p>
            <a:pPr eaLnBrk="1" hangingPunct="1">
              <a:lnSpc>
                <a:spcPct val="130000"/>
              </a:lnSpc>
              <a:buFontTx/>
              <a:buAutoNum type="arabicPeriod"/>
            </a:pPr>
            <a:r>
              <a:rPr lang="zh-CN" altLang="en-US" sz="3200" b="1" dirty="0">
                <a:latin typeface="微软雅黑" pitchFamily="34" charset="-122"/>
                <a:ea typeface="微软雅黑" pitchFamily="34" charset="-122"/>
              </a:rPr>
              <a:t>边界特征表达及描述</a:t>
            </a:r>
            <a:endParaRPr lang="en-US" altLang="zh-CN" sz="3200" b="1" dirty="0">
              <a:latin typeface="微软雅黑" pitchFamily="34" charset="-122"/>
              <a:ea typeface="微软雅黑" pitchFamily="34" charset="-122"/>
            </a:endParaRPr>
          </a:p>
          <a:p>
            <a:pPr eaLnBrk="1" hangingPunct="1">
              <a:lnSpc>
                <a:spcPct val="130000"/>
              </a:lnSpc>
              <a:buFontTx/>
              <a:buAutoNum type="arabicPeriod"/>
            </a:pPr>
            <a:r>
              <a:rPr lang="zh-CN" altLang="en-US" sz="3200" b="1" dirty="0">
                <a:solidFill>
                  <a:srgbClr val="0000FF"/>
                </a:solidFill>
                <a:latin typeface="微软雅黑" pitchFamily="34" charset="-122"/>
                <a:ea typeface="微软雅黑" pitchFamily="34" charset="-122"/>
              </a:rPr>
              <a:t>阈值图像分割</a:t>
            </a:r>
          </a:p>
          <a:p>
            <a:pPr eaLnBrk="1" hangingPunct="1">
              <a:lnSpc>
                <a:spcPct val="130000"/>
              </a:lnSpc>
              <a:buFontTx/>
              <a:buAutoNum type="arabicPeriod"/>
            </a:pPr>
            <a:r>
              <a:rPr lang="zh-CN" altLang="en-US" sz="3200" b="1" dirty="0">
                <a:latin typeface="微软雅黑" pitchFamily="34" charset="-122"/>
                <a:ea typeface="微软雅黑" pitchFamily="34" charset="-122"/>
              </a:rPr>
              <a:t>基于区域的分割</a:t>
            </a:r>
          </a:p>
          <a:p>
            <a:pPr eaLnBrk="1" hangingPunct="1">
              <a:lnSpc>
                <a:spcPct val="130000"/>
              </a:lnSpc>
              <a:buFontTx/>
              <a:buAutoNum type="arabicPeriod"/>
            </a:pPr>
            <a:r>
              <a:rPr lang="zh-CN" altLang="en-US" sz="3200" b="1" dirty="0">
                <a:latin typeface="微软雅黑" pitchFamily="34" charset="-122"/>
                <a:ea typeface="微软雅黑" pitchFamily="34" charset="-122"/>
              </a:rPr>
              <a:t>数学形态学</a:t>
            </a:r>
            <a:endParaRPr lang="en-US" altLang="zh-CN" sz="3200" b="1" dirty="0">
              <a:latin typeface="微软雅黑" pitchFamily="34" charset="-122"/>
              <a:ea typeface="微软雅黑" pitchFamily="34" charset="-122"/>
            </a:endParaRPr>
          </a:p>
          <a:p>
            <a:pPr eaLnBrk="1" hangingPunct="1">
              <a:lnSpc>
                <a:spcPct val="130000"/>
              </a:lnSpc>
              <a:buFontTx/>
              <a:buAutoNum type="arabicPeriod"/>
            </a:pPr>
            <a:r>
              <a:rPr lang="zh-CN" altLang="en-US" sz="3200" b="1" dirty="0">
                <a:latin typeface="微软雅黑" pitchFamily="34" charset="-122"/>
                <a:ea typeface="微软雅黑" pitchFamily="34" charset="-122"/>
              </a:rPr>
              <a:t>灰度图像分割应用</a:t>
            </a:r>
          </a:p>
        </p:txBody>
      </p:sp>
      <p:sp>
        <p:nvSpPr>
          <p:cNvPr id="7171" name="Text Box 4"/>
          <p:cNvSpPr txBox="1">
            <a:spLocks noChangeArrowheads="1"/>
          </p:cNvSpPr>
          <p:nvPr/>
        </p:nvSpPr>
        <p:spPr bwMode="auto">
          <a:xfrm>
            <a:off x="1403350" y="620713"/>
            <a:ext cx="6192838"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881" tIns="48440" rIns="96881" bIns="48440">
            <a:spAutoFit/>
          </a:bodyPr>
          <a:lstStyle>
            <a:lvl1pPr defTabSz="968375">
              <a:defRPr>
                <a:solidFill>
                  <a:schemeClr val="tx1"/>
                </a:solidFill>
                <a:latin typeface="Arial" pitchFamily="34" charset="0"/>
                <a:ea typeface="Gungsuh" pitchFamily="18" charset="-127"/>
              </a:defRPr>
            </a:lvl1pPr>
            <a:lvl2pPr marL="742950" indent="-285750" defTabSz="968375">
              <a:defRPr>
                <a:solidFill>
                  <a:schemeClr val="tx1"/>
                </a:solidFill>
                <a:latin typeface="Arial" pitchFamily="34" charset="0"/>
                <a:ea typeface="Gungsuh" pitchFamily="18" charset="-127"/>
              </a:defRPr>
            </a:lvl2pPr>
            <a:lvl3pPr marL="1143000" indent="-228600" defTabSz="968375">
              <a:defRPr>
                <a:solidFill>
                  <a:schemeClr val="tx1"/>
                </a:solidFill>
                <a:latin typeface="Arial" pitchFamily="34" charset="0"/>
                <a:ea typeface="Gungsuh" pitchFamily="18" charset="-127"/>
              </a:defRPr>
            </a:lvl3pPr>
            <a:lvl4pPr marL="1600200" indent="-228600" defTabSz="968375">
              <a:defRPr>
                <a:solidFill>
                  <a:schemeClr val="tx1"/>
                </a:solidFill>
                <a:latin typeface="Arial" pitchFamily="34" charset="0"/>
                <a:ea typeface="Gungsuh" pitchFamily="18" charset="-127"/>
              </a:defRPr>
            </a:lvl4pPr>
            <a:lvl5pPr marL="2057400" indent="-228600" defTabSz="968375">
              <a:defRPr>
                <a:solidFill>
                  <a:schemeClr val="tx1"/>
                </a:solidFill>
                <a:latin typeface="Arial" pitchFamily="34" charset="0"/>
                <a:ea typeface="Gungsuh" pitchFamily="18" charset="-127"/>
              </a:defRPr>
            </a:lvl5pPr>
            <a:lvl6pPr marL="2514600" indent="-228600" defTabSz="968375" eaLnBrk="0" fontAlgn="base" hangingPunct="0">
              <a:spcBef>
                <a:spcPct val="0"/>
              </a:spcBef>
              <a:spcAft>
                <a:spcPct val="0"/>
              </a:spcAft>
              <a:defRPr>
                <a:solidFill>
                  <a:schemeClr val="tx1"/>
                </a:solidFill>
                <a:latin typeface="Arial" pitchFamily="34" charset="0"/>
                <a:ea typeface="Gungsuh" pitchFamily="18" charset="-127"/>
              </a:defRPr>
            </a:lvl6pPr>
            <a:lvl7pPr marL="2971800" indent="-228600" defTabSz="968375" eaLnBrk="0" fontAlgn="base" hangingPunct="0">
              <a:spcBef>
                <a:spcPct val="0"/>
              </a:spcBef>
              <a:spcAft>
                <a:spcPct val="0"/>
              </a:spcAft>
              <a:defRPr>
                <a:solidFill>
                  <a:schemeClr val="tx1"/>
                </a:solidFill>
                <a:latin typeface="Arial" pitchFamily="34" charset="0"/>
                <a:ea typeface="Gungsuh" pitchFamily="18" charset="-127"/>
              </a:defRPr>
            </a:lvl7pPr>
            <a:lvl8pPr marL="3429000" indent="-228600" defTabSz="968375" eaLnBrk="0" fontAlgn="base" hangingPunct="0">
              <a:spcBef>
                <a:spcPct val="0"/>
              </a:spcBef>
              <a:spcAft>
                <a:spcPct val="0"/>
              </a:spcAft>
              <a:defRPr>
                <a:solidFill>
                  <a:schemeClr val="tx1"/>
                </a:solidFill>
                <a:latin typeface="Arial" pitchFamily="34" charset="0"/>
                <a:ea typeface="Gungsuh" pitchFamily="18" charset="-127"/>
              </a:defRPr>
            </a:lvl8pPr>
            <a:lvl9pPr marL="3886200" indent="-228600" defTabSz="968375" eaLnBrk="0" fontAlgn="base" hangingPunct="0">
              <a:spcBef>
                <a:spcPct val="0"/>
              </a:spcBef>
              <a:spcAft>
                <a:spcPct val="0"/>
              </a:spcAft>
              <a:defRPr>
                <a:solidFill>
                  <a:schemeClr val="tx1"/>
                </a:solidFill>
                <a:latin typeface="Arial" pitchFamily="34" charset="0"/>
                <a:ea typeface="Gungsuh" pitchFamily="18" charset="-127"/>
              </a:defRPr>
            </a:lvl9pPr>
          </a:lstStyle>
          <a:p>
            <a:pPr algn="ctr" eaLnBrk="1" hangingPunct="1"/>
            <a:r>
              <a:rPr lang="zh-CN" altLang="en-US" sz="4000" b="1">
                <a:solidFill>
                  <a:srgbClr val="FF0000"/>
                </a:solidFill>
                <a:latin typeface="微软雅黑" pitchFamily="34" charset="-122"/>
                <a:ea typeface="微软雅黑" pitchFamily="34" charset="-122"/>
              </a:rPr>
              <a:t>灰度图像分割及处理</a:t>
            </a:r>
            <a:endParaRPr lang="en-US" altLang="zh-CN" sz="4000" b="1">
              <a:solidFill>
                <a:srgbClr val="FF0000"/>
              </a:solidFill>
              <a:latin typeface="微软雅黑" pitchFamily="34" charset="-122"/>
              <a:ea typeface="微软雅黑" pitchFamily="34" charset="-122"/>
            </a:endParaRPr>
          </a:p>
        </p:txBody>
      </p:sp>
    </p:spTree>
  </p:cSld>
  <p:clrMapOvr>
    <a:masterClrMapping/>
  </p:clrMapOvr>
  <p:transition spd="slow">
    <p:random/>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ext Box 4"/>
          <p:cNvSpPr txBox="1">
            <a:spLocks noChangeArrowheads="1"/>
          </p:cNvSpPr>
          <p:nvPr/>
        </p:nvSpPr>
        <p:spPr bwMode="auto">
          <a:xfrm>
            <a:off x="406400" y="544513"/>
            <a:ext cx="5410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Gungsuh" pitchFamily="18" charset="-127"/>
              </a:defRPr>
            </a:lvl1pPr>
            <a:lvl2pPr marL="742950" indent="-285750">
              <a:defRPr>
                <a:solidFill>
                  <a:schemeClr val="tx1"/>
                </a:solidFill>
                <a:latin typeface="Arial" pitchFamily="34" charset="0"/>
                <a:ea typeface="Gungsuh" pitchFamily="18" charset="-127"/>
              </a:defRPr>
            </a:lvl2pPr>
            <a:lvl3pPr marL="1143000" indent="-228600">
              <a:defRPr>
                <a:solidFill>
                  <a:schemeClr val="tx1"/>
                </a:solidFill>
                <a:latin typeface="Arial" pitchFamily="34" charset="0"/>
                <a:ea typeface="Gungsuh" pitchFamily="18" charset="-127"/>
              </a:defRPr>
            </a:lvl3pPr>
            <a:lvl4pPr marL="1600200" indent="-228600">
              <a:defRPr>
                <a:solidFill>
                  <a:schemeClr val="tx1"/>
                </a:solidFill>
                <a:latin typeface="Arial" pitchFamily="34" charset="0"/>
                <a:ea typeface="Gungsuh" pitchFamily="18" charset="-127"/>
              </a:defRPr>
            </a:lvl4pPr>
            <a:lvl5pPr marL="2057400" indent="-228600">
              <a:defRPr>
                <a:solidFill>
                  <a:schemeClr val="tx1"/>
                </a:solidFill>
                <a:latin typeface="Arial" pitchFamily="34" charset="0"/>
                <a:ea typeface="Gungsuh" pitchFamily="18" charset="-127"/>
              </a:defRPr>
            </a:lvl5pPr>
            <a:lvl6pPr marL="2514600" indent="-228600" eaLnBrk="0" fontAlgn="base" hangingPunct="0">
              <a:spcBef>
                <a:spcPct val="0"/>
              </a:spcBef>
              <a:spcAft>
                <a:spcPct val="0"/>
              </a:spcAft>
              <a:defRPr>
                <a:solidFill>
                  <a:schemeClr val="tx1"/>
                </a:solidFill>
                <a:latin typeface="Arial" pitchFamily="34" charset="0"/>
                <a:ea typeface="Gungsuh" pitchFamily="18" charset="-127"/>
              </a:defRPr>
            </a:lvl6pPr>
            <a:lvl7pPr marL="2971800" indent="-228600" eaLnBrk="0" fontAlgn="base" hangingPunct="0">
              <a:spcBef>
                <a:spcPct val="0"/>
              </a:spcBef>
              <a:spcAft>
                <a:spcPct val="0"/>
              </a:spcAft>
              <a:defRPr>
                <a:solidFill>
                  <a:schemeClr val="tx1"/>
                </a:solidFill>
                <a:latin typeface="Arial" pitchFamily="34" charset="0"/>
                <a:ea typeface="Gungsuh" pitchFamily="18" charset="-127"/>
              </a:defRPr>
            </a:lvl7pPr>
            <a:lvl8pPr marL="3429000" indent="-228600" eaLnBrk="0" fontAlgn="base" hangingPunct="0">
              <a:spcBef>
                <a:spcPct val="0"/>
              </a:spcBef>
              <a:spcAft>
                <a:spcPct val="0"/>
              </a:spcAft>
              <a:defRPr>
                <a:solidFill>
                  <a:schemeClr val="tx1"/>
                </a:solidFill>
                <a:latin typeface="Arial" pitchFamily="34" charset="0"/>
                <a:ea typeface="Gungsuh" pitchFamily="18" charset="-127"/>
              </a:defRPr>
            </a:lvl8pPr>
            <a:lvl9pPr marL="3886200" indent="-228600" eaLnBrk="0" fontAlgn="base" hangingPunct="0">
              <a:spcBef>
                <a:spcPct val="0"/>
              </a:spcBef>
              <a:spcAft>
                <a:spcPct val="0"/>
              </a:spcAft>
              <a:defRPr>
                <a:solidFill>
                  <a:schemeClr val="tx1"/>
                </a:solidFill>
                <a:latin typeface="Arial" pitchFamily="34" charset="0"/>
                <a:ea typeface="Gungsuh" pitchFamily="18" charset="-127"/>
              </a:defRPr>
            </a:lvl9pPr>
          </a:lstStyle>
          <a:p>
            <a:pPr eaLnBrk="1" hangingPunct="1">
              <a:spcBef>
                <a:spcPct val="50000"/>
              </a:spcBef>
            </a:pPr>
            <a:r>
              <a:rPr kumimoji="1" lang="zh-CN" altLang="en-US" sz="2000" b="1">
                <a:solidFill>
                  <a:srgbClr val="3366CC"/>
                </a:solidFill>
                <a:latin typeface="Times New Roman" pitchFamily="18" charset="0"/>
                <a:ea typeface="宋体" pitchFamily="2" charset="-122"/>
              </a:rPr>
              <a:t>可以看出，对任何</a:t>
            </a:r>
            <a:r>
              <a:rPr kumimoji="1" lang="en-US" altLang="zh-CN" sz="2000" b="1">
                <a:solidFill>
                  <a:srgbClr val="3366CC"/>
                </a:solidFill>
                <a:latin typeface="Times New Roman" pitchFamily="18" charset="0"/>
                <a:ea typeface="宋体" pitchFamily="2" charset="-122"/>
              </a:rPr>
              <a:t>t</a:t>
            </a:r>
            <a:r>
              <a:rPr kumimoji="1" lang="zh-CN" altLang="en-US" sz="2000" b="1">
                <a:solidFill>
                  <a:srgbClr val="3366CC"/>
                </a:solidFill>
                <a:latin typeface="Times New Roman" pitchFamily="18" charset="0"/>
                <a:ea typeface="宋体" pitchFamily="2" charset="-122"/>
              </a:rPr>
              <a:t>值，下式都能成立：</a:t>
            </a:r>
          </a:p>
        </p:txBody>
      </p:sp>
      <p:graphicFrame>
        <p:nvGraphicFramePr>
          <p:cNvPr id="25603" name="Object 6"/>
          <p:cNvGraphicFramePr>
            <a:graphicFrameLocks noChangeAspect="1"/>
          </p:cNvGraphicFramePr>
          <p:nvPr/>
        </p:nvGraphicFramePr>
        <p:xfrm>
          <a:off x="236538" y="987425"/>
          <a:ext cx="6367462" cy="519113"/>
        </p:xfrm>
        <a:graphic>
          <a:graphicData uri="http://schemas.openxmlformats.org/presentationml/2006/ole">
            <mc:AlternateContent xmlns:mc="http://schemas.openxmlformats.org/markup-compatibility/2006">
              <mc:Choice xmlns:v="urn:schemas-microsoft-com:vml" Requires="v">
                <p:oleObj name="公式" r:id="rId2" imgW="2349500" imgH="228600" progId="Equation.3">
                  <p:embed/>
                </p:oleObj>
              </mc:Choice>
              <mc:Fallback>
                <p:oleObj name="公式" r:id="rId2" imgW="2349500" imgH="2286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538" y="987425"/>
                        <a:ext cx="6367462" cy="519113"/>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4" name="Text Box 8"/>
          <p:cNvSpPr txBox="1">
            <a:spLocks noChangeArrowheads="1"/>
          </p:cNvSpPr>
          <p:nvPr/>
        </p:nvSpPr>
        <p:spPr bwMode="auto">
          <a:xfrm>
            <a:off x="427038" y="1601788"/>
            <a:ext cx="4572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Gungsuh" pitchFamily="18" charset="-127"/>
              </a:defRPr>
            </a:lvl1pPr>
            <a:lvl2pPr marL="742950" indent="-285750">
              <a:defRPr>
                <a:solidFill>
                  <a:schemeClr val="tx1"/>
                </a:solidFill>
                <a:latin typeface="Arial" pitchFamily="34" charset="0"/>
                <a:ea typeface="Gungsuh" pitchFamily="18" charset="-127"/>
              </a:defRPr>
            </a:lvl2pPr>
            <a:lvl3pPr marL="1143000" indent="-228600">
              <a:defRPr>
                <a:solidFill>
                  <a:schemeClr val="tx1"/>
                </a:solidFill>
                <a:latin typeface="Arial" pitchFamily="34" charset="0"/>
                <a:ea typeface="Gungsuh" pitchFamily="18" charset="-127"/>
              </a:defRPr>
            </a:lvl3pPr>
            <a:lvl4pPr marL="1600200" indent="-228600">
              <a:defRPr>
                <a:solidFill>
                  <a:schemeClr val="tx1"/>
                </a:solidFill>
                <a:latin typeface="Arial" pitchFamily="34" charset="0"/>
                <a:ea typeface="Gungsuh" pitchFamily="18" charset="-127"/>
              </a:defRPr>
            </a:lvl4pPr>
            <a:lvl5pPr marL="2057400" indent="-228600">
              <a:defRPr>
                <a:solidFill>
                  <a:schemeClr val="tx1"/>
                </a:solidFill>
                <a:latin typeface="Arial" pitchFamily="34" charset="0"/>
                <a:ea typeface="Gungsuh" pitchFamily="18" charset="-127"/>
              </a:defRPr>
            </a:lvl5pPr>
            <a:lvl6pPr marL="2514600" indent="-228600" eaLnBrk="0" fontAlgn="base" hangingPunct="0">
              <a:spcBef>
                <a:spcPct val="0"/>
              </a:spcBef>
              <a:spcAft>
                <a:spcPct val="0"/>
              </a:spcAft>
              <a:defRPr>
                <a:solidFill>
                  <a:schemeClr val="tx1"/>
                </a:solidFill>
                <a:latin typeface="Arial" pitchFamily="34" charset="0"/>
                <a:ea typeface="Gungsuh" pitchFamily="18" charset="-127"/>
              </a:defRPr>
            </a:lvl6pPr>
            <a:lvl7pPr marL="2971800" indent="-228600" eaLnBrk="0" fontAlgn="base" hangingPunct="0">
              <a:spcBef>
                <a:spcPct val="0"/>
              </a:spcBef>
              <a:spcAft>
                <a:spcPct val="0"/>
              </a:spcAft>
              <a:defRPr>
                <a:solidFill>
                  <a:schemeClr val="tx1"/>
                </a:solidFill>
                <a:latin typeface="Arial" pitchFamily="34" charset="0"/>
                <a:ea typeface="Gungsuh" pitchFamily="18" charset="-127"/>
              </a:defRPr>
            </a:lvl7pPr>
            <a:lvl8pPr marL="3429000" indent="-228600" eaLnBrk="0" fontAlgn="base" hangingPunct="0">
              <a:spcBef>
                <a:spcPct val="0"/>
              </a:spcBef>
              <a:spcAft>
                <a:spcPct val="0"/>
              </a:spcAft>
              <a:defRPr>
                <a:solidFill>
                  <a:schemeClr val="tx1"/>
                </a:solidFill>
                <a:latin typeface="Arial" pitchFamily="34" charset="0"/>
                <a:ea typeface="Gungsuh" pitchFamily="18" charset="-127"/>
              </a:defRPr>
            </a:lvl8pPr>
            <a:lvl9pPr marL="3886200" indent="-228600" eaLnBrk="0" fontAlgn="base" hangingPunct="0">
              <a:spcBef>
                <a:spcPct val="0"/>
              </a:spcBef>
              <a:spcAft>
                <a:spcPct val="0"/>
              </a:spcAft>
              <a:defRPr>
                <a:solidFill>
                  <a:schemeClr val="tx1"/>
                </a:solidFill>
                <a:latin typeface="Arial" pitchFamily="34" charset="0"/>
                <a:ea typeface="Gungsuh" pitchFamily="18" charset="-127"/>
              </a:defRPr>
            </a:lvl9pPr>
          </a:lstStyle>
          <a:p>
            <a:pPr eaLnBrk="1" hangingPunct="1">
              <a:spcBef>
                <a:spcPct val="50000"/>
              </a:spcBef>
            </a:pPr>
            <a:r>
              <a:rPr kumimoji="1" lang="en-US" altLang="zh-CN" sz="2000" b="1">
                <a:solidFill>
                  <a:srgbClr val="3366CC"/>
                </a:solidFill>
                <a:latin typeface="Times New Roman" pitchFamily="18" charset="0"/>
                <a:ea typeface="宋体" pitchFamily="2" charset="-122"/>
              </a:rPr>
              <a:t>C</a:t>
            </a:r>
            <a:r>
              <a:rPr kumimoji="1" lang="en-US" altLang="zh-CN" sz="2000" b="1" baseline="-25000">
                <a:solidFill>
                  <a:srgbClr val="3366CC"/>
                </a:solidFill>
                <a:latin typeface="Times New Roman" pitchFamily="18" charset="0"/>
                <a:ea typeface="宋体" pitchFamily="2" charset="-122"/>
              </a:rPr>
              <a:t>0</a:t>
            </a:r>
            <a:r>
              <a:rPr kumimoji="1" lang="zh-CN" altLang="en-US" sz="2000" b="1">
                <a:solidFill>
                  <a:srgbClr val="3366CC"/>
                </a:solidFill>
                <a:latin typeface="Times New Roman" pitchFamily="18" charset="0"/>
                <a:ea typeface="宋体" pitchFamily="2" charset="-122"/>
              </a:rPr>
              <a:t>和</a:t>
            </a:r>
            <a:r>
              <a:rPr kumimoji="1" lang="en-US" altLang="zh-CN" sz="2000" b="1">
                <a:solidFill>
                  <a:srgbClr val="3366CC"/>
                </a:solidFill>
                <a:latin typeface="Times New Roman" pitchFamily="18" charset="0"/>
                <a:ea typeface="宋体" pitchFamily="2" charset="-122"/>
              </a:rPr>
              <a:t>C</a:t>
            </a:r>
            <a:r>
              <a:rPr kumimoji="1" lang="en-US" altLang="zh-CN" sz="2000" b="1" baseline="-25000">
                <a:solidFill>
                  <a:srgbClr val="3366CC"/>
                </a:solidFill>
                <a:latin typeface="Times New Roman" pitchFamily="18" charset="0"/>
                <a:ea typeface="宋体" pitchFamily="2" charset="-122"/>
              </a:rPr>
              <a:t>1</a:t>
            </a:r>
            <a:r>
              <a:rPr kumimoji="1" lang="zh-CN" altLang="en-US" sz="2000" b="1">
                <a:solidFill>
                  <a:srgbClr val="3366CC"/>
                </a:solidFill>
                <a:latin typeface="Times New Roman" pitchFamily="18" charset="0"/>
                <a:ea typeface="宋体" pitchFamily="2" charset="-122"/>
              </a:rPr>
              <a:t>类的方差可由下式求得：</a:t>
            </a:r>
          </a:p>
        </p:txBody>
      </p:sp>
      <p:graphicFrame>
        <p:nvGraphicFramePr>
          <p:cNvPr id="25605" name="Object 10"/>
          <p:cNvGraphicFramePr>
            <a:graphicFrameLocks noChangeAspect="1"/>
          </p:cNvGraphicFramePr>
          <p:nvPr/>
        </p:nvGraphicFramePr>
        <p:xfrm>
          <a:off x="341313" y="1958975"/>
          <a:ext cx="4040187" cy="1697038"/>
        </p:xfrm>
        <a:graphic>
          <a:graphicData uri="http://schemas.openxmlformats.org/presentationml/2006/ole">
            <mc:AlternateContent xmlns:mc="http://schemas.openxmlformats.org/markup-compatibility/2006">
              <mc:Choice xmlns:v="urn:schemas-microsoft-com:vml" Requires="v">
                <p:oleObj name="公式" r:id="rId4" imgW="1714500" imgH="889000" progId="Equation.3">
                  <p:embed/>
                </p:oleObj>
              </mc:Choice>
              <mc:Fallback>
                <p:oleObj name="公式" r:id="rId4" imgW="1714500" imgH="889000" progId="Equation.3">
                  <p:embed/>
                  <p:pic>
                    <p:nvPicPr>
                      <p:cNvPr id="0" name="Object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41313" y="1958975"/>
                        <a:ext cx="4040187" cy="1697038"/>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6" name="Text Box 12"/>
          <p:cNvSpPr txBox="1">
            <a:spLocks noChangeArrowheads="1"/>
          </p:cNvSpPr>
          <p:nvPr/>
        </p:nvSpPr>
        <p:spPr bwMode="auto">
          <a:xfrm>
            <a:off x="450850" y="3679825"/>
            <a:ext cx="25908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Gungsuh" pitchFamily="18" charset="-127"/>
              </a:defRPr>
            </a:lvl1pPr>
            <a:lvl2pPr marL="742950" indent="-285750">
              <a:defRPr>
                <a:solidFill>
                  <a:schemeClr val="tx1"/>
                </a:solidFill>
                <a:latin typeface="Arial" pitchFamily="34" charset="0"/>
                <a:ea typeface="Gungsuh" pitchFamily="18" charset="-127"/>
              </a:defRPr>
            </a:lvl2pPr>
            <a:lvl3pPr marL="1143000" indent="-228600">
              <a:defRPr>
                <a:solidFill>
                  <a:schemeClr val="tx1"/>
                </a:solidFill>
                <a:latin typeface="Arial" pitchFamily="34" charset="0"/>
                <a:ea typeface="Gungsuh" pitchFamily="18" charset="-127"/>
              </a:defRPr>
            </a:lvl3pPr>
            <a:lvl4pPr marL="1600200" indent="-228600">
              <a:defRPr>
                <a:solidFill>
                  <a:schemeClr val="tx1"/>
                </a:solidFill>
                <a:latin typeface="Arial" pitchFamily="34" charset="0"/>
                <a:ea typeface="Gungsuh" pitchFamily="18" charset="-127"/>
              </a:defRPr>
            </a:lvl4pPr>
            <a:lvl5pPr marL="2057400" indent="-228600">
              <a:defRPr>
                <a:solidFill>
                  <a:schemeClr val="tx1"/>
                </a:solidFill>
                <a:latin typeface="Arial" pitchFamily="34" charset="0"/>
                <a:ea typeface="Gungsuh" pitchFamily="18" charset="-127"/>
              </a:defRPr>
            </a:lvl5pPr>
            <a:lvl6pPr marL="2514600" indent="-228600" eaLnBrk="0" fontAlgn="base" hangingPunct="0">
              <a:spcBef>
                <a:spcPct val="0"/>
              </a:spcBef>
              <a:spcAft>
                <a:spcPct val="0"/>
              </a:spcAft>
              <a:defRPr>
                <a:solidFill>
                  <a:schemeClr val="tx1"/>
                </a:solidFill>
                <a:latin typeface="Arial" pitchFamily="34" charset="0"/>
                <a:ea typeface="Gungsuh" pitchFamily="18" charset="-127"/>
              </a:defRPr>
            </a:lvl6pPr>
            <a:lvl7pPr marL="2971800" indent="-228600" eaLnBrk="0" fontAlgn="base" hangingPunct="0">
              <a:spcBef>
                <a:spcPct val="0"/>
              </a:spcBef>
              <a:spcAft>
                <a:spcPct val="0"/>
              </a:spcAft>
              <a:defRPr>
                <a:solidFill>
                  <a:schemeClr val="tx1"/>
                </a:solidFill>
                <a:latin typeface="Arial" pitchFamily="34" charset="0"/>
                <a:ea typeface="Gungsuh" pitchFamily="18" charset="-127"/>
              </a:defRPr>
            </a:lvl7pPr>
            <a:lvl8pPr marL="3429000" indent="-228600" eaLnBrk="0" fontAlgn="base" hangingPunct="0">
              <a:spcBef>
                <a:spcPct val="0"/>
              </a:spcBef>
              <a:spcAft>
                <a:spcPct val="0"/>
              </a:spcAft>
              <a:defRPr>
                <a:solidFill>
                  <a:schemeClr val="tx1"/>
                </a:solidFill>
                <a:latin typeface="Arial" pitchFamily="34" charset="0"/>
                <a:ea typeface="Gungsuh" pitchFamily="18" charset="-127"/>
              </a:defRPr>
            </a:lvl8pPr>
            <a:lvl9pPr marL="3886200" indent="-228600" eaLnBrk="0" fontAlgn="base" hangingPunct="0">
              <a:spcBef>
                <a:spcPct val="0"/>
              </a:spcBef>
              <a:spcAft>
                <a:spcPct val="0"/>
              </a:spcAft>
              <a:defRPr>
                <a:solidFill>
                  <a:schemeClr val="tx1"/>
                </a:solidFill>
                <a:latin typeface="Arial" pitchFamily="34" charset="0"/>
                <a:ea typeface="Gungsuh" pitchFamily="18" charset="-127"/>
              </a:defRPr>
            </a:lvl9pPr>
          </a:lstStyle>
          <a:p>
            <a:pPr eaLnBrk="1" hangingPunct="1">
              <a:spcBef>
                <a:spcPct val="50000"/>
              </a:spcBef>
            </a:pPr>
            <a:r>
              <a:rPr kumimoji="1" lang="zh-CN" altLang="en-US" sz="2000" b="1">
                <a:solidFill>
                  <a:srgbClr val="3366CC"/>
                </a:solidFill>
                <a:latin typeface="Times New Roman" pitchFamily="18" charset="0"/>
                <a:ea typeface="宋体" pitchFamily="2" charset="-122"/>
              </a:rPr>
              <a:t>定义类内方差为：</a:t>
            </a:r>
          </a:p>
        </p:txBody>
      </p:sp>
      <p:graphicFrame>
        <p:nvGraphicFramePr>
          <p:cNvPr id="25607" name="Object 14"/>
          <p:cNvGraphicFramePr>
            <a:graphicFrameLocks noChangeAspect="1"/>
          </p:cNvGraphicFramePr>
          <p:nvPr/>
        </p:nvGraphicFramePr>
        <p:xfrm>
          <a:off x="685800" y="4137025"/>
          <a:ext cx="2438400" cy="446088"/>
        </p:xfrm>
        <a:graphic>
          <a:graphicData uri="http://schemas.openxmlformats.org/presentationml/2006/ole">
            <mc:AlternateContent xmlns:mc="http://schemas.openxmlformats.org/markup-compatibility/2006">
              <mc:Choice xmlns:v="urn:schemas-microsoft-com:vml" Requires="v">
                <p:oleObj r:id="rId6" imgW="1130300" imgH="228600" progId="Equation.3">
                  <p:embed/>
                </p:oleObj>
              </mc:Choice>
              <mc:Fallback>
                <p:oleObj r:id="rId6" imgW="1130300" imgH="228600" progId="Equation.3">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5800" y="4137025"/>
                        <a:ext cx="2438400" cy="446088"/>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5608" name="Text Box 16"/>
          <p:cNvSpPr txBox="1">
            <a:spLocks noChangeArrowheads="1"/>
          </p:cNvSpPr>
          <p:nvPr/>
        </p:nvSpPr>
        <p:spPr bwMode="auto">
          <a:xfrm>
            <a:off x="457200" y="4665663"/>
            <a:ext cx="1981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Gungsuh" pitchFamily="18" charset="-127"/>
              </a:defRPr>
            </a:lvl1pPr>
            <a:lvl2pPr marL="742950" indent="-285750">
              <a:defRPr>
                <a:solidFill>
                  <a:schemeClr val="tx1"/>
                </a:solidFill>
                <a:latin typeface="Arial" pitchFamily="34" charset="0"/>
                <a:ea typeface="Gungsuh" pitchFamily="18" charset="-127"/>
              </a:defRPr>
            </a:lvl2pPr>
            <a:lvl3pPr marL="1143000" indent="-228600">
              <a:defRPr>
                <a:solidFill>
                  <a:schemeClr val="tx1"/>
                </a:solidFill>
                <a:latin typeface="Arial" pitchFamily="34" charset="0"/>
                <a:ea typeface="Gungsuh" pitchFamily="18" charset="-127"/>
              </a:defRPr>
            </a:lvl3pPr>
            <a:lvl4pPr marL="1600200" indent="-228600">
              <a:defRPr>
                <a:solidFill>
                  <a:schemeClr val="tx1"/>
                </a:solidFill>
                <a:latin typeface="Arial" pitchFamily="34" charset="0"/>
                <a:ea typeface="Gungsuh" pitchFamily="18" charset="-127"/>
              </a:defRPr>
            </a:lvl4pPr>
            <a:lvl5pPr marL="2057400" indent="-228600">
              <a:defRPr>
                <a:solidFill>
                  <a:schemeClr val="tx1"/>
                </a:solidFill>
                <a:latin typeface="Arial" pitchFamily="34" charset="0"/>
                <a:ea typeface="Gungsuh" pitchFamily="18" charset="-127"/>
              </a:defRPr>
            </a:lvl5pPr>
            <a:lvl6pPr marL="2514600" indent="-228600" eaLnBrk="0" fontAlgn="base" hangingPunct="0">
              <a:spcBef>
                <a:spcPct val="0"/>
              </a:spcBef>
              <a:spcAft>
                <a:spcPct val="0"/>
              </a:spcAft>
              <a:defRPr>
                <a:solidFill>
                  <a:schemeClr val="tx1"/>
                </a:solidFill>
                <a:latin typeface="Arial" pitchFamily="34" charset="0"/>
                <a:ea typeface="Gungsuh" pitchFamily="18" charset="-127"/>
              </a:defRPr>
            </a:lvl6pPr>
            <a:lvl7pPr marL="2971800" indent="-228600" eaLnBrk="0" fontAlgn="base" hangingPunct="0">
              <a:spcBef>
                <a:spcPct val="0"/>
              </a:spcBef>
              <a:spcAft>
                <a:spcPct val="0"/>
              </a:spcAft>
              <a:defRPr>
                <a:solidFill>
                  <a:schemeClr val="tx1"/>
                </a:solidFill>
                <a:latin typeface="Arial" pitchFamily="34" charset="0"/>
                <a:ea typeface="Gungsuh" pitchFamily="18" charset="-127"/>
              </a:defRPr>
            </a:lvl7pPr>
            <a:lvl8pPr marL="3429000" indent="-228600" eaLnBrk="0" fontAlgn="base" hangingPunct="0">
              <a:spcBef>
                <a:spcPct val="0"/>
              </a:spcBef>
              <a:spcAft>
                <a:spcPct val="0"/>
              </a:spcAft>
              <a:defRPr>
                <a:solidFill>
                  <a:schemeClr val="tx1"/>
                </a:solidFill>
                <a:latin typeface="Arial" pitchFamily="34" charset="0"/>
                <a:ea typeface="Gungsuh" pitchFamily="18" charset="-127"/>
              </a:defRPr>
            </a:lvl8pPr>
            <a:lvl9pPr marL="3886200" indent="-228600" eaLnBrk="0" fontAlgn="base" hangingPunct="0">
              <a:spcBef>
                <a:spcPct val="0"/>
              </a:spcBef>
              <a:spcAft>
                <a:spcPct val="0"/>
              </a:spcAft>
              <a:defRPr>
                <a:solidFill>
                  <a:schemeClr val="tx1"/>
                </a:solidFill>
                <a:latin typeface="Arial" pitchFamily="34" charset="0"/>
                <a:ea typeface="Gungsuh" pitchFamily="18" charset="-127"/>
              </a:defRPr>
            </a:lvl9pPr>
          </a:lstStyle>
          <a:p>
            <a:pPr eaLnBrk="1" hangingPunct="1">
              <a:spcBef>
                <a:spcPct val="50000"/>
              </a:spcBef>
            </a:pPr>
            <a:r>
              <a:rPr kumimoji="1" lang="zh-CN" altLang="en-US" sz="2000" b="1">
                <a:solidFill>
                  <a:srgbClr val="3366CC"/>
                </a:solidFill>
                <a:latin typeface="Times New Roman" pitchFamily="18" charset="0"/>
                <a:ea typeface="宋体" pitchFamily="2" charset="-122"/>
              </a:rPr>
              <a:t>类间方差为：</a:t>
            </a:r>
          </a:p>
        </p:txBody>
      </p:sp>
      <p:sp>
        <p:nvSpPr>
          <p:cNvPr id="25609" name="Text Box 20"/>
          <p:cNvSpPr txBox="1">
            <a:spLocks noChangeArrowheads="1"/>
          </p:cNvSpPr>
          <p:nvPr/>
        </p:nvSpPr>
        <p:spPr bwMode="auto">
          <a:xfrm>
            <a:off x="441325" y="5780088"/>
            <a:ext cx="19812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Gungsuh" pitchFamily="18" charset="-127"/>
              </a:defRPr>
            </a:lvl1pPr>
            <a:lvl2pPr marL="742950" indent="-285750">
              <a:defRPr>
                <a:solidFill>
                  <a:schemeClr val="tx1"/>
                </a:solidFill>
                <a:latin typeface="Arial" pitchFamily="34" charset="0"/>
                <a:ea typeface="Gungsuh" pitchFamily="18" charset="-127"/>
              </a:defRPr>
            </a:lvl2pPr>
            <a:lvl3pPr marL="1143000" indent="-228600">
              <a:defRPr>
                <a:solidFill>
                  <a:schemeClr val="tx1"/>
                </a:solidFill>
                <a:latin typeface="Arial" pitchFamily="34" charset="0"/>
                <a:ea typeface="Gungsuh" pitchFamily="18" charset="-127"/>
              </a:defRPr>
            </a:lvl3pPr>
            <a:lvl4pPr marL="1600200" indent="-228600">
              <a:defRPr>
                <a:solidFill>
                  <a:schemeClr val="tx1"/>
                </a:solidFill>
                <a:latin typeface="Arial" pitchFamily="34" charset="0"/>
                <a:ea typeface="Gungsuh" pitchFamily="18" charset="-127"/>
              </a:defRPr>
            </a:lvl4pPr>
            <a:lvl5pPr marL="2057400" indent="-228600">
              <a:defRPr>
                <a:solidFill>
                  <a:schemeClr val="tx1"/>
                </a:solidFill>
                <a:latin typeface="Arial" pitchFamily="34" charset="0"/>
                <a:ea typeface="Gungsuh" pitchFamily="18" charset="-127"/>
              </a:defRPr>
            </a:lvl5pPr>
            <a:lvl6pPr marL="2514600" indent="-228600" eaLnBrk="0" fontAlgn="base" hangingPunct="0">
              <a:spcBef>
                <a:spcPct val="0"/>
              </a:spcBef>
              <a:spcAft>
                <a:spcPct val="0"/>
              </a:spcAft>
              <a:defRPr>
                <a:solidFill>
                  <a:schemeClr val="tx1"/>
                </a:solidFill>
                <a:latin typeface="Arial" pitchFamily="34" charset="0"/>
                <a:ea typeface="Gungsuh" pitchFamily="18" charset="-127"/>
              </a:defRPr>
            </a:lvl6pPr>
            <a:lvl7pPr marL="2971800" indent="-228600" eaLnBrk="0" fontAlgn="base" hangingPunct="0">
              <a:spcBef>
                <a:spcPct val="0"/>
              </a:spcBef>
              <a:spcAft>
                <a:spcPct val="0"/>
              </a:spcAft>
              <a:defRPr>
                <a:solidFill>
                  <a:schemeClr val="tx1"/>
                </a:solidFill>
                <a:latin typeface="Arial" pitchFamily="34" charset="0"/>
                <a:ea typeface="Gungsuh" pitchFamily="18" charset="-127"/>
              </a:defRPr>
            </a:lvl7pPr>
            <a:lvl8pPr marL="3429000" indent="-228600" eaLnBrk="0" fontAlgn="base" hangingPunct="0">
              <a:spcBef>
                <a:spcPct val="0"/>
              </a:spcBef>
              <a:spcAft>
                <a:spcPct val="0"/>
              </a:spcAft>
              <a:defRPr>
                <a:solidFill>
                  <a:schemeClr val="tx1"/>
                </a:solidFill>
                <a:latin typeface="Arial" pitchFamily="34" charset="0"/>
                <a:ea typeface="Gungsuh" pitchFamily="18" charset="-127"/>
              </a:defRPr>
            </a:lvl8pPr>
            <a:lvl9pPr marL="3886200" indent="-228600" eaLnBrk="0" fontAlgn="base" hangingPunct="0">
              <a:spcBef>
                <a:spcPct val="0"/>
              </a:spcBef>
              <a:spcAft>
                <a:spcPct val="0"/>
              </a:spcAft>
              <a:defRPr>
                <a:solidFill>
                  <a:schemeClr val="tx1"/>
                </a:solidFill>
                <a:latin typeface="Arial" pitchFamily="34" charset="0"/>
                <a:ea typeface="Gungsuh" pitchFamily="18" charset="-127"/>
              </a:defRPr>
            </a:lvl9pPr>
          </a:lstStyle>
          <a:p>
            <a:pPr eaLnBrk="1" hangingPunct="1">
              <a:spcBef>
                <a:spcPct val="50000"/>
              </a:spcBef>
            </a:pPr>
            <a:r>
              <a:rPr kumimoji="1" lang="zh-CN" altLang="en-US" sz="2000" b="1">
                <a:solidFill>
                  <a:srgbClr val="3366CC"/>
                </a:solidFill>
                <a:latin typeface="Times New Roman" pitchFamily="18" charset="0"/>
                <a:ea typeface="宋体" pitchFamily="2" charset="-122"/>
              </a:rPr>
              <a:t>总体方差为：</a:t>
            </a:r>
          </a:p>
        </p:txBody>
      </p:sp>
      <p:graphicFrame>
        <p:nvGraphicFramePr>
          <p:cNvPr id="25610" name="Object 22"/>
          <p:cNvGraphicFramePr>
            <a:graphicFrameLocks noChangeAspect="1"/>
          </p:cNvGraphicFramePr>
          <p:nvPr/>
        </p:nvGraphicFramePr>
        <p:xfrm>
          <a:off x="2514600" y="5756275"/>
          <a:ext cx="1752600" cy="477838"/>
        </p:xfrm>
        <a:graphic>
          <a:graphicData uri="http://schemas.openxmlformats.org/presentationml/2006/ole">
            <mc:AlternateContent xmlns:mc="http://schemas.openxmlformats.org/markup-compatibility/2006">
              <mc:Choice xmlns:v="urn:schemas-microsoft-com:vml" Requires="v">
                <p:oleObj r:id="rId8" imgW="838200" imgH="228600" progId="Equation.3">
                  <p:embed/>
                </p:oleObj>
              </mc:Choice>
              <mc:Fallback>
                <p:oleObj r:id="rId8" imgW="838200" imgH="228600" progId="Equation.3">
                  <p:embed/>
                  <p:pic>
                    <p:nvPicPr>
                      <p:cNvPr id="0" name="Object 2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514600" y="5756275"/>
                        <a:ext cx="1752600" cy="477838"/>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5611" name="Object 33"/>
          <p:cNvGraphicFramePr>
            <a:graphicFrameLocks noChangeAspect="1"/>
          </p:cNvGraphicFramePr>
          <p:nvPr/>
        </p:nvGraphicFramePr>
        <p:xfrm>
          <a:off x="665163" y="5187950"/>
          <a:ext cx="5562600" cy="457200"/>
        </p:xfrm>
        <a:graphic>
          <a:graphicData uri="http://schemas.openxmlformats.org/presentationml/2006/ole">
            <mc:AlternateContent xmlns:mc="http://schemas.openxmlformats.org/markup-compatibility/2006">
              <mc:Choice xmlns:v="urn:schemas-microsoft-com:vml" Requires="v">
                <p:oleObj r:id="rId10" imgW="3124200" imgH="228600" progId="Equation.3">
                  <p:embed/>
                </p:oleObj>
              </mc:Choice>
              <mc:Fallback>
                <p:oleObj r:id="rId10" imgW="3124200" imgH="228600" progId="Equation.3">
                  <p:embed/>
                  <p:pic>
                    <p:nvPicPr>
                      <p:cNvPr id="0" name="Object 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65163" y="5187950"/>
                        <a:ext cx="5562600" cy="45720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25612" name="Picture 3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284663" y="1874838"/>
            <a:ext cx="4648200" cy="3095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ext Box 5"/>
          <p:cNvSpPr txBox="1">
            <a:spLocks noChangeArrowheads="1"/>
          </p:cNvSpPr>
          <p:nvPr/>
        </p:nvSpPr>
        <p:spPr bwMode="auto">
          <a:xfrm>
            <a:off x="684213" y="581025"/>
            <a:ext cx="39624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Gungsuh" pitchFamily="18" charset="-127"/>
              </a:defRPr>
            </a:lvl1pPr>
            <a:lvl2pPr marL="742950" indent="-285750">
              <a:defRPr>
                <a:solidFill>
                  <a:schemeClr val="tx1"/>
                </a:solidFill>
                <a:latin typeface="Arial" pitchFamily="34" charset="0"/>
                <a:ea typeface="Gungsuh" pitchFamily="18" charset="-127"/>
              </a:defRPr>
            </a:lvl2pPr>
            <a:lvl3pPr marL="1143000" indent="-228600">
              <a:defRPr>
                <a:solidFill>
                  <a:schemeClr val="tx1"/>
                </a:solidFill>
                <a:latin typeface="Arial" pitchFamily="34" charset="0"/>
                <a:ea typeface="Gungsuh" pitchFamily="18" charset="-127"/>
              </a:defRPr>
            </a:lvl3pPr>
            <a:lvl4pPr marL="1600200" indent="-228600">
              <a:defRPr>
                <a:solidFill>
                  <a:schemeClr val="tx1"/>
                </a:solidFill>
                <a:latin typeface="Arial" pitchFamily="34" charset="0"/>
                <a:ea typeface="Gungsuh" pitchFamily="18" charset="-127"/>
              </a:defRPr>
            </a:lvl4pPr>
            <a:lvl5pPr marL="2057400" indent="-228600">
              <a:defRPr>
                <a:solidFill>
                  <a:schemeClr val="tx1"/>
                </a:solidFill>
                <a:latin typeface="Arial" pitchFamily="34" charset="0"/>
                <a:ea typeface="Gungsuh" pitchFamily="18" charset="-127"/>
              </a:defRPr>
            </a:lvl5pPr>
            <a:lvl6pPr marL="2514600" indent="-228600" eaLnBrk="0" fontAlgn="base" hangingPunct="0">
              <a:spcBef>
                <a:spcPct val="0"/>
              </a:spcBef>
              <a:spcAft>
                <a:spcPct val="0"/>
              </a:spcAft>
              <a:defRPr>
                <a:solidFill>
                  <a:schemeClr val="tx1"/>
                </a:solidFill>
                <a:latin typeface="Arial" pitchFamily="34" charset="0"/>
                <a:ea typeface="Gungsuh" pitchFamily="18" charset="-127"/>
              </a:defRPr>
            </a:lvl6pPr>
            <a:lvl7pPr marL="2971800" indent="-228600" eaLnBrk="0" fontAlgn="base" hangingPunct="0">
              <a:spcBef>
                <a:spcPct val="0"/>
              </a:spcBef>
              <a:spcAft>
                <a:spcPct val="0"/>
              </a:spcAft>
              <a:defRPr>
                <a:solidFill>
                  <a:schemeClr val="tx1"/>
                </a:solidFill>
                <a:latin typeface="Arial" pitchFamily="34" charset="0"/>
                <a:ea typeface="Gungsuh" pitchFamily="18" charset="-127"/>
              </a:defRPr>
            </a:lvl7pPr>
            <a:lvl8pPr marL="3429000" indent="-228600" eaLnBrk="0" fontAlgn="base" hangingPunct="0">
              <a:spcBef>
                <a:spcPct val="0"/>
              </a:spcBef>
              <a:spcAft>
                <a:spcPct val="0"/>
              </a:spcAft>
              <a:defRPr>
                <a:solidFill>
                  <a:schemeClr val="tx1"/>
                </a:solidFill>
                <a:latin typeface="Arial" pitchFamily="34" charset="0"/>
                <a:ea typeface="Gungsuh" pitchFamily="18" charset="-127"/>
              </a:defRPr>
            </a:lvl8pPr>
            <a:lvl9pPr marL="3886200" indent="-228600" eaLnBrk="0" fontAlgn="base" hangingPunct="0">
              <a:spcBef>
                <a:spcPct val="0"/>
              </a:spcBef>
              <a:spcAft>
                <a:spcPct val="0"/>
              </a:spcAft>
              <a:defRPr>
                <a:solidFill>
                  <a:schemeClr val="tx1"/>
                </a:solidFill>
                <a:latin typeface="Arial" pitchFamily="34" charset="0"/>
                <a:ea typeface="Gungsuh" pitchFamily="18" charset="-127"/>
              </a:defRPr>
            </a:lvl9pPr>
          </a:lstStyle>
          <a:p>
            <a:pPr eaLnBrk="1" hangingPunct="1">
              <a:spcBef>
                <a:spcPct val="50000"/>
              </a:spcBef>
            </a:pPr>
            <a:r>
              <a:rPr kumimoji="1" lang="zh-CN" altLang="en-US" sz="2000" b="1">
                <a:solidFill>
                  <a:srgbClr val="3366CC"/>
                </a:solidFill>
                <a:latin typeface="Times New Roman" pitchFamily="18" charset="0"/>
                <a:ea typeface="宋体" pitchFamily="2" charset="-122"/>
              </a:rPr>
              <a:t>引入关于</a:t>
            </a:r>
            <a:r>
              <a:rPr kumimoji="1" lang="en-US" altLang="zh-CN" sz="2000" b="1">
                <a:solidFill>
                  <a:srgbClr val="3366CC"/>
                </a:solidFill>
                <a:latin typeface="Times New Roman" pitchFamily="18" charset="0"/>
                <a:ea typeface="宋体" pitchFamily="2" charset="-122"/>
              </a:rPr>
              <a:t>t</a:t>
            </a:r>
            <a:r>
              <a:rPr kumimoji="1" lang="zh-CN" altLang="en-US" sz="2000" b="1">
                <a:solidFill>
                  <a:srgbClr val="3366CC"/>
                </a:solidFill>
                <a:latin typeface="Times New Roman" pitchFamily="18" charset="0"/>
                <a:ea typeface="宋体" pitchFamily="2" charset="-122"/>
              </a:rPr>
              <a:t>的等价判决准则：</a:t>
            </a:r>
          </a:p>
        </p:txBody>
      </p:sp>
      <p:graphicFrame>
        <p:nvGraphicFramePr>
          <p:cNvPr id="26627" name="Object 6"/>
          <p:cNvGraphicFramePr>
            <a:graphicFrameLocks noChangeAspect="1"/>
          </p:cNvGraphicFramePr>
          <p:nvPr/>
        </p:nvGraphicFramePr>
        <p:xfrm>
          <a:off x="4025900" y="709613"/>
          <a:ext cx="1482725" cy="2159000"/>
        </p:xfrm>
        <a:graphic>
          <a:graphicData uri="http://schemas.openxmlformats.org/presentationml/2006/ole">
            <mc:AlternateContent xmlns:mc="http://schemas.openxmlformats.org/markup-compatibility/2006">
              <mc:Choice xmlns:v="urn:schemas-microsoft-com:vml" Requires="v">
                <p:oleObj r:id="rId2" imgW="622300" imgH="1257300" progId="Equation.3">
                  <p:embed/>
                </p:oleObj>
              </mc:Choice>
              <mc:Fallback>
                <p:oleObj r:id="rId2" imgW="622300" imgH="1257300" progId="Equation.3">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25900" y="709613"/>
                        <a:ext cx="1482725" cy="215900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6628" name="AutoShape 8"/>
          <p:cNvSpPr>
            <a:spLocks/>
          </p:cNvSpPr>
          <p:nvPr/>
        </p:nvSpPr>
        <p:spPr bwMode="auto">
          <a:xfrm>
            <a:off x="6948488" y="692150"/>
            <a:ext cx="1419225" cy="342900"/>
          </a:xfrm>
          <a:prstGeom prst="borderCallout2">
            <a:avLst>
              <a:gd name="adj1" fmla="val 33333"/>
              <a:gd name="adj2" fmla="val -5370"/>
              <a:gd name="adj3" fmla="val 33333"/>
              <a:gd name="adj4" fmla="val -44856"/>
              <a:gd name="adj5" fmla="val 123611"/>
              <a:gd name="adj6" fmla="val -85907"/>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1" hangingPunct="1"/>
            <a:r>
              <a:rPr kumimoji="1" lang="zh-CN" altLang="en-US" sz="2000" b="1">
                <a:latin typeface="Times New Roman" pitchFamily="18" charset="0"/>
                <a:ea typeface="宋体" pitchFamily="2" charset="-122"/>
              </a:rPr>
              <a:t>类间/类内</a:t>
            </a:r>
          </a:p>
        </p:txBody>
      </p:sp>
      <p:sp>
        <p:nvSpPr>
          <p:cNvPr id="25" name="Text Box 9"/>
          <p:cNvSpPr txBox="1">
            <a:spLocks noChangeArrowheads="1"/>
          </p:cNvSpPr>
          <p:nvPr/>
        </p:nvSpPr>
        <p:spPr bwMode="auto">
          <a:xfrm>
            <a:off x="668338" y="2986088"/>
            <a:ext cx="7848600" cy="781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defRPr/>
            </a:pPr>
            <a:r>
              <a:rPr kumimoji="1" lang="zh-CN" altLang="en-US" sz="2000" dirty="0">
                <a:solidFill>
                  <a:srgbClr val="3366CC"/>
                </a:solidFill>
                <a:latin typeface="+mn-ea"/>
                <a:ea typeface="+mn-ea"/>
              </a:rPr>
              <a:t>三个准则是等效的，把使</a:t>
            </a:r>
            <a:r>
              <a:rPr kumimoji="1" lang="en-US" altLang="zh-CN" sz="2000" dirty="0">
                <a:solidFill>
                  <a:srgbClr val="3366CC"/>
                </a:solidFill>
                <a:latin typeface="+mn-ea"/>
                <a:ea typeface="+mn-ea"/>
              </a:rPr>
              <a:t>C0,C1</a:t>
            </a:r>
            <a:r>
              <a:rPr kumimoji="1" lang="zh-CN" altLang="en-US" sz="2000" dirty="0">
                <a:solidFill>
                  <a:srgbClr val="3366CC"/>
                </a:solidFill>
                <a:latin typeface="+mn-ea"/>
                <a:ea typeface="+mn-ea"/>
              </a:rPr>
              <a:t>两类得到最佳分离的</a:t>
            </a:r>
            <a:r>
              <a:rPr kumimoji="1" lang="en-US" altLang="zh-CN" sz="2000" dirty="0">
                <a:solidFill>
                  <a:srgbClr val="3366CC"/>
                </a:solidFill>
                <a:latin typeface="+mn-ea"/>
                <a:ea typeface="+mn-ea"/>
              </a:rPr>
              <a:t>t</a:t>
            </a:r>
            <a:r>
              <a:rPr kumimoji="1" lang="zh-CN" altLang="en-US" sz="2000" dirty="0">
                <a:solidFill>
                  <a:srgbClr val="3366CC"/>
                </a:solidFill>
                <a:latin typeface="+mn-ea"/>
                <a:ea typeface="+mn-ea"/>
              </a:rPr>
              <a:t>值作为最佳阈值，因此，将</a:t>
            </a:r>
            <a:r>
              <a:rPr kumimoji="1" lang="en-US" altLang="zh-CN" sz="2000" dirty="0">
                <a:solidFill>
                  <a:srgbClr val="3366CC"/>
                </a:solidFill>
                <a:latin typeface="+mn-ea"/>
                <a:ea typeface="+mn-ea"/>
              </a:rPr>
              <a:t>λ(t)、η(t)、κ(t)</a:t>
            </a:r>
            <a:r>
              <a:rPr kumimoji="1" lang="zh-CN" altLang="en-US" sz="2000" dirty="0">
                <a:solidFill>
                  <a:srgbClr val="3366CC"/>
                </a:solidFill>
                <a:latin typeface="+mn-ea"/>
                <a:ea typeface="+mn-ea"/>
              </a:rPr>
              <a:t>定义为最大判决准则。</a:t>
            </a:r>
          </a:p>
        </p:txBody>
      </p:sp>
      <p:sp>
        <p:nvSpPr>
          <p:cNvPr id="26630" name="AutoShape 10"/>
          <p:cNvSpPr>
            <a:spLocks noChangeArrowheads="1"/>
          </p:cNvSpPr>
          <p:nvPr/>
        </p:nvSpPr>
        <p:spPr bwMode="auto">
          <a:xfrm>
            <a:off x="3851275" y="3860800"/>
            <a:ext cx="1330325" cy="515938"/>
          </a:xfrm>
          <a:prstGeom prst="downArrow">
            <a:avLst>
              <a:gd name="adj1" fmla="val 50000"/>
              <a:gd name="adj2" fmla="val 58333"/>
            </a:avLst>
          </a:prstGeom>
          <a:solidFill>
            <a:srgbClr val="FFCCCC"/>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pPr eaLnBrk="1" hangingPunct="1"/>
            <a:endParaRPr lang="zh-CN" altLang="en-US" b="1">
              <a:ea typeface="宋体" pitchFamily="2" charset="-122"/>
            </a:endParaRPr>
          </a:p>
        </p:txBody>
      </p:sp>
      <p:sp>
        <p:nvSpPr>
          <p:cNvPr id="30" name="Text Box 11"/>
          <p:cNvSpPr txBox="1">
            <a:spLocks noChangeArrowheads="1"/>
          </p:cNvSpPr>
          <p:nvPr/>
        </p:nvSpPr>
        <p:spPr bwMode="auto">
          <a:xfrm>
            <a:off x="668338" y="4352925"/>
            <a:ext cx="8077200" cy="11509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b="1">
                <a:solidFill>
                  <a:schemeClr val="tx1"/>
                </a:solidFill>
                <a:latin typeface="Arial" panose="020B0604020202020204" pitchFamily="34" charset="0"/>
                <a:ea typeface="宋体" panose="02010600030101010101" pitchFamily="2" charset="-122"/>
              </a:defRPr>
            </a:lvl1pPr>
            <a:lvl2pPr marL="742950" indent="-285750" eaLnBrk="0" hangingPunct="0">
              <a:defRPr b="1">
                <a:solidFill>
                  <a:schemeClr val="tx1"/>
                </a:solidFill>
                <a:latin typeface="Arial" panose="020B0604020202020204" pitchFamily="34" charset="0"/>
                <a:ea typeface="宋体" panose="02010600030101010101" pitchFamily="2" charset="-122"/>
              </a:defRPr>
            </a:lvl2pPr>
            <a:lvl3pPr marL="1143000" indent="-228600" eaLnBrk="0" hangingPunct="0">
              <a:defRPr b="1">
                <a:solidFill>
                  <a:schemeClr val="tx1"/>
                </a:solidFill>
                <a:latin typeface="Arial" panose="020B0604020202020204" pitchFamily="34" charset="0"/>
                <a:ea typeface="宋体" panose="02010600030101010101" pitchFamily="2" charset="-122"/>
              </a:defRPr>
            </a:lvl3pPr>
            <a:lvl4pPr marL="1600200" indent="-228600" eaLnBrk="0" hangingPunct="0">
              <a:defRPr b="1">
                <a:solidFill>
                  <a:schemeClr val="tx1"/>
                </a:solidFill>
                <a:latin typeface="Arial" panose="020B0604020202020204" pitchFamily="34" charset="0"/>
                <a:ea typeface="宋体" panose="02010600030101010101" pitchFamily="2" charset="-122"/>
              </a:defRPr>
            </a:lvl4pPr>
            <a:lvl5pPr marL="2057400" indent="-228600" eaLnBrk="0" hangingPunct="0">
              <a:defRPr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50000"/>
              </a:spcBef>
              <a:defRPr/>
            </a:pPr>
            <a:r>
              <a:rPr kumimoji="1" lang="zh-CN" altLang="en-US" sz="2000" dirty="0">
                <a:solidFill>
                  <a:srgbClr val="3366CC"/>
                </a:solidFill>
                <a:latin typeface="+mn-ea"/>
                <a:ea typeface="+mn-ea"/>
              </a:rPr>
              <a:t>由于</a:t>
            </a:r>
            <a:r>
              <a:rPr kumimoji="1" lang="en-US" altLang="zh-CN" sz="2000" dirty="0">
                <a:solidFill>
                  <a:srgbClr val="3366CC"/>
                </a:solidFill>
                <a:latin typeface="+mn-ea"/>
                <a:ea typeface="+mn-ea"/>
              </a:rPr>
              <a:t>σ</a:t>
            </a:r>
            <a:r>
              <a:rPr kumimoji="1" lang="en-US" altLang="zh-CN" sz="2000" baseline="-25000" dirty="0">
                <a:solidFill>
                  <a:srgbClr val="3366CC"/>
                </a:solidFill>
                <a:latin typeface="+mn-ea"/>
                <a:ea typeface="+mn-ea"/>
              </a:rPr>
              <a:t>w</a:t>
            </a:r>
            <a:r>
              <a:rPr kumimoji="1" lang="en-US" altLang="zh-CN" sz="2000" baseline="30000" dirty="0">
                <a:solidFill>
                  <a:srgbClr val="3366CC"/>
                </a:solidFill>
                <a:latin typeface="+mn-ea"/>
                <a:ea typeface="+mn-ea"/>
              </a:rPr>
              <a:t>2</a:t>
            </a:r>
            <a:r>
              <a:rPr kumimoji="1" lang="zh-CN" altLang="en-US" sz="2000" dirty="0">
                <a:solidFill>
                  <a:srgbClr val="3366CC"/>
                </a:solidFill>
                <a:latin typeface="+mn-ea"/>
                <a:ea typeface="+mn-ea"/>
              </a:rPr>
              <a:t>是基于二阶统计特性，而</a:t>
            </a:r>
            <a:r>
              <a:rPr kumimoji="1" lang="en-US" altLang="zh-CN" sz="2000" dirty="0">
                <a:solidFill>
                  <a:srgbClr val="3366CC"/>
                </a:solidFill>
                <a:latin typeface="+mn-ea"/>
                <a:ea typeface="+mn-ea"/>
              </a:rPr>
              <a:t>σ</a:t>
            </a:r>
            <a:r>
              <a:rPr kumimoji="1" lang="en-US" altLang="zh-CN" sz="2000" baseline="-25000" dirty="0">
                <a:solidFill>
                  <a:srgbClr val="3366CC"/>
                </a:solidFill>
                <a:latin typeface="+mn-ea"/>
                <a:ea typeface="+mn-ea"/>
              </a:rPr>
              <a:t>B</a:t>
            </a:r>
            <a:r>
              <a:rPr kumimoji="1" lang="en-US" altLang="zh-CN" sz="2000" baseline="30000" dirty="0">
                <a:solidFill>
                  <a:srgbClr val="3366CC"/>
                </a:solidFill>
                <a:latin typeface="+mn-ea"/>
                <a:ea typeface="+mn-ea"/>
              </a:rPr>
              <a:t>2</a:t>
            </a:r>
            <a:r>
              <a:rPr kumimoji="1" lang="zh-CN" altLang="en-US" sz="2000" dirty="0">
                <a:solidFill>
                  <a:srgbClr val="3366CC"/>
                </a:solidFill>
                <a:latin typeface="+mn-ea"/>
                <a:ea typeface="+mn-ea"/>
              </a:rPr>
              <a:t>是基于一阶统计特性，它们都是阈值</a:t>
            </a:r>
            <a:r>
              <a:rPr kumimoji="1" lang="en-US" altLang="zh-CN" sz="2000" dirty="0">
                <a:solidFill>
                  <a:srgbClr val="3366CC"/>
                </a:solidFill>
                <a:latin typeface="+mn-ea"/>
                <a:ea typeface="+mn-ea"/>
              </a:rPr>
              <a:t>t</a:t>
            </a:r>
            <a:r>
              <a:rPr kumimoji="1" lang="zh-CN" altLang="en-US" sz="2000" dirty="0">
                <a:solidFill>
                  <a:srgbClr val="3366CC"/>
                </a:solidFill>
                <a:latin typeface="+mn-ea"/>
                <a:ea typeface="+mn-ea"/>
              </a:rPr>
              <a:t>的函数，而</a:t>
            </a:r>
            <a:r>
              <a:rPr kumimoji="1" lang="en-US" altLang="zh-CN" sz="2000" dirty="0">
                <a:solidFill>
                  <a:srgbClr val="3366CC"/>
                </a:solidFill>
                <a:latin typeface="+mn-ea"/>
                <a:ea typeface="+mn-ea"/>
              </a:rPr>
              <a:t>σ</a:t>
            </a:r>
            <a:r>
              <a:rPr kumimoji="1" lang="en-US" altLang="zh-CN" sz="2000" baseline="-25000" dirty="0">
                <a:solidFill>
                  <a:srgbClr val="3366CC"/>
                </a:solidFill>
                <a:latin typeface="+mn-ea"/>
                <a:ea typeface="+mn-ea"/>
              </a:rPr>
              <a:t>T</a:t>
            </a:r>
            <a:r>
              <a:rPr kumimoji="1" lang="en-US" altLang="zh-CN" sz="2000" baseline="30000" dirty="0">
                <a:solidFill>
                  <a:srgbClr val="3366CC"/>
                </a:solidFill>
                <a:latin typeface="+mn-ea"/>
                <a:ea typeface="+mn-ea"/>
              </a:rPr>
              <a:t>2</a:t>
            </a:r>
            <a:r>
              <a:rPr kumimoji="1" lang="zh-CN" altLang="en-US" sz="2000" dirty="0">
                <a:solidFill>
                  <a:srgbClr val="3366CC"/>
                </a:solidFill>
                <a:latin typeface="+mn-ea"/>
                <a:ea typeface="+mn-ea"/>
              </a:rPr>
              <a:t>与</a:t>
            </a:r>
            <a:r>
              <a:rPr kumimoji="1" lang="en-US" altLang="zh-CN" sz="2000" dirty="0">
                <a:solidFill>
                  <a:srgbClr val="3366CC"/>
                </a:solidFill>
                <a:latin typeface="+mn-ea"/>
                <a:ea typeface="+mn-ea"/>
              </a:rPr>
              <a:t>t</a:t>
            </a:r>
            <a:r>
              <a:rPr kumimoji="1" lang="zh-CN" altLang="en-US" sz="2000" dirty="0">
                <a:solidFill>
                  <a:srgbClr val="3366CC"/>
                </a:solidFill>
                <a:latin typeface="+mn-ea"/>
                <a:ea typeface="+mn-ea"/>
              </a:rPr>
              <a:t>值无关，</a:t>
            </a:r>
            <a:r>
              <a:rPr kumimoji="1" lang="zh-CN" altLang="en-US" sz="2000" dirty="0">
                <a:solidFill>
                  <a:srgbClr val="FF0000"/>
                </a:solidFill>
                <a:latin typeface="+mn-ea"/>
                <a:ea typeface="+mn-ea"/>
              </a:rPr>
              <a:t>因此三个准则中</a:t>
            </a:r>
            <a:r>
              <a:rPr kumimoji="1" lang="en-US" altLang="zh-CN" sz="2000" dirty="0">
                <a:solidFill>
                  <a:srgbClr val="FF0000"/>
                </a:solidFill>
                <a:latin typeface="+mn-ea"/>
                <a:ea typeface="+mn-ea"/>
              </a:rPr>
              <a:t>η(t)</a:t>
            </a:r>
            <a:r>
              <a:rPr kumimoji="1" lang="zh-CN" altLang="en-US" sz="2000" dirty="0">
                <a:solidFill>
                  <a:srgbClr val="FF0000"/>
                </a:solidFill>
                <a:latin typeface="+mn-ea"/>
                <a:ea typeface="+mn-ea"/>
              </a:rPr>
              <a:t>最为简单</a:t>
            </a:r>
            <a:r>
              <a:rPr kumimoji="1" lang="zh-CN" altLang="en-US" sz="2000" dirty="0">
                <a:solidFill>
                  <a:srgbClr val="3366CC"/>
                </a:solidFill>
                <a:latin typeface="+mn-ea"/>
                <a:ea typeface="+mn-ea"/>
              </a:rPr>
              <a:t>，因此选其作为准则，可得到最佳阈值</a:t>
            </a:r>
            <a:r>
              <a:rPr kumimoji="1" lang="en-US" altLang="zh-CN" sz="2000" dirty="0">
                <a:solidFill>
                  <a:srgbClr val="3366CC"/>
                </a:solidFill>
                <a:latin typeface="+mn-ea"/>
                <a:ea typeface="+mn-ea"/>
              </a:rPr>
              <a:t>t*</a:t>
            </a:r>
          </a:p>
        </p:txBody>
      </p:sp>
      <p:graphicFrame>
        <p:nvGraphicFramePr>
          <p:cNvPr id="26632" name="Object 12"/>
          <p:cNvGraphicFramePr>
            <a:graphicFrameLocks noChangeAspect="1"/>
          </p:cNvGraphicFramePr>
          <p:nvPr/>
        </p:nvGraphicFramePr>
        <p:xfrm>
          <a:off x="3221038" y="5622925"/>
          <a:ext cx="2590800" cy="685800"/>
        </p:xfrm>
        <a:graphic>
          <a:graphicData uri="http://schemas.openxmlformats.org/presentationml/2006/ole">
            <mc:AlternateContent xmlns:mc="http://schemas.openxmlformats.org/markup-compatibility/2006">
              <mc:Choice xmlns:v="urn:schemas-microsoft-com:vml" Requires="v">
                <p:oleObj r:id="rId4" imgW="1117600" imgH="292100" progId="Equation.3">
                  <p:embed/>
                </p:oleObj>
              </mc:Choice>
              <mc:Fallback>
                <p:oleObj r:id="rId4" imgW="1117600" imgH="292100" progId="Equation.3">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21038" y="5622925"/>
                        <a:ext cx="2590800" cy="68580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2"/>
          <p:cNvSpPr>
            <a:spLocks noChangeArrowheads="1"/>
          </p:cNvSpPr>
          <p:nvPr/>
        </p:nvSpPr>
        <p:spPr bwMode="auto">
          <a:xfrm>
            <a:off x="360363" y="2065338"/>
            <a:ext cx="4500562" cy="352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latinLnBrk="1" hangingPunct="1">
              <a:spcBef>
                <a:spcPct val="20000"/>
              </a:spcBef>
            </a:pPr>
            <a:r>
              <a:rPr lang="en-US" altLang="zh-CN" sz="2100" b="1">
                <a:solidFill>
                  <a:srgbClr val="990099"/>
                </a:solidFill>
                <a:latin typeface="仿宋_GB2312" pitchFamily="49" charset="-122"/>
                <a:ea typeface="宋体" pitchFamily="2" charset="-122"/>
              </a:rPr>
              <a:t>MATLAB</a:t>
            </a:r>
            <a:r>
              <a:rPr lang="zh-CN" altLang="en-US" sz="2100" b="1">
                <a:solidFill>
                  <a:srgbClr val="990099"/>
                </a:solidFill>
                <a:latin typeface="仿宋_GB2312" pitchFamily="49" charset="-122"/>
                <a:ea typeface="宋体" pitchFamily="2" charset="-122"/>
              </a:rPr>
              <a:t>工具箱提供的</a:t>
            </a:r>
            <a:r>
              <a:rPr lang="en-US" altLang="zh-CN" sz="2100" b="1">
                <a:solidFill>
                  <a:srgbClr val="990099"/>
                </a:solidFill>
                <a:latin typeface="仿宋_GB2312" pitchFamily="49" charset="-122"/>
                <a:ea typeface="宋体" pitchFamily="2" charset="-122"/>
              </a:rPr>
              <a:t>Otsu</a:t>
            </a:r>
            <a:r>
              <a:rPr lang="zh-CN" altLang="en-US" sz="2100" b="1">
                <a:solidFill>
                  <a:srgbClr val="990099"/>
                </a:solidFill>
                <a:latin typeface="仿宋_GB2312" pitchFamily="49" charset="-122"/>
                <a:ea typeface="宋体" pitchFamily="2" charset="-122"/>
              </a:rPr>
              <a:t>函数调用：</a:t>
            </a:r>
            <a:endParaRPr lang="en-US" altLang="zh-CN" sz="2100" b="1">
              <a:solidFill>
                <a:srgbClr val="990099"/>
              </a:solidFill>
              <a:latin typeface="仿宋_GB2312" pitchFamily="49" charset="-122"/>
              <a:ea typeface="宋体" pitchFamily="2" charset="-122"/>
            </a:endParaRPr>
          </a:p>
        </p:txBody>
      </p:sp>
      <p:sp>
        <p:nvSpPr>
          <p:cNvPr id="27651" name="Rectangle 23"/>
          <p:cNvSpPr>
            <a:spLocks noChangeArrowheads="1"/>
          </p:cNvSpPr>
          <p:nvPr/>
        </p:nvSpPr>
        <p:spPr bwMode="auto">
          <a:xfrm>
            <a:off x="673100" y="3522663"/>
            <a:ext cx="3425825"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latinLnBrk="1" hangingPunct="1">
              <a:spcBef>
                <a:spcPct val="20000"/>
              </a:spcBef>
            </a:pPr>
            <a:r>
              <a:rPr lang="en-US" altLang="zh-CN" sz="2200" b="1">
                <a:solidFill>
                  <a:srgbClr val="000000"/>
                </a:solidFill>
                <a:latin typeface="Times New Roman" pitchFamily="18" charset="0"/>
                <a:ea typeface="宋体" pitchFamily="2" charset="-122"/>
              </a:rPr>
              <a:t>T=graythresh(f)</a:t>
            </a:r>
          </a:p>
        </p:txBody>
      </p:sp>
      <p:pic>
        <p:nvPicPr>
          <p:cNvPr id="27652" name="Picture 2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3463" y="1484313"/>
            <a:ext cx="3860800" cy="386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53" name="Rectangle 25"/>
          <p:cNvSpPr>
            <a:spLocks noChangeArrowheads="1"/>
          </p:cNvSpPr>
          <p:nvPr/>
        </p:nvSpPr>
        <p:spPr bwMode="auto">
          <a:xfrm>
            <a:off x="1536700" y="4170363"/>
            <a:ext cx="3425825" cy="43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latinLnBrk="1" hangingPunct="1">
              <a:spcBef>
                <a:spcPct val="20000"/>
              </a:spcBef>
            </a:pPr>
            <a:r>
              <a:rPr lang="en-US" altLang="zh-CN" sz="2200" b="1">
                <a:solidFill>
                  <a:srgbClr val="000000"/>
                </a:solidFill>
                <a:latin typeface="Times New Roman" pitchFamily="18" charset="0"/>
                <a:ea typeface="宋体" pitchFamily="2" charset="-122"/>
              </a:rPr>
              <a:t>T=0.51373*255</a:t>
            </a:r>
            <a:endParaRPr lang="zh-CN" altLang="en-US" sz="2200" b="1">
              <a:solidFill>
                <a:srgbClr val="000000"/>
              </a:solidFill>
              <a:latin typeface="Times New Roman" pitchFamily="18" charset="0"/>
              <a:ea typeface="宋体" pitchFamily="2" charset="-122"/>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
          <p:cNvSpPr txBox="1">
            <a:spLocks noChangeArrowheads="1"/>
          </p:cNvSpPr>
          <p:nvPr/>
        </p:nvSpPr>
        <p:spPr>
          <a:xfrm>
            <a:off x="868363" y="1346200"/>
            <a:ext cx="4295775" cy="1062038"/>
          </a:xfrm>
          <a:prstGeom prst="rect">
            <a:avLst/>
          </a:prstGeom>
        </p:spPr>
        <p:txBody>
          <a:bodyPr/>
          <a:lstStyle>
            <a:lvl1pPr marL="342900" indent="-342900" algn="l" rtl="0" eaLnBrk="0" fontAlgn="base" latinLnBrk="1" hangingPunct="0">
              <a:spcBef>
                <a:spcPct val="20000"/>
              </a:spcBef>
              <a:spcAft>
                <a:spcPct val="0"/>
              </a:spcAft>
              <a:buChar char="•"/>
              <a:defRPr sz="2200">
                <a:solidFill>
                  <a:srgbClr val="26214F"/>
                </a:solidFill>
                <a:latin typeface="+mn-lt"/>
                <a:ea typeface="+mn-ea"/>
                <a:cs typeface="+mn-cs"/>
              </a:defRPr>
            </a:lvl1pPr>
            <a:lvl2pPr marL="742950" indent="-285750" algn="l" rtl="0" eaLnBrk="0" fontAlgn="base" latinLnBrk="1" hangingPunct="0">
              <a:spcBef>
                <a:spcPct val="20000"/>
              </a:spcBef>
              <a:spcAft>
                <a:spcPct val="0"/>
              </a:spcAft>
              <a:buChar char="•"/>
              <a:defRPr sz="2000">
                <a:solidFill>
                  <a:srgbClr val="26214F"/>
                </a:solidFill>
                <a:latin typeface="+mn-lt"/>
                <a:ea typeface="+mn-ea"/>
              </a:defRPr>
            </a:lvl2pPr>
            <a:lvl3pPr marL="1143000" indent="-228600" algn="l" rtl="0" eaLnBrk="0" fontAlgn="base" latinLnBrk="1" hangingPunct="0">
              <a:spcBef>
                <a:spcPct val="20000"/>
              </a:spcBef>
              <a:spcAft>
                <a:spcPct val="0"/>
              </a:spcAft>
              <a:buChar char="•"/>
              <a:defRPr sz="2400">
                <a:solidFill>
                  <a:srgbClr val="26214F"/>
                </a:solidFill>
                <a:latin typeface="+mn-lt"/>
                <a:ea typeface="+mn-ea"/>
              </a:defRPr>
            </a:lvl3pPr>
            <a:lvl4pPr marL="1600200" indent="-228600" algn="l" rtl="0" eaLnBrk="0" fontAlgn="base" latinLnBrk="1" hangingPunct="0">
              <a:spcBef>
                <a:spcPct val="20000"/>
              </a:spcBef>
              <a:spcAft>
                <a:spcPct val="0"/>
              </a:spcAft>
              <a:buChar char="•"/>
              <a:defRPr sz="1600">
                <a:solidFill>
                  <a:srgbClr val="26214F"/>
                </a:solidFill>
                <a:latin typeface="+mn-lt"/>
                <a:ea typeface="+mn-ea"/>
              </a:defRPr>
            </a:lvl4pPr>
            <a:lvl5pPr marL="2057400" indent="-228600" algn="l" rtl="0" eaLnBrk="0" fontAlgn="base" latinLnBrk="1" hangingPunct="0">
              <a:spcBef>
                <a:spcPct val="20000"/>
              </a:spcBef>
              <a:spcAft>
                <a:spcPct val="0"/>
              </a:spcAft>
              <a:buChar char="•"/>
              <a:defRPr sz="1400">
                <a:solidFill>
                  <a:srgbClr val="26214F"/>
                </a:solidFill>
                <a:latin typeface="+mn-lt"/>
                <a:ea typeface="+mn-ea"/>
              </a:defRPr>
            </a:lvl5pPr>
            <a:lvl6pPr marL="2514600" indent="-228600" algn="l" rtl="0" fontAlgn="base" latinLnBrk="1">
              <a:spcBef>
                <a:spcPct val="20000"/>
              </a:spcBef>
              <a:spcAft>
                <a:spcPct val="0"/>
              </a:spcAft>
              <a:buChar char="•"/>
              <a:defRPr sz="1400">
                <a:solidFill>
                  <a:srgbClr val="26214F"/>
                </a:solidFill>
                <a:latin typeface="+mn-lt"/>
                <a:ea typeface="+mn-ea"/>
              </a:defRPr>
            </a:lvl6pPr>
            <a:lvl7pPr marL="2971800" indent="-228600" algn="l" rtl="0" fontAlgn="base" latinLnBrk="1">
              <a:spcBef>
                <a:spcPct val="20000"/>
              </a:spcBef>
              <a:spcAft>
                <a:spcPct val="0"/>
              </a:spcAft>
              <a:buChar char="•"/>
              <a:defRPr sz="1400">
                <a:solidFill>
                  <a:srgbClr val="26214F"/>
                </a:solidFill>
                <a:latin typeface="+mn-lt"/>
                <a:ea typeface="+mn-ea"/>
              </a:defRPr>
            </a:lvl7pPr>
            <a:lvl8pPr marL="3429000" indent="-228600" algn="l" rtl="0" fontAlgn="base" latinLnBrk="1">
              <a:spcBef>
                <a:spcPct val="20000"/>
              </a:spcBef>
              <a:spcAft>
                <a:spcPct val="0"/>
              </a:spcAft>
              <a:buChar char="•"/>
              <a:defRPr sz="1400">
                <a:solidFill>
                  <a:srgbClr val="26214F"/>
                </a:solidFill>
                <a:latin typeface="+mn-lt"/>
                <a:ea typeface="+mn-ea"/>
              </a:defRPr>
            </a:lvl8pPr>
            <a:lvl9pPr marL="3886200" indent="-228600" algn="l" rtl="0" fontAlgn="base" latinLnBrk="1">
              <a:spcBef>
                <a:spcPct val="20000"/>
              </a:spcBef>
              <a:spcAft>
                <a:spcPct val="0"/>
              </a:spcAft>
              <a:buChar char="•"/>
              <a:defRPr sz="1400">
                <a:solidFill>
                  <a:srgbClr val="26214F"/>
                </a:solidFill>
                <a:latin typeface="+mn-lt"/>
                <a:ea typeface="+mn-ea"/>
              </a:defRPr>
            </a:lvl9pPr>
          </a:lstStyle>
          <a:p>
            <a:pPr eaLnBrk="1" hangingPunct="1">
              <a:buFont typeface="Wingdings" panose="05000000000000000000" pitchFamily="2" charset="2"/>
              <a:buChar char="Ø"/>
              <a:defRPr/>
            </a:pPr>
            <a:r>
              <a:rPr lang="zh-CN" altLang="en-US" sz="2000" b="1" kern="0" dirty="0"/>
              <a:t>熵是平均信息量的表征</a:t>
            </a:r>
          </a:p>
          <a:p>
            <a:pPr eaLnBrk="1" hangingPunct="1">
              <a:buFont typeface="Wingdings" panose="05000000000000000000" pitchFamily="2" charset="2"/>
              <a:buChar char="Ø"/>
              <a:defRPr/>
            </a:pPr>
            <a:r>
              <a:rPr lang="zh-CN" altLang="en-US" sz="2000" b="1" kern="0" dirty="0"/>
              <a:t>原理</a:t>
            </a:r>
          </a:p>
        </p:txBody>
      </p:sp>
      <p:sp>
        <p:nvSpPr>
          <p:cNvPr id="28675" name="Text Box 4"/>
          <p:cNvSpPr txBox="1">
            <a:spLocks noChangeArrowheads="1"/>
          </p:cNvSpPr>
          <p:nvPr/>
        </p:nvSpPr>
        <p:spPr bwMode="auto">
          <a:xfrm>
            <a:off x="868363" y="2581275"/>
            <a:ext cx="3810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Gungsuh" pitchFamily="18" charset="-127"/>
              </a:defRPr>
            </a:lvl1pPr>
            <a:lvl2pPr marL="742950" indent="-285750">
              <a:defRPr>
                <a:solidFill>
                  <a:schemeClr val="tx1"/>
                </a:solidFill>
                <a:latin typeface="Arial" pitchFamily="34" charset="0"/>
                <a:ea typeface="Gungsuh" pitchFamily="18" charset="-127"/>
              </a:defRPr>
            </a:lvl2pPr>
            <a:lvl3pPr marL="1143000" indent="-228600">
              <a:defRPr>
                <a:solidFill>
                  <a:schemeClr val="tx1"/>
                </a:solidFill>
                <a:latin typeface="Arial" pitchFamily="34" charset="0"/>
                <a:ea typeface="Gungsuh" pitchFamily="18" charset="-127"/>
              </a:defRPr>
            </a:lvl3pPr>
            <a:lvl4pPr marL="1600200" indent="-228600">
              <a:defRPr>
                <a:solidFill>
                  <a:schemeClr val="tx1"/>
                </a:solidFill>
                <a:latin typeface="Arial" pitchFamily="34" charset="0"/>
                <a:ea typeface="Gungsuh" pitchFamily="18" charset="-127"/>
              </a:defRPr>
            </a:lvl4pPr>
            <a:lvl5pPr marL="2057400" indent="-228600">
              <a:defRPr>
                <a:solidFill>
                  <a:schemeClr val="tx1"/>
                </a:solidFill>
                <a:latin typeface="Arial" pitchFamily="34" charset="0"/>
                <a:ea typeface="Gungsuh" pitchFamily="18" charset="-127"/>
              </a:defRPr>
            </a:lvl5pPr>
            <a:lvl6pPr marL="2514600" indent="-228600" eaLnBrk="0" fontAlgn="base" hangingPunct="0">
              <a:spcBef>
                <a:spcPct val="0"/>
              </a:spcBef>
              <a:spcAft>
                <a:spcPct val="0"/>
              </a:spcAft>
              <a:defRPr>
                <a:solidFill>
                  <a:schemeClr val="tx1"/>
                </a:solidFill>
                <a:latin typeface="Arial" pitchFamily="34" charset="0"/>
                <a:ea typeface="Gungsuh" pitchFamily="18" charset="-127"/>
              </a:defRPr>
            </a:lvl6pPr>
            <a:lvl7pPr marL="2971800" indent="-228600" eaLnBrk="0" fontAlgn="base" hangingPunct="0">
              <a:spcBef>
                <a:spcPct val="0"/>
              </a:spcBef>
              <a:spcAft>
                <a:spcPct val="0"/>
              </a:spcAft>
              <a:defRPr>
                <a:solidFill>
                  <a:schemeClr val="tx1"/>
                </a:solidFill>
                <a:latin typeface="Arial" pitchFamily="34" charset="0"/>
                <a:ea typeface="Gungsuh" pitchFamily="18" charset="-127"/>
              </a:defRPr>
            </a:lvl7pPr>
            <a:lvl8pPr marL="3429000" indent="-228600" eaLnBrk="0" fontAlgn="base" hangingPunct="0">
              <a:spcBef>
                <a:spcPct val="0"/>
              </a:spcBef>
              <a:spcAft>
                <a:spcPct val="0"/>
              </a:spcAft>
              <a:defRPr>
                <a:solidFill>
                  <a:schemeClr val="tx1"/>
                </a:solidFill>
                <a:latin typeface="Arial" pitchFamily="34" charset="0"/>
                <a:ea typeface="Gungsuh" pitchFamily="18" charset="-127"/>
              </a:defRPr>
            </a:lvl8pPr>
            <a:lvl9pPr marL="3886200" indent="-228600" eaLnBrk="0" fontAlgn="base" hangingPunct="0">
              <a:spcBef>
                <a:spcPct val="0"/>
              </a:spcBef>
              <a:spcAft>
                <a:spcPct val="0"/>
              </a:spcAft>
              <a:defRPr>
                <a:solidFill>
                  <a:schemeClr val="tx1"/>
                </a:solidFill>
                <a:latin typeface="Arial" pitchFamily="34" charset="0"/>
                <a:ea typeface="Gungsuh" pitchFamily="18" charset="-127"/>
              </a:defRPr>
            </a:lvl9pPr>
          </a:lstStyle>
          <a:p>
            <a:pPr eaLnBrk="1" hangingPunct="1">
              <a:spcBef>
                <a:spcPct val="50000"/>
              </a:spcBef>
            </a:pPr>
            <a:r>
              <a:rPr kumimoji="1" lang="zh-CN" altLang="en-US" sz="2000" b="1" dirty="0">
                <a:solidFill>
                  <a:srgbClr val="3366CC"/>
                </a:solidFill>
                <a:latin typeface="Times New Roman" pitchFamily="18" charset="0"/>
                <a:ea typeface="宋体" pitchFamily="2" charset="-122"/>
              </a:rPr>
              <a:t>根据信息论，熵的定义为：</a:t>
            </a:r>
          </a:p>
        </p:txBody>
      </p:sp>
      <p:sp>
        <p:nvSpPr>
          <p:cNvPr id="28676" name="Text Box 5"/>
          <p:cNvSpPr txBox="1">
            <a:spLocks noChangeArrowheads="1"/>
          </p:cNvSpPr>
          <p:nvPr/>
        </p:nvSpPr>
        <p:spPr bwMode="auto">
          <a:xfrm>
            <a:off x="1763713" y="3265488"/>
            <a:ext cx="327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Gungsuh" pitchFamily="18" charset="-127"/>
              </a:defRPr>
            </a:lvl1pPr>
            <a:lvl2pPr marL="742950" indent="-285750">
              <a:defRPr>
                <a:solidFill>
                  <a:schemeClr val="tx1"/>
                </a:solidFill>
                <a:latin typeface="Arial" pitchFamily="34" charset="0"/>
                <a:ea typeface="Gungsuh" pitchFamily="18" charset="-127"/>
              </a:defRPr>
            </a:lvl2pPr>
            <a:lvl3pPr marL="1143000" indent="-228600">
              <a:defRPr>
                <a:solidFill>
                  <a:schemeClr val="tx1"/>
                </a:solidFill>
                <a:latin typeface="Arial" pitchFamily="34" charset="0"/>
                <a:ea typeface="Gungsuh" pitchFamily="18" charset="-127"/>
              </a:defRPr>
            </a:lvl3pPr>
            <a:lvl4pPr marL="1600200" indent="-228600">
              <a:defRPr>
                <a:solidFill>
                  <a:schemeClr val="tx1"/>
                </a:solidFill>
                <a:latin typeface="Arial" pitchFamily="34" charset="0"/>
                <a:ea typeface="Gungsuh" pitchFamily="18" charset="-127"/>
              </a:defRPr>
            </a:lvl4pPr>
            <a:lvl5pPr marL="2057400" indent="-228600">
              <a:defRPr>
                <a:solidFill>
                  <a:schemeClr val="tx1"/>
                </a:solidFill>
                <a:latin typeface="Arial" pitchFamily="34" charset="0"/>
                <a:ea typeface="Gungsuh" pitchFamily="18" charset="-127"/>
              </a:defRPr>
            </a:lvl5pPr>
            <a:lvl6pPr marL="2514600" indent="-228600" eaLnBrk="0" fontAlgn="base" hangingPunct="0">
              <a:spcBef>
                <a:spcPct val="0"/>
              </a:spcBef>
              <a:spcAft>
                <a:spcPct val="0"/>
              </a:spcAft>
              <a:defRPr>
                <a:solidFill>
                  <a:schemeClr val="tx1"/>
                </a:solidFill>
                <a:latin typeface="Arial" pitchFamily="34" charset="0"/>
                <a:ea typeface="Gungsuh" pitchFamily="18" charset="-127"/>
              </a:defRPr>
            </a:lvl6pPr>
            <a:lvl7pPr marL="2971800" indent="-228600" eaLnBrk="0" fontAlgn="base" hangingPunct="0">
              <a:spcBef>
                <a:spcPct val="0"/>
              </a:spcBef>
              <a:spcAft>
                <a:spcPct val="0"/>
              </a:spcAft>
              <a:defRPr>
                <a:solidFill>
                  <a:schemeClr val="tx1"/>
                </a:solidFill>
                <a:latin typeface="Arial" pitchFamily="34" charset="0"/>
                <a:ea typeface="Gungsuh" pitchFamily="18" charset="-127"/>
              </a:defRPr>
            </a:lvl7pPr>
            <a:lvl8pPr marL="3429000" indent="-228600" eaLnBrk="0" fontAlgn="base" hangingPunct="0">
              <a:spcBef>
                <a:spcPct val="0"/>
              </a:spcBef>
              <a:spcAft>
                <a:spcPct val="0"/>
              </a:spcAft>
              <a:defRPr>
                <a:solidFill>
                  <a:schemeClr val="tx1"/>
                </a:solidFill>
                <a:latin typeface="Arial" pitchFamily="34" charset="0"/>
                <a:ea typeface="Gungsuh" pitchFamily="18" charset="-127"/>
              </a:defRPr>
            </a:lvl8pPr>
            <a:lvl9pPr marL="3886200" indent="-228600" eaLnBrk="0" fontAlgn="base" hangingPunct="0">
              <a:spcBef>
                <a:spcPct val="0"/>
              </a:spcBef>
              <a:spcAft>
                <a:spcPct val="0"/>
              </a:spcAft>
              <a:defRPr>
                <a:solidFill>
                  <a:schemeClr val="tx1"/>
                </a:solidFill>
                <a:latin typeface="Arial" pitchFamily="34" charset="0"/>
                <a:ea typeface="Gungsuh" pitchFamily="18" charset="-127"/>
              </a:defRPr>
            </a:lvl9pPr>
          </a:lstStyle>
          <a:p>
            <a:pPr eaLnBrk="1" hangingPunct="1">
              <a:spcBef>
                <a:spcPct val="50000"/>
              </a:spcBef>
            </a:pPr>
            <a:r>
              <a:rPr kumimoji="1" lang="en-US" altLang="zh-CN" sz="2400" b="1">
                <a:solidFill>
                  <a:srgbClr val="FF3300"/>
                </a:solidFill>
                <a:latin typeface="Times New Roman" pitchFamily="18" charset="0"/>
                <a:ea typeface="宋体" pitchFamily="2" charset="-122"/>
              </a:rPr>
              <a:t>H=-∫</a:t>
            </a:r>
            <a:r>
              <a:rPr kumimoji="1" lang="en-US" altLang="zh-CN" sz="2400" b="1" baseline="-25000">
                <a:solidFill>
                  <a:srgbClr val="FF3300"/>
                </a:solidFill>
                <a:latin typeface="Times New Roman" pitchFamily="18" charset="0"/>
                <a:ea typeface="宋体" pitchFamily="2" charset="-122"/>
              </a:rPr>
              <a:t>-∞</a:t>
            </a:r>
            <a:r>
              <a:rPr kumimoji="1" lang="en-US" altLang="zh-CN" sz="2400" b="1" baseline="30000">
                <a:solidFill>
                  <a:srgbClr val="FF3300"/>
                </a:solidFill>
                <a:latin typeface="Times New Roman" pitchFamily="18" charset="0"/>
                <a:ea typeface="宋体" pitchFamily="2" charset="-122"/>
              </a:rPr>
              <a:t>+ ∞</a:t>
            </a:r>
            <a:r>
              <a:rPr kumimoji="1" lang="en-US" altLang="zh-CN" sz="2400" b="1">
                <a:solidFill>
                  <a:srgbClr val="FF3300"/>
                </a:solidFill>
                <a:latin typeface="Times New Roman" pitchFamily="18" charset="0"/>
                <a:ea typeface="宋体" pitchFamily="2" charset="-122"/>
              </a:rPr>
              <a:t>p(x) </a:t>
            </a:r>
            <a:r>
              <a:rPr kumimoji="1" lang="en-US" altLang="zh-CN" sz="2400" b="1" i="1">
                <a:solidFill>
                  <a:srgbClr val="FF3300"/>
                </a:solidFill>
                <a:latin typeface="Times New Roman" pitchFamily="18" charset="0"/>
                <a:ea typeface="宋体" pitchFamily="2" charset="-122"/>
              </a:rPr>
              <a:t>lg</a:t>
            </a:r>
            <a:r>
              <a:rPr kumimoji="1" lang="en-US" altLang="zh-CN" sz="2400" b="1">
                <a:solidFill>
                  <a:srgbClr val="FF3300"/>
                </a:solidFill>
                <a:latin typeface="Times New Roman" pitchFamily="18" charset="0"/>
                <a:ea typeface="宋体" pitchFamily="2" charset="-122"/>
              </a:rPr>
              <a:t>p(x)dx</a:t>
            </a:r>
          </a:p>
        </p:txBody>
      </p:sp>
      <p:sp>
        <p:nvSpPr>
          <p:cNvPr id="28677" name="Text Box 6"/>
          <p:cNvSpPr txBox="1">
            <a:spLocks noChangeArrowheads="1"/>
          </p:cNvSpPr>
          <p:nvPr/>
        </p:nvSpPr>
        <p:spPr bwMode="auto">
          <a:xfrm>
            <a:off x="868363" y="4292600"/>
            <a:ext cx="7772400" cy="849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Gungsuh" pitchFamily="18" charset="-127"/>
              </a:defRPr>
            </a:lvl1pPr>
            <a:lvl2pPr marL="742950" indent="-285750">
              <a:defRPr>
                <a:solidFill>
                  <a:schemeClr val="tx1"/>
                </a:solidFill>
                <a:latin typeface="Arial" pitchFamily="34" charset="0"/>
                <a:ea typeface="Gungsuh" pitchFamily="18" charset="-127"/>
              </a:defRPr>
            </a:lvl2pPr>
            <a:lvl3pPr marL="1143000" indent="-228600">
              <a:defRPr>
                <a:solidFill>
                  <a:schemeClr val="tx1"/>
                </a:solidFill>
                <a:latin typeface="Arial" pitchFamily="34" charset="0"/>
                <a:ea typeface="Gungsuh" pitchFamily="18" charset="-127"/>
              </a:defRPr>
            </a:lvl3pPr>
            <a:lvl4pPr marL="1600200" indent="-228600">
              <a:defRPr>
                <a:solidFill>
                  <a:schemeClr val="tx1"/>
                </a:solidFill>
                <a:latin typeface="Arial" pitchFamily="34" charset="0"/>
                <a:ea typeface="Gungsuh" pitchFamily="18" charset="-127"/>
              </a:defRPr>
            </a:lvl4pPr>
            <a:lvl5pPr marL="2057400" indent="-228600">
              <a:defRPr>
                <a:solidFill>
                  <a:schemeClr val="tx1"/>
                </a:solidFill>
                <a:latin typeface="Arial" pitchFamily="34" charset="0"/>
                <a:ea typeface="Gungsuh" pitchFamily="18" charset="-127"/>
              </a:defRPr>
            </a:lvl5pPr>
            <a:lvl6pPr marL="2514600" indent="-228600" eaLnBrk="0" fontAlgn="base" hangingPunct="0">
              <a:spcBef>
                <a:spcPct val="0"/>
              </a:spcBef>
              <a:spcAft>
                <a:spcPct val="0"/>
              </a:spcAft>
              <a:defRPr>
                <a:solidFill>
                  <a:schemeClr val="tx1"/>
                </a:solidFill>
                <a:latin typeface="Arial" pitchFamily="34" charset="0"/>
                <a:ea typeface="Gungsuh" pitchFamily="18" charset="-127"/>
              </a:defRPr>
            </a:lvl6pPr>
            <a:lvl7pPr marL="2971800" indent="-228600" eaLnBrk="0" fontAlgn="base" hangingPunct="0">
              <a:spcBef>
                <a:spcPct val="0"/>
              </a:spcBef>
              <a:spcAft>
                <a:spcPct val="0"/>
              </a:spcAft>
              <a:defRPr>
                <a:solidFill>
                  <a:schemeClr val="tx1"/>
                </a:solidFill>
                <a:latin typeface="Arial" pitchFamily="34" charset="0"/>
                <a:ea typeface="Gungsuh" pitchFamily="18" charset="-127"/>
              </a:defRPr>
            </a:lvl7pPr>
            <a:lvl8pPr marL="3429000" indent="-228600" eaLnBrk="0" fontAlgn="base" hangingPunct="0">
              <a:spcBef>
                <a:spcPct val="0"/>
              </a:spcBef>
              <a:spcAft>
                <a:spcPct val="0"/>
              </a:spcAft>
              <a:defRPr>
                <a:solidFill>
                  <a:schemeClr val="tx1"/>
                </a:solidFill>
                <a:latin typeface="Arial" pitchFamily="34" charset="0"/>
                <a:ea typeface="Gungsuh" pitchFamily="18" charset="-127"/>
              </a:defRPr>
            </a:lvl8pPr>
            <a:lvl9pPr marL="3886200" indent="-228600" eaLnBrk="0" fontAlgn="base" hangingPunct="0">
              <a:spcBef>
                <a:spcPct val="0"/>
              </a:spcBef>
              <a:spcAft>
                <a:spcPct val="0"/>
              </a:spcAft>
              <a:defRPr>
                <a:solidFill>
                  <a:schemeClr val="tx1"/>
                </a:solidFill>
                <a:latin typeface="Arial" pitchFamily="34" charset="0"/>
                <a:ea typeface="Gungsuh" pitchFamily="18" charset="-127"/>
              </a:defRPr>
            </a:lvl9pPr>
          </a:lstStyle>
          <a:p>
            <a:pPr eaLnBrk="1" hangingPunct="1">
              <a:lnSpc>
                <a:spcPct val="130000"/>
              </a:lnSpc>
              <a:spcBef>
                <a:spcPct val="50000"/>
              </a:spcBef>
            </a:pPr>
            <a:r>
              <a:rPr kumimoji="1" lang="zh-CN" altLang="en-US" sz="2000" b="1" dirty="0">
                <a:solidFill>
                  <a:srgbClr val="3366CC"/>
                </a:solidFill>
                <a:latin typeface="Times New Roman" pitchFamily="18" charset="0"/>
                <a:ea typeface="宋体" pitchFamily="2" charset="-122"/>
              </a:rPr>
              <a:t>所谓灰度图像的一维熵最大，就是选择一个阈值，使图像用这个阈值</a:t>
            </a:r>
            <a:r>
              <a:rPr kumimoji="1" lang="zh-CN" altLang="en-US" sz="2000" b="1" dirty="0">
                <a:solidFill>
                  <a:srgbClr val="FF0000"/>
                </a:solidFill>
                <a:latin typeface="Times New Roman" pitchFamily="18" charset="0"/>
                <a:ea typeface="宋体" pitchFamily="2" charset="-122"/>
              </a:rPr>
              <a:t>分割出的两部分的一阶灰度统计的信息量最大</a:t>
            </a:r>
            <a:r>
              <a:rPr kumimoji="1" lang="zh-CN" altLang="en-US" sz="2000" b="1" dirty="0">
                <a:solidFill>
                  <a:srgbClr val="3366CC"/>
                </a:solidFill>
                <a:latin typeface="Times New Roman" pitchFamily="18" charset="0"/>
                <a:ea typeface="宋体" pitchFamily="2" charset="-122"/>
              </a:rPr>
              <a:t>。</a:t>
            </a:r>
          </a:p>
        </p:txBody>
      </p:sp>
      <p:sp>
        <p:nvSpPr>
          <p:cNvPr id="28678" name="Rectangle 4"/>
          <p:cNvSpPr>
            <a:spLocks noChangeArrowheads="1"/>
          </p:cNvSpPr>
          <p:nvPr/>
        </p:nvSpPr>
        <p:spPr bwMode="auto">
          <a:xfrm>
            <a:off x="395288" y="549275"/>
            <a:ext cx="4381500" cy="452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lstStyle/>
          <a:p>
            <a:pPr marL="342900" indent="-342900" eaLnBrk="1" latinLnBrk="1" hangingPunct="1">
              <a:spcBef>
                <a:spcPct val="20000"/>
              </a:spcBef>
            </a:pPr>
            <a:r>
              <a:rPr lang="en-US" altLang="zh-CN" sz="2800" b="1">
                <a:solidFill>
                  <a:srgbClr val="990033"/>
                </a:solidFill>
                <a:latin typeface="微软雅黑" pitchFamily="34" charset="-122"/>
                <a:ea typeface="微软雅黑" pitchFamily="34" charset="-122"/>
              </a:rPr>
              <a:t>5.</a:t>
            </a:r>
            <a:r>
              <a:rPr lang="zh-CN" altLang="en-US" sz="2800" b="1">
                <a:solidFill>
                  <a:srgbClr val="990033"/>
                </a:solidFill>
                <a:latin typeface="微软雅黑" pitchFamily="34" charset="-122"/>
                <a:ea typeface="微软雅黑" pitchFamily="34" charset="-122"/>
              </a:rPr>
              <a:t>一维熵阈值分割</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4"/>
          <p:cNvSpPr txBox="1">
            <a:spLocks noChangeArrowheads="1"/>
          </p:cNvSpPr>
          <p:nvPr/>
        </p:nvSpPr>
        <p:spPr bwMode="auto">
          <a:xfrm>
            <a:off x="609600" y="501650"/>
            <a:ext cx="7735888" cy="835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30000"/>
              </a:lnSpc>
              <a:spcBef>
                <a:spcPct val="50000"/>
              </a:spcBef>
              <a:buFontTx/>
              <a:buNone/>
              <a:defRPr/>
            </a:pPr>
            <a:r>
              <a:rPr kumimoji="1" lang="zh-CN" altLang="en-US" sz="2000" b="1" dirty="0">
                <a:solidFill>
                  <a:srgbClr val="3366CC"/>
                </a:solidFill>
                <a:latin typeface="+mn-ea"/>
                <a:ea typeface="+mn-ea"/>
              </a:rPr>
              <a:t>设</a:t>
            </a:r>
            <a:r>
              <a:rPr kumimoji="1" lang="en-US" altLang="zh-CN" sz="2000" b="1" dirty="0" err="1">
                <a:solidFill>
                  <a:srgbClr val="3366CC"/>
                </a:solidFill>
                <a:latin typeface="+mn-ea"/>
                <a:ea typeface="+mn-ea"/>
              </a:rPr>
              <a:t>n</a:t>
            </a:r>
            <a:r>
              <a:rPr kumimoji="1" lang="en-US" altLang="zh-CN" sz="2000" b="1" baseline="-25000" dirty="0" err="1">
                <a:solidFill>
                  <a:srgbClr val="3366CC"/>
                </a:solidFill>
                <a:latin typeface="+mn-ea"/>
                <a:ea typeface="+mn-ea"/>
              </a:rPr>
              <a:t>i</a:t>
            </a:r>
            <a:r>
              <a:rPr kumimoji="1" lang="zh-CN" altLang="en-US" sz="2000" b="1" dirty="0">
                <a:solidFill>
                  <a:srgbClr val="3366CC"/>
                </a:solidFill>
                <a:latin typeface="+mn-ea"/>
                <a:ea typeface="+mn-ea"/>
              </a:rPr>
              <a:t>为数字图像中灰度级</a:t>
            </a:r>
            <a:r>
              <a:rPr kumimoji="1" lang="en-US" altLang="zh-CN" sz="2000" b="1" dirty="0" err="1">
                <a:solidFill>
                  <a:srgbClr val="3366CC"/>
                </a:solidFill>
                <a:latin typeface="+mn-ea"/>
                <a:ea typeface="+mn-ea"/>
              </a:rPr>
              <a:t>i</a:t>
            </a:r>
            <a:r>
              <a:rPr kumimoji="1" lang="zh-CN" altLang="en-US" sz="2000" b="1" dirty="0">
                <a:solidFill>
                  <a:srgbClr val="3366CC"/>
                </a:solidFill>
                <a:latin typeface="+mn-ea"/>
                <a:ea typeface="+mn-ea"/>
              </a:rPr>
              <a:t>的象素点数</a:t>
            </a:r>
            <a:r>
              <a:rPr kumimoji="1" lang="en-US" altLang="zh-CN" sz="2000" b="1" dirty="0">
                <a:solidFill>
                  <a:srgbClr val="3366CC"/>
                </a:solidFill>
                <a:latin typeface="+mn-ea"/>
                <a:ea typeface="+mn-ea"/>
              </a:rPr>
              <a:t>, N</a:t>
            </a:r>
            <a:r>
              <a:rPr kumimoji="1" lang="zh-CN" altLang="en-US" sz="2000" b="1" dirty="0">
                <a:solidFill>
                  <a:srgbClr val="3366CC"/>
                </a:solidFill>
                <a:latin typeface="+mn-ea"/>
                <a:ea typeface="+mn-ea"/>
              </a:rPr>
              <a:t>为总的像素个数，</a:t>
            </a:r>
            <a:r>
              <a:rPr kumimoji="1" lang="en-US" altLang="zh-CN" sz="2000" b="1" dirty="0">
                <a:solidFill>
                  <a:srgbClr val="3366CC"/>
                </a:solidFill>
                <a:latin typeface="+mn-ea"/>
                <a:ea typeface="+mn-ea"/>
              </a:rPr>
              <a:t>p</a:t>
            </a:r>
            <a:r>
              <a:rPr kumimoji="1" lang="en-US" altLang="zh-CN" sz="2000" b="1" baseline="-25000" dirty="0">
                <a:solidFill>
                  <a:srgbClr val="3366CC"/>
                </a:solidFill>
                <a:latin typeface="+mn-ea"/>
                <a:ea typeface="+mn-ea"/>
              </a:rPr>
              <a:t>i</a:t>
            </a:r>
            <a:r>
              <a:rPr kumimoji="1" lang="zh-CN" altLang="en-US" sz="2000" b="1" dirty="0">
                <a:solidFill>
                  <a:srgbClr val="3366CC"/>
                </a:solidFill>
                <a:latin typeface="+mn-ea"/>
                <a:ea typeface="+mn-ea"/>
              </a:rPr>
              <a:t>为灰度级</a:t>
            </a:r>
            <a:r>
              <a:rPr kumimoji="1" lang="en-US" altLang="zh-CN" sz="2000" b="1" dirty="0" err="1">
                <a:solidFill>
                  <a:srgbClr val="3366CC"/>
                </a:solidFill>
                <a:latin typeface="+mn-ea"/>
                <a:ea typeface="+mn-ea"/>
              </a:rPr>
              <a:t>i</a:t>
            </a:r>
            <a:r>
              <a:rPr kumimoji="1" lang="zh-CN" altLang="en-US" sz="2000" b="1" dirty="0">
                <a:solidFill>
                  <a:srgbClr val="3366CC"/>
                </a:solidFill>
                <a:latin typeface="+mn-ea"/>
                <a:ea typeface="+mn-ea"/>
              </a:rPr>
              <a:t>出现的概率，则</a:t>
            </a:r>
          </a:p>
        </p:txBody>
      </p:sp>
      <p:sp>
        <p:nvSpPr>
          <p:cNvPr id="29699" name="Text Box 5"/>
          <p:cNvSpPr txBox="1">
            <a:spLocks noChangeArrowheads="1"/>
          </p:cNvSpPr>
          <p:nvPr/>
        </p:nvSpPr>
        <p:spPr bwMode="auto">
          <a:xfrm>
            <a:off x="3478213" y="917575"/>
            <a:ext cx="3276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Gungsuh" pitchFamily="18" charset="-127"/>
              </a:defRPr>
            </a:lvl1pPr>
            <a:lvl2pPr marL="742950" indent="-285750">
              <a:defRPr>
                <a:solidFill>
                  <a:schemeClr val="tx1"/>
                </a:solidFill>
                <a:latin typeface="Arial" pitchFamily="34" charset="0"/>
                <a:ea typeface="Gungsuh" pitchFamily="18" charset="-127"/>
              </a:defRPr>
            </a:lvl2pPr>
            <a:lvl3pPr marL="1143000" indent="-228600">
              <a:defRPr>
                <a:solidFill>
                  <a:schemeClr val="tx1"/>
                </a:solidFill>
                <a:latin typeface="Arial" pitchFamily="34" charset="0"/>
                <a:ea typeface="Gungsuh" pitchFamily="18" charset="-127"/>
              </a:defRPr>
            </a:lvl3pPr>
            <a:lvl4pPr marL="1600200" indent="-228600">
              <a:defRPr>
                <a:solidFill>
                  <a:schemeClr val="tx1"/>
                </a:solidFill>
                <a:latin typeface="Arial" pitchFamily="34" charset="0"/>
                <a:ea typeface="Gungsuh" pitchFamily="18" charset="-127"/>
              </a:defRPr>
            </a:lvl4pPr>
            <a:lvl5pPr marL="2057400" indent="-228600">
              <a:defRPr>
                <a:solidFill>
                  <a:schemeClr val="tx1"/>
                </a:solidFill>
                <a:latin typeface="Arial" pitchFamily="34" charset="0"/>
                <a:ea typeface="Gungsuh" pitchFamily="18" charset="-127"/>
              </a:defRPr>
            </a:lvl5pPr>
            <a:lvl6pPr marL="2514600" indent="-228600" eaLnBrk="0" fontAlgn="base" hangingPunct="0">
              <a:spcBef>
                <a:spcPct val="0"/>
              </a:spcBef>
              <a:spcAft>
                <a:spcPct val="0"/>
              </a:spcAft>
              <a:defRPr>
                <a:solidFill>
                  <a:schemeClr val="tx1"/>
                </a:solidFill>
                <a:latin typeface="Arial" pitchFamily="34" charset="0"/>
                <a:ea typeface="Gungsuh" pitchFamily="18" charset="-127"/>
              </a:defRPr>
            </a:lvl6pPr>
            <a:lvl7pPr marL="2971800" indent="-228600" eaLnBrk="0" fontAlgn="base" hangingPunct="0">
              <a:spcBef>
                <a:spcPct val="0"/>
              </a:spcBef>
              <a:spcAft>
                <a:spcPct val="0"/>
              </a:spcAft>
              <a:defRPr>
                <a:solidFill>
                  <a:schemeClr val="tx1"/>
                </a:solidFill>
                <a:latin typeface="Arial" pitchFamily="34" charset="0"/>
                <a:ea typeface="Gungsuh" pitchFamily="18" charset="-127"/>
              </a:defRPr>
            </a:lvl7pPr>
            <a:lvl8pPr marL="3429000" indent="-228600" eaLnBrk="0" fontAlgn="base" hangingPunct="0">
              <a:spcBef>
                <a:spcPct val="0"/>
              </a:spcBef>
              <a:spcAft>
                <a:spcPct val="0"/>
              </a:spcAft>
              <a:defRPr>
                <a:solidFill>
                  <a:schemeClr val="tx1"/>
                </a:solidFill>
                <a:latin typeface="Arial" pitchFamily="34" charset="0"/>
                <a:ea typeface="Gungsuh" pitchFamily="18" charset="-127"/>
              </a:defRPr>
            </a:lvl8pPr>
            <a:lvl9pPr marL="3886200" indent="-228600" eaLnBrk="0" fontAlgn="base" hangingPunct="0">
              <a:spcBef>
                <a:spcPct val="0"/>
              </a:spcBef>
              <a:spcAft>
                <a:spcPct val="0"/>
              </a:spcAft>
              <a:defRPr>
                <a:solidFill>
                  <a:schemeClr val="tx1"/>
                </a:solidFill>
                <a:latin typeface="Arial" pitchFamily="34" charset="0"/>
                <a:ea typeface="Gungsuh" pitchFamily="18" charset="-127"/>
              </a:defRPr>
            </a:lvl9pPr>
          </a:lstStyle>
          <a:p>
            <a:pPr eaLnBrk="1" hangingPunct="1">
              <a:spcBef>
                <a:spcPct val="50000"/>
              </a:spcBef>
            </a:pPr>
            <a:r>
              <a:rPr kumimoji="1" lang="en-US" altLang="zh-CN" sz="2400" b="1">
                <a:solidFill>
                  <a:srgbClr val="FF3300"/>
                </a:solidFill>
                <a:latin typeface="Times New Roman" pitchFamily="18" charset="0"/>
                <a:ea typeface="宋体" pitchFamily="2" charset="-122"/>
              </a:rPr>
              <a:t>p</a:t>
            </a:r>
            <a:r>
              <a:rPr kumimoji="1" lang="en-US" altLang="zh-CN" sz="2400" b="1" baseline="-25000">
                <a:solidFill>
                  <a:srgbClr val="FF3300"/>
                </a:solidFill>
                <a:latin typeface="Times New Roman" pitchFamily="18" charset="0"/>
                <a:ea typeface="宋体" pitchFamily="2" charset="-122"/>
              </a:rPr>
              <a:t>i</a:t>
            </a:r>
            <a:r>
              <a:rPr kumimoji="1" lang="en-US" altLang="zh-CN" sz="2400" b="1">
                <a:solidFill>
                  <a:srgbClr val="FF3300"/>
                </a:solidFill>
                <a:latin typeface="Times New Roman" pitchFamily="18" charset="0"/>
                <a:ea typeface="宋体" pitchFamily="2" charset="-122"/>
              </a:rPr>
              <a:t>=n</a:t>
            </a:r>
            <a:r>
              <a:rPr kumimoji="1" lang="en-US" altLang="zh-CN" sz="2400" b="1" baseline="-25000">
                <a:solidFill>
                  <a:srgbClr val="FF3300"/>
                </a:solidFill>
                <a:latin typeface="Times New Roman" pitchFamily="18" charset="0"/>
                <a:ea typeface="宋体" pitchFamily="2" charset="-122"/>
              </a:rPr>
              <a:t>i</a:t>
            </a:r>
            <a:r>
              <a:rPr kumimoji="1" lang="en-US" altLang="zh-CN" sz="2400" b="1">
                <a:solidFill>
                  <a:srgbClr val="FF3300"/>
                </a:solidFill>
                <a:latin typeface="Times New Roman" pitchFamily="18" charset="0"/>
                <a:ea typeface="宋体" pitchFamily="2" charset="-122"/>
              </a:rPr>
              <a:t>/N, i=1,2…L</a:t>
            </a:r>
          </a:p>
        </p:txBody>
      </p:sp>
      <p:sp>
        <p:nvSpPr>
          <p:cNvPr id="29700" name="Text Box 6"/>
          <p:cNvSpPr txBox="1">
            <a:spLocks noChangeArrowheads="1"/>
          </p:cNvSpPr>
          <p:nvPr/>
        </p:nvSpPr>
        <p:spPr bwMode="auto">
          <a:xfrm>
            <a:off x="609600" y="1565275"/>
            <a:ext cx="37338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Gungsuh" pitchFamily="18" charset="-127"/>
              </a:defRPr>
            </a:lvl1pPr>
            <a:lvl2pPr marL="742950" indent="-285750">
              <a:defRPr>
                <a:solidFill>
                  <a:schemeClr val="tx1"/>
                </a:solidFill>
                <a:latin typeface="Arial" pitchFamily="34" charset="0"/>
                <a:ea typeface="Gungsuh" pitchFamily="18" charset="-127"/>
              </a:defRPr>
            </a:lvl2pPr>
            <a:lvl3pPr marL="1143000" indent="-228600">
              <a:defRPr>
                <a:solidFill>
                  <a:schemeClr val="tx1"/>
                </a:solidFill>
                <a:latin typeface="Arial" pitchFamily="34" charset="0"/>
                <a:ea typeface="Gungsuh" pitchFamily="18" charset="-127"/>
              </a:defRPr>
            </a:lvl3pPr>
            <a:lvl4pPr marL="1600200" indent="-228600">
              <a:defRPr>
                <a:solidFill>
                  <a:schemeClr val="tx1"/>
                </a:solidFill>
                <a:latin typeface="Arial" pitchFamily="34" charset="0"/>
                <a:ea typeface="Gungsuh" pitchFamily="18" charset="-127"/>
              </a:defRPr>
            </a:lvl4pPr>
            <a:lvl5pPr marL="2057400" indent="-228600">
              <a:defRPr>
                <a:solidFill>
                  <a:schemeClr val="tx1"/>
                </a:solidFill>
                <a:latin typeface="Arial" pitchFamily="34" charset="0"/>
                <a:ea typeface="Gungsuh" pitchFamily="18" charset="-127"/>
              </a:defRPr>
            </a:lvl5pPr>
            <a:lvl6pPr marL="2514600" indent="-228600" eaLnBrk="0" fontAlgn="base" hangingPunct="0">
              <a:spcBef>
                <a:spcPct val="0"/>
              </a:spcBef>
              <a:spcAft>
                <a:spcPct val="0"/>
              </a:spcAft>
              <a:defRPr>
                <a:solidFill>
                  <a:schemeClr val="tx1"/>
                </a:solidFill>
                <a:latin typeface="Arial" pitchFamily="34" charset="0"/>
                <a:ea typeface="Gungsuh" pitchFamily="18" charset="-127"/>
              </a:defRPr>
            </a:lvl6pPr>
            <a:lvl7pPr marL="2971800" indent="-228600" eaLnBrk="0" fontAlgn="base" hangingPunct="0">
              <a:spcBef>
                <a:spcPct val="0"/>
              </a:spcBef>
              <a:spcAft>
                <a:spcPct val="0"/>
              </a:spcAft>
              <a:defRPr>
                <a:solidFill>
                  <a:schemeClr val="tx1"/>
                </a:solidFill>
                <a:latin typeface="Arial" pitchFamily="34" charset="0"/>
                <a:ea typeface="Gungsuh" pitchFamily="18" charset="-127"/>
              </a:defRPr>
            </a:lvl7pPr>
            <a:lvl8pPr marL="3429000" indent="-228600" eaLnBrk="0" fontAlgn="base" hangingPunct="0">
              <a:spcBef>
                <a:spcPct val="0"/>
              </a:spcBef>
              <a:spcAft>
                <a:spcPct val="0"/>
              </a:spcAft>
              <a:defRPr>
                <a:solidFill>
                  <a:schemeClr val="tx1"/>
                </a:solidFill>
                <a:latin typeface="Arial" pitchFamily="34" charset="0"/>
                <a:ea typeface="Gungsuh" pitchFamily="18" charset="-127"/>
              </a:defRPr>
            </a:lvl8pPr>
            <a:lvl9pPr marL="3886200" indent="-228600" eaLnBrk="0" fontAlgn="base" hangingPunct="0">
              <a:spcBef>
                <a:spcPct val="0"/>
              </a:spcBef>
              <a:spcAft>
                <a:spcPct val="0"/>
              </a:spcAft>
              <a:defRPr>
                <a:solidFill>
                  <a:schemeClr val="tx1"/>
                </a:solidFill>
                <a:latin typeface="Arial" pitchFamily="34" charset="0"/>
                <a:ea typeface="Gungsuh" pitchFamily="18" charset="-127"/>
              </a:defRPr>
            </a:lvl9pPr>
          </a:lstStyle>
          <a:p>
            <a:pPr eaLnBrk="1" hangingPunct="1">
              <a:spcBef>
                <a:spcPct val="50000"/>
              </a:spcBef>
            </a:pPr>
            <a:r>
              <a:rPr kumimoji="1" lang="zh-CN" altLang="en-US" sz="2000" b="1">
                <a:solidFill>
                  <a:srgbClr val="3366CC"/>
                </a:solidFill>
                <a:latin typeface="Times New Roman" pitchFamily="18" charset="0"/>
                <a:ea typeface="宋体" pitchFamily="2" charset="-122"/>
              </a:rPr>
              <a:t>图像灰度直方图如图所示：</a:t>
            </a:r>
          </a:p>
        </p:txBody>
      </p:sp>
      <p:grpSp>
        <p:nvGrpSpPr>
          <p:cNvPr id="29701" name="Group 17"/>
          <p:cNvGrpSpPr>
            <a:grpSpLocks/>
          </p:cNvGrpSpPr>
          <p:nvPr/>
        </p:nvGrpSpPr>
        <p:grpSpPr bwMode="auto">
          <a:xfrm>
            <a:off x="4306888" y="1301750"/>
            <a:ext cx="4114800" cy="2819400"/>
            <a:chOff x="2160" y="1440"/>
            <a:chExt cx="2592" cy="1776"/>
          </a:xfrm>
        </p:grpSpPr>
        <p:sp>
          <p:nvSpPr>
            <p:cNvPr id="29710" name="Line 7"/>
            <p:cNvSpPr>
              <a:spLocks noChangeShapeType="1"/>
            </p:cNvSpPr>
            <p:nvPr/>
          </p:nvSpPr>
          <p:spPr bwMode="auto">
            <a:xfrm>
              <a:off x="2448" y="2976"/>
              <a:ext cx="211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1" name="Line 8"/>
            <p:cNvSpPr>
              <a:spLocks noChangeShapeType="1"/>
            </p:cNvSpPr>
            <p:nvPr/>
          </p:nvSpPr>
          <p:spPr bwMode="auto">
            <a:xfrm flipV="1">
              <a:off x="2448" y="1680"/>
              <a:ext cx="0" cy="129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2" name="Freeform 9"/>
            <p:cNvSpPr>
              <a:spLocks/>
            </p:cNvSpPr>
            <p:nvPr/>
          </p:nvSpPr>
          <p:spPr bwMode="auto">
            <a:xfrm>
              <a:off x="2592" y="1440"/>
              <a:ext cx="1824" cy="1536"/>
            </a:xfrm>
            <a:custGeom>
              <a:avLst/>
              <a:gdLst>
                <a:gd name="T0" fmla="*/ 0 w 2016"/>
                <a:gd name="T1" fmla="*/ 50472 h 1328"/>
                <a:gd name="T2" fmla="*/ 5 w 2016"/>
                <a:gd name="T3" fmla="*/ 44986 h 1328"/>
                <a:gd name="T4" fmla="*/ 16 w 2016"/>
                <a:gd name="T5" fmla="*/ 26725 h 1328"/>
                <a:gd name="T6" fmla="*/ 27 w 2016"/>
                <a:gd name="T7" fmla="*/ 12182 h 1328"/>
                <a:gd name="T8" fmla="*/ 39 w 2016"/>
                <a:gd name="T9" fmla="*/ 10326 h 1328"/>
                <a:gd name="T10" fmla="*/ 59 w 2016"/>
                <a:gd name="T11" fmla="*/ 28581 h 1328"/>
                <a:gd name="T12" fmla="*/ 72 w 2016"/>
                <a:gd name="T13" fmla="*/ 44986 h 1328"/>
                <a:gd name="T14" fmla="*/ 88 w 2016"/>
                <a:gd name="T15" fmla="*/ 37707 h 1328"/>
                <a:gd name="T16" fmla="*/ 113 w 2016"/>
                <a:gd name="T17" fmla="*/ 4867 h 1328"/>
                <a:gd name="T18" fmla="*/ 142 w 2016"/>
                <a:gd name="T19" fmla="*/ 8513 h 1328"/>
                <a:gd name="T20" fmla="*/ 166 w 2016"/>
                <a:gd name="T21" fmla="*/ 44986 h 132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016" h="1328">
                  <a:moveTo>
                    <a:pt x="0" y="1328"/>
                  </a:moveTo>
                  <a:cubicBezTo>
                    <a:pt x="8" y="1308"/>
                    <a:pt x="16" y="1288"/>
                    <a:pt x="48" y="1184"/>
                  </a:cubicBezTo>
                  <a:cubicBezTo>
                    <a:pt x="80" y="1080"/>
                    <a:pt x="144" y="848"/>
                    <a:pt x="192" y="704"/>
                  </a:cubicBezTo>
                  <a:cubicBezTo>
                    <a:pt x="240" y="560"/>
                    <a:pt x="288" y="392"/>
                    <a:pt x="336" y="320"/>
                  </a:cubicBezTo>
                  <a:cubicBezTo>
                    <a:pt x="384" y="248"/>
                    <a:pt x="416" y="200"/>
                    <a:pt x="480" y="272"/>
                  </a:cubicBezTo>
                  <a:cubicBezTo>
                    <a:pt x="544" y="344"/>
                    <a:pt x="656" y="600"/>
                    <a:pt x="720" y="752"/>
                  </a:cubicBezTo>
                  <a:cubicBezTo>
                    <a:pt x="784" y="904"/>
                    <a:pt x="808" y="1144"/>
                    <a:pt x="864" y="1184"/>
                  </a:cubicBezTo>
                  <a:cubicBezTo>
                    <a:pt x="920" y="1224"/>
                    <a:pt x="968" y="1168"/>
                    <a:pt x="1056" y="992"/>
                  </a:cubicBezTo>
                  <a:cubicBezTo>
                    <a:pt x="1144" y="816"/>
                    <a:pt x="1280" y="256"/>
                    <a:pt x="1392" y="128"/>
                  </a:cubicBezTo>
                  <a:cubicBezTo>
                    <a:pt x="1504" y="0"/>
                    <a:pt x="1624" y="48"/>
                    <a:pt x="1728" y="224"/>
                  </a:cubicBezTo>
                  <a:cubicBezTo>
                    <a:pt x="1832" y="400"/>
                    <a:pt x="1924" y="792"/>
                    <a:pt x="2016" y="1184"/>
                  </a:cubicBezTo>
                </a:path>
              </a:pathLst>
            </a:custGeom>
            <a:noFill/>
            <a:ln w="28575" cmpd="sng">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3" name="Text Box 10"/>
            <p:cNvSpPr txBox="1">
              <a:spLocks noChangeArrowheads="1"/>
            </p:cNvSpPr>
            <p:nvPr/>
          </p:nvSpPr>
          <p:spPr bwMode="auto">
            <a:xfrm>
              <a:off x="2160" y="1584"/>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Gungsuh" pitchFamily="18" charset="-127"/>
                </a:defRPr>
              </a:lvl1pPr>
              <a:lvl2pPr marL="742950" indent="-285750">
                <a:defRPr>
                  <a:solidFill>
                    <a:schemeClr val="tx1"/>
                  </a:solidFill>
                  <a:latin typeface="Arial" pitchFamily="34" charset="0"/>
                  <a:ea typeface="Gungsuh" pitchFamily="18" charset="-127"/>
                </a:defRPr>
              </a:lvl2pPr>
              <a:lvl3pPr marL="1143000" indent="-228600">
                <a:defRPr>
                  <a:solidFill>
                    <a:schemeClr val="tx1"/>
                  </a:solidFill>
                  <a:latin typeface="Arial" pitchFamily="34" charset="0"/>
                  <a:ea typeface="Gungsuh" pitchFamily="18" charset="-127"/>
                </a:defRPr>
              </a:lvl3pPr>
              <a:lvl4pPr marL="1600200" indent="-228600">
                <a:defRPr>
                  <a:solidFill>
                    <a:schemeClr val="tx1"/>
                  </a:solidFill>
                  <a:latin typeface="Arial" pitchFamily="34" charset="0"/>
                  <a:ea typeface="Gungsuh" pitchFamily="18" charset="-127"/>
                </a:defRPr>
              </a:lvl4pPr>
              <a:lvl5pPr marL="2057400" indent="-228600">
                <a:defRPr>
                  <a:solidFill>
                    <a:schemeClr val="tx1"/>
                  </a:solidFill>
                  <a:latin typeface="Arial" pitchFamily="34" charset="0"/>
                  <a:ea typeface="Gungsuh" pitchFamily="18" charset="-127"/>
                </a:defRPr>
              </a:lvl5pPr>
              <a:lvl6pPr marL="2514600" indent="-228600" eaLnBrk="0" fontAlgn="base" hangingPunct="0">
                <a:spcBef>
                  <a:spcPct val="0"/>
                </a:spcBef>
                <a:spcAft>
                  <a:spcPct val="0"/>
                </a:spcAft>
                <a:defRPr>
                  <a:solidFill>
                    <a:schemeClr val="tx1"/>
                  </a:solidFill>
                  <a:latin typeface="Arial" pitchFamily="34" charset="0"/>
                  <a:ea typeface="Gungsuh" pitchFamily="18" charset="-127"/>
                </a:defRPr>
              </a:lvl6pPr>
              <a:lvl7pPr marL="2971800" indent="-228600" eaLnBrk="0" fontAlgn="base" hangingPunct="0">
                <a:spcBef>
                  <a:spcPct val="0"/>
                </a:spcBef>
                <a:spcAft>
                  <a:spcPct val="0"/>
                </a:spcAft>
                <a:defRPr>
                  <a:solidFill>
                    <a:schemeClr val="tx1"/>
                  </a:solidFill>
                  <a:latin typeface="Arial" pitchFamily="34" charset="0"/>
                  <a:ea typeface="Gungsuh" pitchFamily="18" charset="-127"/>
                </a:defRPr>
              </a:lvl7pPr>
              <a:lvl8pPr marL="3429000" indent="-228600" eaLnBrk="0" fontAlgn="base" hangingPunct="0">
                <a:spcBef>
                  <a:spcPct val="0"/>
                </a:spcBef>
                <a:spcAft>
                  <a:spcPct val="0"/>
                </a:spcAft>
                <a:defRPr>
                  <a:solidFill>
                    <a:schemeClr val="tx1"/>
                  </a:solidFill>
                  <a:latin typeface="Arial" pitchFamily="34" charset="0"/>
                  <a:ea typeface="Gungsuh" pitchFamily="18" charset="-127"/>
                </a:defRPr>
              </a:lvl8pPr>
              <a:lvl9pPr marL="3886200" indent="-228600" eaLnBrk="0" fontAlgn="base" hangingPunct="0">
                <a:spcBef>
                  <a:spcPct val="0"/>
                </a:spcBef>
                <a:spcAft>
                  <a:spcPct val="0"/>
                </a:spcAft>
                <a:defRPr>
                  <a:solidFill>
                    <a:schemeClr val="tx1"/>
                  </a:solidFill>
                  <a:latin typeface="Arial" pitchFamily="34" charset="0"/>
                  <a:ea typeface="Gungsuh" pitchFamily="18" charset="-127"/>
                </a:defRPr>
              </a:lvl9pPr>
            </a:lstStyle>
            <a:p>
              <a:pPr eaLnBrk="1" hangingPunct="1">
                <a:spcBef>
                  <a:spcPct val="50000"/>
                </a:spcBef>
              </a:pPr>
              <a:r>
                <a:rPr kumimoji="1" lang="en-US" altLang="zh-CN" sz="2400">
                  <a:latin typeface="Times New Roman" pitchFamily="18" charset="0"/>
                  <a:ea typeface="宋体" pitchFamily="2" charset="-122"/>
                </a:rPr>
                <a:t>p</a:t>
              </a:r>
              <a:r>
                <a:rPr kumimoji="1" lang="en-US" altLang="zh-CN" sz="2400" baseline="-25000">
                  <a:latin typeface="Times New Roman" pitchFamily="18" charset="0"/>
                  <a:ea typeface="宋体" pitchFamily="2" charset="-122"/>
                </a:rPr>
                <a:t>i</a:t>
              </a:r>
            </a:p>
          </p:txBody>
        </p:sp>
        <p:sp>
          <p:nvSpPr>
            <p:cNvPr id="29714" name="Text Box 12"/>
            <p:cNvSpPr txBox="1">
              <a:spLocks noChangeArrowheads="1"/>
            </p:cNvSpPr>
            <p:nvPr/>
          </p:nvSpPr>
          <p:spPr bwMode="auto">
            <a:xfrm>
              <a:off x="4560" y="2736"/>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Gungsuh" pitchFamily="18" charset="-127"/>
                </a:defRPr>
              </a:lvl1pPr>
              <a:lvl2pPr marL="742950" indent="-285750">
                <a:defRPr>
                  <a:solidFill>
                    <a:schemeClr val="tx1"/>
                  </a:solidFill>
                  <a:latin typeface="Arial" pitchFamily="34" charset="0"/>
                  <a:ea typeface="Gungsuh" pitchFamily="18" charset="-127"/>
                </a:defRPr>
              </a:lvl2pPr>
              <a:lvl3pPr marL="1143000" indent="-228600">
                <a:defRPr>
                  <a:solidFill>
                    <a:schemeClr val="tx1"/>
                  </a:solidFill>
                  <a:latin typeface="Arial" pitchFamily="34" charset="0"/>
                  <a:ea typeface="Gungsuh" pitchFamily="18" charset="-127"/>
                </a:defRPr>
              </a:lvl3pPr>
              <a:lvl4pPr marL="1600200" indent="-228600">
                <a:defRPr>
                  <a:solidFill>
                    <a:schemeClr val="tx1"/>
                  </a:solidFill>
                  <a:latin typeface="Arial" pitchFamily="34" charset="0"/>
                  <a:ea typeface="Gungsuh" pitchFamily="18" charset="-127"/>
                </a:defRPr>
              </a:lvl4pPr>
              <a:lvl5pPr marL="2057400" indent="-228600">
                <a:defRPr>
                  <a:solidFill>
                    <a:schemeClr val="tx1"/>
                  </a:solidFill>
                  <a:latin typeface="Arial" pitchFamily="34" charset="0"/>
                  <a:ea typeface="Gungsuh" pitchFamily="18" charset="-127"/>
                </a:defRPr>
              </a:lvl5pPr>
              <a:lvl6pPr marL="2514600" indent="-228600" eaLnBrk="0" fontAlgn="base" hangingPunct="0">
                <a:spcBef>
                  <a:spcPct val="0"/>
                </a:spcBef>
                <a:spcAft>
                  <a:spcPct val="0"/>
                </a:spcAft>
                <a:defRPr>
                  <a:solidFill>
                    <a:schemeClr val="tx1"/>
                  </a:solidFill>
                  <a:latin typeface="Arial" pitchFamily="34" charset="0"/>
                  <a:ea typeface="Gungsuh" pitchFamily="18" charset="-127"/>
                </a:defRPr>
              </a:lvl6pPr>
              <a:lvl7pPr marL="2971800" indent="-228600" eaLnBrk="0" fontAlgn="base" hangingPunct="0">
                <a:spcBef>
                  <a:spcPct val="0"/>
                </a:spcBef>
                <a:spcAft>
                  <a:spcPct val="0"/>
                </a:spcAft>
                <a:defRPr>
                  <a:solidFill>
                    <a:schemeClr val="tx1"/>
                  </a:solidFill>
                  <a:latin typeface="Arial" pitchFamily="34" charset="0"/>
                  <a:ea typeface="Gungsuh" pitchFamily="18" charset="-127"/>
                </a:defRPr>
              </a:lvl7pPr>
              <a:lvl8pPr marL="3429000" indent="-228600" eaLnBrk="0" fontAlgn="base" hangingPunct="0">
                <a:spcBef>
                  <a:spcPct val="0"/>
                </a:spcBef>
                <a:spcAft>
                  <a:spcPct val="0"/>
                </a:spcAft>
                <a:defRPr>
                  <a:solidFill>
                    <a:schemeClr val="tx1"/>
                  </a:solidFill>
                  <a:latin typeface="Arial" pitchFamily="34" charset="0"/>
                  <a:ea typeface="Gungsuh" pitchFamily="18" charset="-127"/>
                </a:defRPr>
              </a:lvl8pPr>
              <a:lvl9pPr marL="3886200" indent="-228600" eaLnBrk="0" fontAlgn="base" hangingPunct="0">
                <a:spcBef>
                  <a:spcPct val="0"/>
                </a:spcBef>
                <a:spcAft>
                  <a:spcPct val="0"/>
                </a:spcAft>
                <a:defRPr>
                  <a:solidFill>
                    <a:schemeClr val="tx1"/>
                  </a:solidFill>
                  <a:latin typeface="Arial" pitchFamily="34" charset="0"/>
                  <a:ea typeface="Gungsuh" pitchFamily="18" charset="-127"/>
                </a:defRPr>
              </a:lvl9pPr>
            </a:lstStyle>
            <a:p>
              <a:pPr eaLnBrk="1" hangingPunct="1">
                <a:spcBef>
                  <a:spcPct val="50000"/>
                </a:spcBef>
              </a:pPr>
              <a:r>
                <a:rPr kumimoji="1" lang="en-US" altLang="zh-CN" sz="2400">
                  <a:latin typeface="Times New Roman" pitchFamily="18" charset="0"/>
                  <a:ea typeface="宋体" pitchFamily="2" charset="-122"/>
                </a:rPr>
                <a:t>i</a:t>
              </a:r>
              <a:endParaRPr kumimoji="1" lang="en-US" altLang="zh-CN" sz="2400" baseline="-25000">
                <a:latin typeface="Times New Roman" pitchFamily="18" charset="0"/>
                <a:ea typeface="宋体" pitchFamily="2" charset="-122"/>
              </a:endParaRPr>
            </a:p>
          </p:txBody>
        </p:sp>
        <p:sp>
          <p:nvSpPr>
            <p:cNvPr id="29715" name="Text Box 13"/>
            <p:cNvSpPr txBox="1">
              <a:spLocks noChangeArrowheads="1"/>
            </p:cNvSpPr>
            <p:nvPr/>
          </p:nvSpPr>
          <p:spPr bwMode="auto">
            <a:xfrm>
              <a:off x="2832" y="2256"/>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Gungsuh" pitchFamily="18" charset="-127"/>
                </a:defRPr>
              </a:lvl1pPr>
              <a:lvl2pPr marL="742950" indent="-285750">
                <a:defRPr>
                  <a:solidFill>
                    <a:schemeClr val="tx1"/>
                  </a:solidFill>
                  <a:latin typeface="Arial" pitchFamily="34" charset="0"/>
                  <a:ea typeface="Gungsuh" pitchFamily="18" charset="-127"/>
                </a:defRPr>
              </a:lvl2pPr>
              <a:lvl3pPr marL="1143000" indent="-228600">
                <a:defRPr>
                  <a:solidFill>
                    <a:schemeClr val="tx1"/>
                  </a:solidFill>
                  <a:latin typeface="Arial" pitchFamily="34" charset="0"/>
                  <a:ea typeface="Gungsuh" pitchFamily="18" charset="-127"/>
                </a:defRPr>
              </a:lvl3pPr>
              <a:lvl4pPr marL="1600200" indent="-228600">
                <a:defRPr>
                  <a:solidFill>
                    <a:schemeClr val="tx1"/>
                  </a:solidFill>
                  <a:latin typeface="Arial" pitchFamily="34" charset="0"/>
                  <a:ea typeface="Gungsuh" pitchFamily="18" charset="-127"/>
                </a:defRPr>
              </a:lvl4pPr>
              <a:lvl5pPr marL="2057400" indent="-228600">
                <a:defRPr>
                  <a:solidFill>
                    <a:schemeClr val="tx1"/>
                  </a:solidFill>
                  <a:latin typeface="Arial" pitchFamily="34" charset="0"/>
                  <a:ea typeface="Gungsuh" pitchFamily="18" charset="-127"/>
                </a:defRPr>
              </a:lvl5pPr>
              <a:lvl6pPr marL="2514600" indent="-228600" eaLnBrk="0" fontAlgn="base" hangingPunct="0">
                <a:spcBef>
                  <a:spcPct val="0"/>
                </a:spcBef>
                <a:spcAft>
                  <a:spcPct val="0"/>
                </a:spcAft>
                <a:defRPr>
                  <a:solidFill>
                    <a:schemeClr val="tx1"/>
                  </a:solidFill>
                  <a:latin typeface="Arial" pitchFamily="34" charset="0"/>
                  <a:ea typeface="Gungsuh" pitchFamily="18" charset="-127"/>
                </a:defRPr>
              </a:lvl6pPr>
              <a:lvl7pPr marL="2971800" indent="-228600" eaLnBrk="0" fontAlgn="base" hangingPunct="0">
                <a:spcBef>
                  <a:spcPct val="0"/>
                </a:spcBef>
                <a:spcAft>
                  <a:spcPct val="0"/>
                </a:spcAft>
                <a:defRPr>
                  <a:solidFill>
                    <a:schemeClr val="tx1"/>
                  </a:solidFill>
                  <a:latin typeface="Arial" pitchFamily="34" charset="0"/>
                  <a:ea typeface="Gungsuh" pitchFamily="18" charset="-127"/>
                </a:defRPr>
              </a:lvl7pPr>
              <a:lvl8pPr marL="3429000" indent="-228600" eaLnBrk="0" fontAlgn="base" hangingPunct="0">
                <a:spcBef>
                  <a:spcPct val="0"/>
                </a:spcBef>
                <a:spcAft>
                  <a:spcPct val="0"/>
                </a:spcAft>
                <a:defRPr>
                  <a:solidFill>
                    <a:schemeClr val="tx1"/>
                  </a:solidFill>
                  <a:latin typeface="Arial" pitchFamily="34" charset="0"/>
                  <a:ea typeface="Gungsuh" pitchFamily="18" charset="-127"/>
                </a:defRPr>
              </a:lvl8pPr>
              <a:lvl9pPr marL="3886200" indent="-228600" eaLnBrk="0" fontAlgn="base" hangingPunct="0">
                <a:spcBef>
                  <a:spcPct val="0"/>
                </a:spcBef>
                <a:spcAft>
                  <a:spcPct val="0"/>
                </a:spcAft>
                <a:defRPr>
                  <a:solidFill>
                    <a:schemeClr val="tx1"/>
                  </a:solidFill>
                  <a:latin typeface="Arial" pitchFamily="34" charset="0"/>
                  <a:ea typeface="Gungsuh" pitchFamily="18" charset="-127"/>
                </a:defRPr>
              </a:lvl9pPr>
            </a:lstStyle>
            <a:p>
              <a:pPr eaLnBrk="1" hangingPunct="1">
                <a:spcBef>
                  <a:spcPct val="50000"/>
                </a:spcBef>
              </a:pPr>
              <a:r>
                <a:rPr kumimoji="1" lang="en-US" altLang="zh-CN" sz="2400">
                  <a:latin typeface="Times New Roman" pitchFamily="18" charset="0"/>
                  <a:ea typeface="宋体" pitchFamily="2" charset="-122"/>
                </a:rPr>
                <a:t>O</a:t>
              </a:r>
              <a:endParaRPr kumimoji="1" lang="en-US" altLang="zh-CN" sz="2400" baseline="-25000">
                <a:latin typeface="Times New Roman" pitchFamily="18" charset="0"/>
                <a:ea typeface="宋体" pitchFamily="2" charset="-122"/>
              </a:endParaRPr>
            </a:p>
          </p:txBody>
        </p:sp>
        <p:sp>
          <p:nvSpPr>
            <p:cNvPr id="29716" name="Text Box 14"/>
            <p:cNvSpPr txBox="1">
              <a:spLocks noChangeArrowheads="1"/>
            </p:cNvSpPr>
            <p:nvPr/>
          </p:nvSpPr>
          <p:spPr bwMode="auto">
            <a:xfrm>
              <a:off x="3840" y="2112"/>
              <a:ext cx="2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Gungsuh" pitchFamily="18" charset="-127"/>
                </a:defRPr>
              </a:lvl1pPr>
              <a:lvl2pPr marL="742950" indent="-285750">
                <a:defRPr>
                  <a:solidFill>
                    <a:schemeClr val="tx1"/>
                  </a:solidFill>
                  <a:latin typeface="Arial" pitchFamily="34" charset="0"/>
                  <a:ea typeface="Gungsuh" pitchFamily="18" charset="-127"/>
                </a:defRPr>
              </a:lvl2pPr>
              <a:lvl3pPr marL="1143000" indent="-228600">
                <a:defRPr>
                  <a:solidFill>
                    <a:schemeClr val="tx1"/>
                  </a:solidFill>
                  <a:latin typeface="Arial" pitchFamily="34" charset="0"/>
                  <a:ea typeface="Gungsuh" pitchFamily="18" charset="-127"/>
                </a:defRPr>
              </a:lvl3pPr>
              <a:lvl4pPr marL="1600200" indent="-228600">
                <a:defRPr>
                  <a:solidFill>
                    <a:schemeClr val="tx1"/>
                  </a:solidFill>
                  <a:latin typeface="Arial" pitchFamily="34" charset="0"/>
                  <a:ea typeface="Gungsuh" pitchFamily="18" charset="-127"/>
                </a:defRPr>
              </a:lvl4pPr>
              <a:lvl5pPr marL="2057400" indent="-228600">
                <a:defRPr>
                  <a:solidFill>
                    <a:schemeClr val="tx1"/>
                  </a:solidFill>
                  <a:latin typeface="Arial" pitchFamily="34" charset="0"/>
                  <a:ea typeface="Gungsuh" pitchFamily="18" charset="-127"/>
                </a:defRPr>
              </a:lvl5pPr>
              <a:lvl6pPr marL="2514600" indent="-228600" eaLnBrk="0" fontAlgn="base" hangingPunct="0">
                <a:spcBef>
                  <a:spcPct val="0"/>
                </a:spcBef>
                <a:spcAft>
                  <a:spcPct val="0"/>
                </a:spcAft>
                <a:defRPr>
                  <a:solidFill>
                    <a:schemeClr val="tx1"/>
                  </a:solidFill>
                  <a:latin typeface="Arial" pitchFamily="34" charset="0"/>
                  <a:ea typeface="Gungsuh" pitchFamily="18" charset="-127"/>
                </a:defRPr>
              </a:lvl6pPr>
              <a:lvl7pPr marL="2971800" indent="-228600" eaLnBrk="0" fontAlgn="base" hangingPunct="0">
                <a:spcBef>
                  <a:spcPct val="0"/>
                </a:spcBef>
                <a:spcAft>
                  <a:spcPct val="0"/>
                </a:spcAft>
                <a:defRPr>
                  <a:solidFill>
                    <a:schemeClr val="tx1"/>
                  </a:solidFill>
                  <a:latin typeface="Arial" pitchFamily="34" charset="0"/>
                  <a:ea typeface="Gungsuh" pitchFamily="18" charset="-127"/>
                </a:defRPr>
              </a:lvl7pPr>
              <a:lvl8pPr marL="3429000" indent="-228600" eaLnBrk="0" fontAlgn="base" hangingPunct="0">
                <a:spcBef>
                  <a:spcPct val="0"/>
                </a:spcBef>
                <a:spcAft>
                  <a:spcPct val="0"/>
                </a:spcAft>
                <a:defRPr>
                  <a:solidFill>
                    <a:schemeClr val="tx1"/>
                  </a:solidFill>
                  <a:latin typeface="Arial" pitchFamily="34" charset="0"/>
                  <a:ea typeface="Gungsuh" pitchFamily="18" charset="-127"/>
                </a:defRPr>
              </a:lvl8pPr>
              <a:lvl9pPr marL="3886200" indent="-228600" eaLnBrk="0" fontAlgn="base" hangingPunct="0">
                <a:spcBef>
                  <a:spcPct val="0"/>
                </a:spcBef>
                <a:spcAft>
                  <a:spcPct val="0"/>
                </a:spcAft>
                <a:defRPr>
                  <a:solidFill>
                    <a:schemeClr val="tx1"/>
                  </a:solidFill>
                  <a:latin typeface="Arial" pitchFamily="34" charset="0"/>
                  <a:ea typeface="Gungsuh" pitchFamily="18" charset="-127"/>
                </a:defRPr>
              </a:lvl9pPr>
            </a:lstStyle>
            <a:p>
              <a:pPr eaLnBrk="1" hangingPunct="1">
                <a:spcBef>
                  <a:spcPct val="50000"/>
                </a:spcBef>
              </a:pPr>
              <a:r>
                <a:rPr kumimoji="1" lang="en-US" altLang="zh-CN" sz="2400">
                  <a:latin typeface="Times New Roman" pitchFamily="18" charset="0"/>
                  <a:ea typeface="宋体" pitchFamily="2" charset="-122"/>
                </a:rPr>
                <a:t>B</a:t>
              </a:r>
              <a:endParaRPr kumimoji="1" lang="en-US" altLang="zh-CN" sz="2400" baseline="-25000">
                <a:latin typeface="Times New Roman" pitchFamily="18" charset="0"/>
                <a:ea typeface="宋体" pitchFamily="2" charset="-122"/>
              </a:endParaRPr>
            </a:p>
          </p:txBody>
        </p:sp>
        <p:sp>
          <p:nvSpPr>
            <p:cNvPr id="29717" name="Line 15"/>
            <p:cNvSpPr>
              <a:spLocks noChangeShapeType="1"/>
            </p:cNvSpPr>
            <p:nvPr/>
          </p:nvSpPr>
          <p:spPr bwMode="auto">
            <a:xfrm>
              <a:off x="3408" y="2304"/>
              <a:ext cx="0" cy="672"/>
            </a:xfrm>
            <a:prstGeom prst="line">
              <a:avLst/>
            </a:prstGeom>
            <a:noFill/>
            <a:ln w="28575">
              <a:solidFill>
                <a:srgbClr val="FF330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9718" name="Text Box 16"/>
            <p:cNvSpPr txBox="1">
              <a:spLocks noChangeArrowheads="1"/>
            </p:cNvSpPr>
            <p:nvPr/>
          </p:nvSpPr>
          <p:spPr bwMode="auto">
            <a:xfrm>
              <a:off x="3312" y="2928"/>
              <a:ext cx="1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Gungsuh" pitchFamily="18" charset="-127"/>
                </a:defRPr>
              </a:lvl1pPr>
              <a:lvl2pPr marL="742950" indent="-285750">
                <a:defRPr>
                  <a:solidFill>
                    <a:schemeClr val="tx1"/>
                  </a:solidFill>
                  <a:latin typeface="Arial" pitchFamily="34" charset="0"/>
                  <a:ea typeface="Gungsuh" pitchFamily="18" charset="-127"/>
                </a:defRPr>
              </a:lvl2pPr>
              <a:lvl3pPr marL="1143000" indent="-228600">
                <a:defRPr>
                  <a:solidFill>
                    <a:schemeClr val="tx1"/>
                  </a:solidFill>
                  <a:latin typeface="Arial" pitchFamily="34" charset="0"/>
                  <a:ea typeface="Gungsuh" pitchFamily="18" charset="-127"/>
                </a:defRPr>
              </a:lvl3pPr>
              <a:lvl4pPr marL="1600200" indent="-228600">
                <a:defRPr>
                  <a:solidFill>
                    <a:schemeClr val="tx1"/>
                  </a:solidFill>
                  <a:latin typeface="Arial" pitchFamily="34" charset="0"/>
                  <a:ea typeface="Gungsuh" pitchFamily="18" charset="-127"/>
                </a:defRPr>
              </a:lvl4pPr>
              <a:lvl5pPr marL="2057400" indent="-228600">
                <a:defRPr>
                  <a:solidFill>
                    <a:schemeClr val="tx1"/>
                  </a:solidFill>
                  <a:latin typeface="Arial" pitchFamily="34" charset="0"/>
                  <a:ea typeface="Gungsuh" pitchFamily="18" charset="-127"/>
                </a:defRPr>
              </a:lvl5pPr>
              <a:lvl6pPr marL="2514600" indent="-228600" eaLnBrk="0" fontAlgn="base" hangingPunct="0">
                <a:spcBef>
                  <a:spcPct val="0"/>
                </a:spcBef>
                <a:spcAft>
                  <a:spcPct val="0"/>
                </a:spcAft>
                <a:defRPr>
                  <a:solidFill>
                    <a:schemeClr val="tx1"/>
                  </a:solidFill>
                  <a:latin typeface="Arial" pitchFamily="34" charset="0"/>
                  <a:ea typeface="Gungsuh" pitchFamily="18" charset="-127"/>
                </a:defRPr>
              </a:lvl6pPr>
              <a:lvl7pPr marL="2971800" indent="-228600" eaLnBrk="0" fontAlgn="base" hangingPunct="0">
                <a:spcBef>
                  <a:spcPct val="0"/>
                </a:spcBef>
                <a:spcAft>
                  <a:spcPct val="0"/>
                </a:spcAft>
                <a:defRPr>
                  <a:solidFill>
                    <a:schemeClr val="tx1"/>
                  </a:solidFill>
                  <a:latin typeface="Arial" pitchFamily="34" charset="0"/>
                  <a:ea typeface="Gungsuh" pitchFamily="18" charset="-127"/>
                </a:defRPr>
              </a:lvl7pPr>
              <a:lvl8pPr marL="3429000" indent="-228600" eaLnBrk="0" fontAlgn="base" hangingPunct="0">
                <a:spcBef>
                  <a:spcPct val="0"/>
                </a:spcBef>
                <a:spcAft>
                  <a:spcPct val="0"/>
                </a:spcAft>
                <a:defRPr>
                  <a:solidFill>
                    <a:schemeClr val="tx1"/>
                  </a:solidFill>
                  <a:latin typeface="Arial" pitchFamily="34" charset="0"/>
                  <a:ea typeface="Gungsuh" pitchFamily="18" charset="-127"/>
                </a:defRPr>
              </a:lvl8pPr>
              <a:lvl9pPr marL="3886200" indent="-228600" eaLnBrk="0" fontAlgn="base" hangingPunct="0">
                <a:spcBef>
                  <a:spcPct val="0"/>
                </a:spcBef>
                <a:spcAft>
                  <a:spcPct val="0"/>
                </a:spcAft>
                <a:defRPr>
                  <a:solidFill>
                    <a:schemeClr val="tx1"/>
                  </a:solidFill>
                  <a:latin typeface="Arial" pitchFamily="34" charset="0"/>
                  <a:ea typeface="Gungsuh" pitchFamily="18" charset="-127"/>
                </a:defRPr>
              </a:lvl9pPr>
            </a:lstStyle>
            <a:p>
              <a:pPr eaLnBrk="1" hangingPunct="1">
                <a:spcBef>
                  <a:spcPct val="50000"/>
                </a:spcBef>
              </a:pPr>
              <a:r>
                <a:rPr kumimoji="1" lang="en-US" altLang="zh-CN" sz="2400">
                  <a:latin typeface="Times New Roman" pitchFamily="18" charset="0"/>
                  <a:ea typeface="宋体" pitchFamily="2" charset="-122"/>
                </a:rPr>
                <a:t>t</a:t>
              </a:r>
              <a:endParaRPr kumimoji="1" lang="en-US" altLang="zh-CN" sz="2400" baseline="-25000">
                <a:latin typeface="Times New Roman" pitchFamily="18" charset="0"/>
                <a:ea typeface="宋体" pitchFamily="2" charset="-122"/>
              </a:endParaRPr>
            </a:p>
          </p:txBody>
        </p:sp>
      </p:grpSp>
      <p:sp>
        <p:nvSpPr>
          <p:cNvPr id="19" name="Text Box 18"/>
          <p:cNvSpPr txBox="1">
            <a:spLocks noChangeArrowheads="1"/>
          </p:cNvSpPr>
          <p:nvPr/>
        </p:nvSpPr>
        <p:spPr bwMode="auto">
          <a:xfrm>
            <a:off x="609600" y="2139950"/>
            <a:ext cx="2133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defRPr/>
            </a:pPr>
            <a:r>
              <a:rPr kumimoji="1" lang="en-US" altLang="zh-CN" sz="2000" b="1" dirty="0">
                <a:solidFill>
                  <a:srgbClr val="3366CC"/>
                </a:solidFill>
                <a:latin typeface="+mn-ea"/>
                <a:ea typeface="+mn-ea"/>
              </a:rPr>
              <a:t>O</a:t>
            </a:r>
            <a:r>
              <a:rPr kumimoji="1" lang="zh-CN" altLang="en-US" sz="2000" b="1" dirty="0">
                <a:solidFill>
                  <a:srgbClr val="3366CC"/>
                </a:solidFill>
                <a:latin typeface="+mn-ea"/>
                <a:ea typeface="+mn-ea"/>
              </a:rPr>
              <a:t>区概率分布：</a:t>
            </a:r>
          </a:p>
        </p:txBody>
      </p:sp>
      <p:sp>
        <p:nvSpPr>
          <p:cNvPr id="20" name="Text Box 19"/>
          <p:cNvSpPr txBox="1">
            <a:spLocks noChangeArrowheads="1"/>
          </p:cNvSpPr>
          <p:nvPr/>
        </p:nvSpPr>
        <p:spPr bwMode="auto">
          <a:xfrm>
            <a:off x="900113" y="2544763"/>
            <a:ext cx="2286000" cy="400050"/>
          </a:xfrm>
          <a:prstGeom prst="rect">
            <a:avLst/>
          </a:prstGeom>
          <a:solidFill>
            <a:srgbClr val="CCCCFF"/>
          </a:solidFill>
          <a:ln>
            <a:noFill/>
          </a:ln>
          <a:effec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defRPr/>
            </a:pPr>
            <a:r>
              <a:rPr kumimoji="1" lang="en-US" altLang="zh-CN" sz="2000" b="1" dirty="0">
                <a:solidFill>
                  <a:srgbClr val="FF0000"/>
                </a:solidFill>
                <a:latin typeface="+mn-ea"/>
                <a:ea typeface="+mn-ea"/>
              </a:rPr>
              <a:t>p</a:t>
            </a:r>
            <a:r>
              <a:rPr kumimoji="1" lang="en-US" altLang="zh-CN" sz="2000" b="1" baseline="-25000" dirty="0">
                <a:solidFill>
                  <a:srgbClr val="FF0000"/>
                </a:solidFill>
                <a:latin typeface="+mn-ea"/>
                <a:ea typeface="+mn-ea"/>
              </a:rPr>
              <a:t>i</a:t>
            </a:r>
            <a:r>
              <a:rPr kumimoji="1" lang="en-US" altLang="zh-CN" sz="2000" b="1" dirty="0">
                <a:solidFill>
                  <a:srgbClr val="FF0000"/>
                </a:solidFill>
                <a:latin typeface="+mn-ea"/>
                <a:ea typeface="+mn-ea"/>
              </a:rPr>
              <a:t>/</a:t>
            </a:r>
            <a:r>
              <a:rPr kumimoji="1" lang="en-US" altLang="zh-CN" sz="2000" b="1" dirty="0" err="1">
                <a:solidFill>
                  <a:srgbClr val="FF0000"/>
                </a:solidFill>
                <a:latin typeface="+mn-ea"/>
                <a:ea typeface="+mn-ea"/>
              </a:rPr>
              <a:t>p</a:t>
            </a:r>
            <a:r>
              <a:rPr kumimoji="1" lang="en-US" altLang="zh-CN" sz="2000" b="1" baseline="-25000" dirty="0" err="1">
                <a:solidFill>
                  <a:srgbClr val="FF0000"/>
                </a:solidFill>
                <a:latin typeface="+mn-ea"/>
                <a:ea typeface="+mn-ea"/>
              </a:rPr>
              <a:t>t</a:t>
            </a:r>
            <a:r>
              <a:rPr kumimoji="1" lang="en-US" altLang="zh-CN" sz="2000" b="1" dirty="0">
                <a:solidFill>
                  <a:srgbClr val="FF0000"/>
                </a:solidFill>
                <a:latin typeface="+mn-ea"/>
                <a:ea typeface="+mn-ea"/>
              </a:rPr>
              <a:t>   </a:t>
            </a:r>
            <a:r>
              <a:rPr kumimoji="1" lang="en-US" altLang="zh-CN" sz="2000" b="1" dirty="0" err="1">
                <a:solidFill>
                  <a:srgbClr val="FF0000"/>
                </a:solidFill>
                <a:latin typeface="+mn-ea"/>
                <a:ea typeface="+mn-ea"/>
              </a:rPr>
              <a:t>i</a:t>
            </a:r>
            <a:r>
              <a:rPr kumimoji="1" lang="en-US" altLang="zh-CN" sz="2000" b="1" dirty="0">
                <a:solidFill>
                  <a:srgbClr val="FF0000"/>
                </a:solidFill>
                <a:latin typeface="+mn-ea"/>
                <a:ea typeface="+mn-ea"/>
              </a:rPr>
              <a:t> =1,2…t</a:t>
            </a:r>
            <a:endParaRPr kumimoji="1" lang="zh-CN" altLang="en-US" sz="2000" b="1" dirty="0">
              <a:solidFill>
                <a:srgbClr val="FF0000"/>
              </a:solidFill>
              <a:latin typeface="+mn-ea"/>
              <a:ea typeface="+mn-ea"/>
            </a:endParaRPr>
          </a:p>
        </p:txBody>
      </p:sp>
      <p:sp>
        <p:nvSpPr>
          <p:cNvPr id="21" name="Text Box 20"/>
          <p:cNvSpPr txBox="1">
            <a:spLocks noChangeArrowheads="1"/>
          </p:cNvSpPr>
          <p:nvPr/>
        </p:nvSpPr>
        <p:spPr bwMode="auto">
          <a:xfrm>
            <a:off x="623888" y="3098800"/>
            <a:ext cx="21336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defRPr/>
            </a:pPr>
            <a:r>
              <a:rPr kumimoji="1" lang="en-US" altLang="zh-CN" sz="2000" b="1" dirty="0">
                <a:solidFill>
                  <a:srgbClr val="3366CC"/>
                </a:solidFill>
                <a:latin typeface="+mn-ea"/>
                <a:ea typeface="+mn-ea"/>
              </a:rPr>
              <a:t>B</a:t>
            </a:r>
            <a:r>
              <a:rPr kumimoji="1" lang="zh-CN" altLang="en-US" sz="2000" b="1" dirty="0">
                <a:solidFill>
                  <a:srgbClr val="3366CC"/>
                </a:solidFill>
                <a:latin typeface="+mn-ea"/>
                <a:ea typeface="+mn-ea"/>
              </a:rPr>
              <a:t>区概率分布：</a:t>
            </a:r>
          </a:p>
        </p:txBody>
      </p:sp>
      <p:sp>
        <p:nvSpPr>
          <p:cNvPr id="22" name="Text Box 21"/>
          <p:cNvSpPr txBox="1">
            <a:spLocks noChangeArrowheads="1"/>
          </p:cNvSpPr>
          <p:nvPr/>
        </p:nvSpPr>
        <p:spPr bwMode="auto">
          <a:xfrm>
            <a:off x="882650" y="3470275"/>
            <a:ext cx="3352800" cy="400050"/>
          </a:xfrm>
          <a:prstGeom prst="rect">
            <a:avLst/>
          </a:prstGeom>
          <a:solidFill>
            <a:srgbClr val="CCCCFF"/>
          </a:solidFill>
          <a:ln>
            <a:noFill/>
          </a:ln>
          <a:effec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defRPr/>
            </a:pPr>
            <a:r>
              <a:rPr kumimoji="1" lang="en-US" altLang="zh-CN" sz="2000" b="1" dirty="0">
                <a:solidFill>
                  <a:srgbClr val="FF0000"/>
                </a:solidFill>
                <a:latin typeface="+mn-ea"/>
                <a:ea typeface="+mn-ea"/>
              </a:rPr>
              <a:t>p</a:t>
            </a:r>
            <a:r>
              <a:rPr kumimoji="1" lang="en-US" altLang="zh-CN" sz="2000" b="1" baseline="-25000" dirty="0">
                <a:solidFill>
                  <a:srgbClr val="FF0000"/>
                </a:solidFill>
                <a:latin typeface="+mn-ea"/>
                <a:ea typeface="+mn-ea"/>
              </a:rPr>
              <a:t>i</a:t>
            </a:r>
            <a:r>
              <a:rPr kumimoji="1" lang="en-US" altLang="zh-CN" sz="2000" b="1" dirty="0">
                <a:solidFill>
                  <a:srgbClr val="FF0000"/>
                </a:solidFill>
                <a:latin typeface="+mn-ea"/>
                <a:ea typeface="+mn-ea"/>
              </a:rPr>
              <a:t>/(1-p</a:t>
            </a:r>
            <a:r>
              <a:rPr kumimoji="1" lang="en-US" altLang="zh-CN" sz="2000" b="1" baseline="-25000" dirty="0">
                <a:solidFill>
                  <a:srgbClr val="FF0000"/>
                </a:solidFill>
                <a:latin typeface="+mn-ea"/>
                <a:ea typeface="+mn-ea"/>
              </a:rPr>
              <a:t>t</a:t>
            </a:r>
            <a:r>
              <a:rPr kumimoji="1" lang="en-US" altLang="zh-CN" sz="2000" b="1" dirty="0">
                <a:solidFill>
                  <a:srgbClr val="FF0000"/>
                </a:solidFill>
                <a:latin typeface="+mn-ea"/>
                <a:ea typeface="+mn-ea"/>
              </a:rPr>
              <a:t>) </a:t>
            </a:r>
            <a:r>
              <a:rPr kumimoji="1" lang="en-US" altLang="zh-CN" sz="2000" b="1" dirty="0" err="1">
                <a:solidFill>
                  <a:srgbClr val="FF0000"/>
                </a:solidFill>
                <a:latin typeface="+mn-ea"/>
                <a:ea typeface="+mn-ea"/>
              </a:rPr>
              <a:t>i</a:t>
            </a:r>
            <a:r>
              <a:rPr kumimoji="1" lang="en-US" altLang="zh-CN" sz="2000" b="1" dirty="0">
                <a:solidFill>
                  <a:srgbClr val="FF0000"/>
                </a:solidFill>
                <a:latin typeface="+mn-ea"/>
                <a:ea typeface="+mn-ea"/>
              </a:rPr>
              <a:t> =t+ 1,t+2…L</a:t>
            </a:r>
            <a:endParaRPr kumimoji="1" lang="zh-CN" altLang="en-US" sz="2000" b="1" dirty="0">
              <a:solidFill>
                <a:srgbClr val="FF0000"/>
              </a:solidFill>
              <a:latin typeface="+mn-ea"/>
              <a:ea typeface="+mn-ea"/>
            </a:endParaRPr>
          </a:p>
        </p:txBody>
      </p:sp>
      <p:sp>
        <p:nvSpPr>
          <p:cNvPr id="23" name="Text Box 22"/>
          <p:cNvSpPr txBox="1">
            <a:spLocks noChangeArrowheads="1"/>
          </p:cNvSpPr>
          <p:nvPr/>
        </p:nvSpPr>
        <p:spPr bwMode="auto">
          <a:xfrm>
            <a:off x="2185988" y="3956050"/>
            <a:ext cx="1371600" cy="400050"/>
          </a:xfrm>
          <a:prstGeom prst="rect">
            <a:avLst/>
          </a:prstGeom>
          <a:solidFill>
            <a:srgbClr val="CCCCFF"/>
          </a:solidFill>
          <a:ln>
            <a:noFill/>
          </a:ln>
          <a:effec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defRPr/>
            </a:pPr>
            <a:r>
              <a:rPr kumimoji="1" lang="en-US" altLang="zh-CN" sz="2000" b="1" dirty="0" err="1">
                <a:solidFill>
                  <a:srgbClr val="FF0000"/>
                </a:solidFill>
                <a:latin typeface="+mn-ea"/>
                <a:ea typeface="+mn-ea"/>
              </a:rPr>
              <a:t>p</a:t>
            </a:r>
            <a:r>
              <a:rPr kumimoji="1" lang="en-US" altLang="zh-CN" sz="2000" b="1" baseline="-25000" dirty="0" err="1">
                <a:solidFill>
                  <a:srgbClr val="FF0000"/>
                </a:solidFill>
                <a:latin typeface="+mn-ea"/>
                <a:ea typeface="+mn-ea"/>
              </a:rPr>
              <a:t>t</a:t>
            </a:r>
            <a:r>
              <a:rPr kumimoji="1" lang="en-US" altLang="zh-CN" sz="2000" b="1" dirty="0">
                <a:solidFill>
                  <a:srgbClr val="FF0000"/>
                </a:solidFill>
                <a:latin typeface="+mn-ea"/>
                <a:ea typeface="+mn-ea"/>
              </a:rPr>
              <a:t>=∑</a:t>
            </a:r>
            <a:r>
              <a:rPr kumimoji="1" lang="en-US" altLang="zh-CN" sz="2000" b="1" baseline="-25000" dirty="0" err="1">
                <a:solidFill>
                  <a:srgbClr val="FF0000"/>
                </a:solidFill>
                <a:latin typeface="+mn-ea"/>
                <a:ea typeface="+mn-ea"/>
              </a:rPr>
              <a:t>i</a:t>
            </a:r>
            <a:r>
              <a:rPr kumimoji="1" lang="en-US" altLang="zh-CN" sz="2000" b="1" baseline="-25000" dirty="0">
                <a:solidFill>
                  <a:srgbClr val="FF0000"/>
                </a:solidFill>
                <a:latin typeface="+mn-ea"/>
                <a:ea typeface="+mn-ea"/>
              </a:rPr>
              <a:t>=1</a:t>
            </a:r>
            <a:r>
              <a:rPr kumimoji="1" lang="en-US" altLang="zh-CN" sz="2000" b="1" baseline="30000" dirty="0">
                <a:solidFill>
                  <a:srgbClr val="FF0000"/>
                </a:solidFill>
                <a:latin typeface="+mn-ea"/>
                <a:ea typeface="+mn-ea"/>
              </a:rPr>
              <a:t>t</a:t>
            </a:r>
            <a:r>
              <a:rPr kumimoji="1" lang="en-US" altLang="zh-CN" sz="2000" b="1" dirty="0">
                <a:solidFill>
                  <a:srgbClr val="FF0000"/>
                </a:solidFill>
                <a:latin typeface="+mn-ea"/>
                <a:ea typeface="+mn-ea"/>
              </a:rPr>
              <a:t>p</a:t>
            </a:r>
            <a:r>
              <a:rPr kumimoji="1" lang="en-US" altLang="zh-CN" sz="2000" b="1" baseline="-25000" dirty="0">
                <a:solidFill>
                  <a:srgbClr val="FF0000"/>
                </a:solidFill>
                <a:latin typeface="+mn-ea"/>
                <a:ea typeface="+mn-ea"/>
              </a:rPr>
              <a:t>i</a:t>
            </a:r>
            <a:endParaRPr kumimoji="1" lang="zh-CN" altLang="en-US" sz="2000" b="1" baseline="-25000" dirty="0">
              <a:solidFill>
                <a:srgbClr val="FF0000"/>
              </a:solidFill>
              <a:latin typeface="+mn-ea"/>
              <a:ea typeface="+mn-ea"/>
            </a:endParaRPr>
          </a:p>
        </p:txBody>
      </p:sp>
      <p:sp>
        <p:nvSpPr>
          <p:cNvPr id="24" name="Text Box 23"/>
          <p:cNvSpPr txBox="1">
            <a:spLocks noChangeArrowheads="1"/>
          </p:cNvSpPr>
          <p:nvPr/>
        </p:nvSpPr>
        <p:spPr bwMode="auto">
          <a:xfrm>
            <a:off x="1195388" y="3963988"/>
            <a:ext cx="990600"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defRPr/>
            </a:pPr>
            <a:r>
              <a:rPr kumimoji="1" lang="zh-CN" altLang="en-US" sz="2000" b="1" dirty="0">
                <a:solidFill>
                  <a:srgbClr val="3366CC"/>
                </a:solidFill>
                <a:latin typeface="+mn-ea"/>
                <a:ea typeface="+mn-ea"/>
              </a:rPr>
              <a:t>其中：</a:t>
            </a:r>
          </a:p>
        </p:txBody>
      </p:sp>
      <p:sp>
        <p:nvSpPr>
          <p:cNvPr id="25" name="Text Box 24"/>
          <p:cNvSpPr txBox="1">
            <a:spLocks noChangeArrowheads="1"/>
          </p:cNvSpPr>
          <p:nvPr/>
        </p:nvSpPr>
        <p:spPr bwMode="auto">
          <a:xfrm>
            <a:off x="585788" y="4389438"/>
            <a:ext cx="7620000" cy="4000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buFontTx/>
              <a:buNone/>
              <a:defRPr/>
            </a:pPr>
            <a:r>
              <a:rPr kumimoji="1" lang="zh-CN" altLang="en-US" sz="2000" b="1" dirty="0">
                <a:solidFill>
                  <a:srgbClr val="3366CC"/>
                </a:solidFill>
                <a:latin typeface="+mn-ea"/>
                <a:ea typeface="+mn-ea"/>
              </a:rPr>
              <a:t>对于数字图像，目标区域和背景区域的熵分别定义为：</a:t>
            </a:r>
          </a:p>
        </p:txBody>
      </p:sp>
      <p:graphicFrame>
        <p:nvGraphicFramePr>
          <p:cNvPr id="29709" name="Object 25"/>
          <p:cNvGraphicFramePr>
            <a:graphicFrameLocks noChangeAspect="1"/>
          </p:cNvGraphicFramePr>
          <p:nvPr/>
        </p:nvGraphicFramePr>
        <p:xfrm>
          <a:off x="839788" y="4900613"/>
          <a:ext cx="6934200" cy="1371600"/>
        </p:xfrm>
        <a:graphic>
          <a:graphicData uri="http://schemas.openxmlformats.org/presentationml/2006/ole">
            <mc:AlternateContent xmlns:mc="http://schemas.openxmlformats.org/markup-compatibility/2006">
              <mc:Choice xmlns:v="urn:schemas-microsoft-com:vml" Requires="v">
                <p:oleObj r:id="rId2" imgW="3403600" imgH="584200" progId="Equation.3">
                  <p:embed/>
                </p:oleObj>
              </mc:Choice>
              <mc:Fallback>
                <p:oleObj r:id="rId2" imgW="3403600" imgH="584200" progId="Equation.3">
                  <p:embed/>
                  <p:pic>
                    <p:nvPicPr>
                      <p:cNvPr id="0" name="Object 2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788" y="4900613"/>
                        <a:ext cx="6934200" cy="1371600"/>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ext Box 4"/>
          <p:cNvSpPr txBox="1">
            <a:spLocks noChangeArrowheads="1"/>
          </p:cNvSpPr>
          <p:nvPr/>
        </p:nvSpPr>
        <p:spPr bwMode="auto">
          <a:xfrm>
            <a:off x="827088" y="779463"/>
            <a:ext cx="2209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itchFamily="34" charset="0"/>
                <a:ea typeface="Gungsuh" pitchFamily="18" charset="-127"/>
              </a:defRPr>
            </a:lvl1pPr>
            <a:lvl2pPr marL="742950" indent="-285750">
              <a:defRPr>
                <a:solidFill>
                  <a:schemeClr val="tx1"/>
                </a:solidFill>
                <a:latin typeface="Arial" pitchFamily="34" charset="0"/>
                <a:ea typeface="Gungsuh" pitchFamily="18" charset="-127"/>
              </a:defRPr>
            </a:lvl2pPr>
            <a:lvl3pPr marL="1143000" indent="-228600">
              <a:defRPr>
                <a:solidFill>
                  <a:schemeClr val="tx1"/>
                </a:solidFill>
                <a:latin typeface="Arial" pitchFamily="34" charset="0"/>
                <a:ea typeface="Gungsuh" pitchFamily="18" charset="-127"/>
              </a:defRPr>
            </a:lvl3pPr>
            <a:lvl4pPr marL="1600200" indent="-228600">
              <a:defRPr>
                <a:solidFill>
                  <a:schemeClr val="tx1"/>
                </a:solidFill>
                <a:latin typeface="Arial" pitchFamily="34" charset="0"/>
                <a:ea typeface="Gungsuh" pitchFamily="18" charset="-127"/>
              </a:defRPr>
            </a:lvl4pPr>
            <a:lvl5pPr marL="2057400" indent="-228600">
              <a:defRPr>
                <a:solidFill>
                  <a:schemeClr val="tx1"/>
                </a:solidFill>
                <a:latin typeface="Arial" pitchFamily="34" charset="0"/>
                <a:ea typeface="Gungsuh" pitchFamily="18" charset="-127"/>
              </a:defRPr>
            </a:lvl5pPr>
            <a:lvl6pPr marL="2514600" indent="-228600" eaLnBrk="0" fontAlgn="base" hangingPunct="0">
              <a:spcBef>
                <a:spcPct val="0"/>
              </a:spcBef>
              <a:spcAft>
                <a:spcPct val="0"/>
              </a:spcAft>
              <a:defRPr>
                <a:solidFill>
                  <a:schemeClr val="tx1"/>
                </a:solidFill>
                <a:latin typeface="Arial" pitchFamily="34" charset="0"/>
                <a:ea typeface="Gungsuh" pitchFamily="18" charset="-127"/>
              </a:defRPr>
            </a:lvl6pPr>
            <a:lvl7pPr marL="2971800" indent="-228600" eaLnBrk="0" fontAlgn="base" hangingPunct="0">
              <a:spcBef>
                <a:spcPct val="0"/>
              </a:spcBef>
              <a:spcAft>
                <a:spcPct val="0"/>
              </a:spcAft>
              <a:defRPr>
                <a:solidFill>
                  <a:schemeClr val="tx1"/>
                </a:solidFill>
                <a:latin typeface="Arial" pitchFamily="34" charset="0"/>
                <a:ea typeface="Gungsuh" pitchFamily="18" charset="-127"/>
              </a:defRPr>
            </a:lvl7pPr>
            <a:lvl8pPr marL="3429000" indent="-228600" eaLnBrk="0" fontAlgn="base" hangingPunct="0">
              <a:spcBef>
                <a:spcPct val="0"/>
              </a:spcBef>
              <a:spcAft>
                <a:spcPct val="0"/>
              </a:spcAft>
              <a:defRPr>
                <a:solidFill>
                  <a:schemeClr val="tx1"/>
                </a:solidFill>
                <a:latin typeface="Arial" pitchFamily="34" charset="0"/>
                <a:ea typeface="Gungsuh" pitchFamily="18" charset="-127"/>
              </a:defRPr>
            </a:lvl8pPr>
            <a:lvl9pPr marL="3886200" indent="-228600" eaLnBrk="0" fontAlgn="base" hangingPunct="0">
              <a:spcBef>
                <a:spcPct val="0"/>
              </a:spcBef>
              <a:spcAft>
                <a:spcPct val="0"/>
              </a:spcAft>
              <a:defRPr>
                <a:solidFill>
                  <a:schemeClr val="tx1"/>
                </a:solidFill>
                <a:latin typeface="Arial" pitchFamily="34" charset="0"/>
                <a:ea typeface="Gungsuh" pitchFamily="18" charset="-127"/>
              </a:defRPr>
            </a:lvl9pPr>
          </a:lstStyle>
          <a:p>
            <a:pPr eaLnBrk="1" hangingPunct="1">
              <a:spcBef>
                <a:spcPct val="50000"/>
              </a:spcBef>
            </a:pPr>
            <a:r>
              <a:rPr kumimoji="1" lang="zh-CN" altLang="en-US" sz="2400" b="1">
                <a:solidFill>
                  <a:srgbClr val="3366CC"/>
                </a:solidFill>
                <a:latin typeface="Times New Roman" pitchFamily="18" charset="0"/>
                <a:ea typeface="宋体" pitchFamily="2" charset="-122"/>
              </a:rPr>
              <a:t>熵函数定义为：</a:t>
            </a:r>
          </a:p>
        </p:txBody>
      </p:sp>
      <p:graphicFrame>
        <p:nvGraphicFramePr>
          <p:cNvPr id="30723" name="Object 5"/>
          <p:cNvGraphicFramePr>
            <a:graphicFrameLocks noChangeAspect="1"/>
          </p:cNvGraphicFramePr>
          <p:nvPr/>
        </p:nvGraphicFramePr>
        <p:xfrm>
          <a:off x="1524000" y="1524000"/>
          <a:ext cx="5943600" cy="2035175"/>
        </p:xfrm>
        <a:graphic>
          <a:graphicData uri="http://schemas.openxmlformats.org/presentationml/2006/ole">
            <mc:AlternateContent xmlns:mc="http://schemas.openxmlformats.org/markup-compatibility/2006">
              <mc:Choice xmlns:v="urn:schemas-microsoft-com:vml" Requires="v">
                <p:oleObj name="Equation" r:id="rId2" imgW="2806700" imgH="965200" progId="Equation.DSMT4">
                  <p:embed/>
                </p:oleObj>
              </mc:Choice>
              <mc:Fallback>
                <p:oleObj name="Equation" r:id="rId2" imgW="2806700" imgH="965200"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1524000"/>
                        <a:ext cx="5943600" cy="2035175"/>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Text Box 7"/>
          <p:cNvSpPr txBox="1">
            <a:spLocks noChangeArrowheads="1"/>
          </p:cNvSpPr>
          <p:nvPr/>
        </p:nvSpPr>
        <p:spPr bwMode="auto">
          <a:xfrm>
            <a:off x="323565" y="3717032"/>
            <a:ext cx="8496870" cy="559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50000"/>
              </a:spcBef>
              <a:buFontTx/>
              <a:buNone/>
              <a:defRPr/>
            </a:pPr>
            <a:r>
              <a:rPr kumimoji="1" lang="zh-CN" altLang="en-US" sz="2400" b="1" dirty="0">
                <a:solidFill>
                  <a:srgbClr val="3366CC"/>
                </a:solidFill>
                <a:latin typeface="+mn-ea"/>
                <a:ea typeface="+mn-ea"/>
              </a:rPr>
              <a:t>当熵函数取最大值时对应的灰度值</a:t>
            </a:r>
            <a:r>
              <a:rPr kumimoji="1" lang="en-US" altLang="zh-CN" sz="2400" b="1" dirty="0">
                <a:solidFill>
                  <a:srgbClr val="3366CC"/>
                </a:solidFill>
                <a:latin typeface="+mn-ea"/>
                <a:ea typeface="+mn-ea"/>
              </a:rPr>
              <a:t>t*</a:t>
            </a:r>
            <a:r>
              <a:rPr kumimoji="1" lang="zh-CN" altLang="en-US" sz="2400" b="1" dirty="0">
                <a:solidFill>
                  <a:srgbClr val="3366CC"/>
                </a:solidFill>
                <a:latin typeface="+mn-ea"/>
                <a:ea typeface="+mn-ea"/>
              </a:rPr>
              <a:t>就是所求的最佳阈值，即</a:t>
            </a:r>
          </a:p>
        </p:txBody>
      </p:sp>
      <p:graphicFrame>
        <p:nvGraphicFramePr>
          <p:cNvPr id="30725" name="Object 8"/>
          <p:cNvGraphicFramePr>
            <a:graphicFrameLocks noChangeAspect="1"/>
          </p:cNvGraphicFramePr>
          <p:nvPr/>
        </p:nvGraphicFramePr>
        <p:xfrm>
          <a:off x="2514600" y="5105400"/>
          <a:ext cx="3505200" cy="855663"/>
        </p:xfrm>
        <a:graphic>
          <a:graphicData uri="http://schemas.openxmlformats.org/presentationml/2006/ole">
            <mc:AlternateContent xmlns:mc="http://schemas.openxmlformats.org/markup-compatibility/2006">
              <mc:Choice xmlns:v="urn:schemas-microsoft-com:vml" Requires="v">
                <p:oleObj r:id="rId4" imgW="1206500" imgH="292100" progId="Equation.3">
                  <p:embed/>
                </p:oleObj>
              </mc:Choice>
              <mc:Fallback>
                <p:oleObj r:id="rId4" imgW="1206500" imgH="2921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4600" y="5105400"/>
                        <a:ext cx="3505200" cy="855663"/>
                      </a:xfrm>
                      <a:prstGeom prst="rect">
                        <a:avLst/>
                      </a:prstGeom>
                      <a:solidFill>
                        <a:srgbClr val="FFCCCC"/>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2"/>
          <a:srcRect r="5405"/>
          <a:stretch/>
        </p:blipFill>
        <p:spPr>
          <a:xfrm>
            <a:off x="2915816" y="465982"/>
            <a:ext cx="5040560" cy="3316516"/>
          </a:xfrm>
          <a:prstGeom prst="rect">
            <a:avLst/>
          </a:prstGeom>
        </p:spPr>
      </p:pic>
      <p:pic>
        <p:nvPicPr>
          <p:cNvPr id="3" name="图片 2"/>
          <p:cNvPicPr>
            <a:picLocks noChangeAspect="1"/>
          </p:cNvPicPr>
          <p:nvPr/>
        </p:nvPicPr>
        <p:blipFill rotWithShape="1">
          <a:blip r:embed="rId3"/>
          <a:srcRect t="4467" r="9241"/>
          <a:stretch/>
        </p:blipFill>
        <p:spPr>
          <a:xfrm>
            <a:off x="2898593" y="3828998"/>
            <a:ext cx="5129791" cy="1842518"/>
          </a:xfrm>
          <a:prstGeom prst="rect">
            <a:avLst/>
          </a:prstGeom>
        </p:spPr>
      </p:pic>
      <p:sp>
        <p:nvSpPr>
          <p:cNvPr id="4" name="文本框 3"/>
          <p:cNvSpPr txBox="1"/>
          <p:nvPr/>
        </p:nvSpPr>
        <p:spPr>
          <a:xfrm>
            <a:off x="3203848" y="5682205"/>
            <a:ext cx="4104456" cy="461665"/>
          </a:xfrm>
          <a:prstGeom prst="rect">
            <a:avLst/>
          </a:prstGeom>
          <a:noFill/>
        </p:spPr>
        <p:txBody>
          <a:bodyPr wrap="square" rtlCol="0">
            <a:spAutoFit/>
          </a:bodyPr>
          <a:lstStyle/>
          <a:p>
            <a:r>
              <a:rPr lang="zh-CN" altLang="en-US" sz="2400" b="1" dirty="0"/>
              <a:t>左边：熵阈值；右边：</a:t>
            </a:r>
            <a:r>
              <a:rPr lang="en-US" altLang="zh-CN" sz="2400" b="1" dirty="0"/>
              <a:t>OTSU</a:t>
            </a:r>
            <a:endParaRPr lang="zh-CN" altLang="en-US" sz="2400" b="1" dirty="0"/>
          </a:p>
        </p:txBody>
      </p:sp>
      <p:pic>
        <p:nvPicPr>
          <p:cNvPr id="5" name="Picture 19" descr="ship-1－高斯-处理">
            <a:extLst>
              <a:ext uri="{FF2B5EF4-FFF2-40B4-BE49-F238E27FC236}">
                <a16:creationId xmlns:a16="http://schemas.microsoft.com/office/drawing/2014/main" id="{F2476FD3-DD1D-4996-8E63-9ACB4C5BA79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5536" y="620687"/>
            <a:ext cx="2088232" cy="3078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a:extLst>
              <a:ext uri="{FF2B5EF4-FFF2-40B4-BE49-F238E27FC236}">
                <a16:creationId xmlns:a16="http://schemas.microsoft.com/office/drawing/2014/main" id="{FB0BA892-5E27-4507-84D7-0EAEA35514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9512" y="3861048"/>
            <a:ext cx="2575065" cy="1754924"/>
          </a:xfrm>
          <a:prstGeom prst="rect">
            <a:avLst/>
          </a:prstGeom>
        </p:spPr>
      </p:pic>
    </p:spTree>
    <p:extLst>
      <p:ext uri="{BB962C8B-B14F-4D97-AF65-F5344CB8AC3E}">
        <p14:creationId xmlns:p14="http://schemas.microsoft.com/office/powerpoint/2010/main" val="3009581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5"/>
          <p:cNvSpPr>
            <a:spLocks noChangeArrowheads="1"/>
          </p:cNvSpPr>
          <p:nvPr/>
        </p:nvSpPr>
        <p:spPr bwMode="auto">
          <a:xfrm>
            <a:off x="261938" y="985838"/>
            <a:ext cx="2317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p>
            <a:pPr eaLnBrk="1" hangingPunct="1"/>
            <a:r>
              <a:rPr kumimoji="1" lang="zh-CN" altLang="en-US" sz="2400" b="1">
                <a:solidFill>
                  <a:schemeClr val="accent2"/>
                </a:solidFill>
                <a:latin typeface="Times New Roman" pitchFamily="18" charset="0"/>
                <a:ea typeface="华文中宋" pitchFamily="2" charset="-122"/>
              </a:rPr>
              <a:t>一、原理和分类</a:t>
            </a:r>
          </a:p>
        </p:txBody>
      </p:sp>
      <p:sp>
        <p:nvSpPr>
          <p:cNvPr id="8195" name="Rectangle 6"/>
          <p:cNvSpPr>
            <a:spLocks noChangeArrowheads="1"/>
          </p:cNvSpPr>
          <p:nvPr/>
        </p:nvSpPr>
        <p:spPr bwMode="auto">
          <a:xfrm>
            <a:off x="107950" y="1560513"/>
            <a:ext cx="47244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algn="just" eaLnBrk="1" hangingPunct="1">
              <a:lnSpc>
                <a:spcPct val="120000"/>
              </a:lnSpc>
            </a:pPr>
            <a:r>
              <a:rPr kumimoji="1" lang="zh-CN" altLang="en-US" sz="2000" b="1" dirty="0">
                <a:solidFill>
                  <a:srgbClr val="3366CC"/>
                </a:solidFill>
                <a:latin typeface="Times New Roman" pitchFamily="18" charset="0"/>
                <a:ea typeface="宋体" pitchFamily="2" charset="-122"/>
              </a:rPr>
              <a:t>        取阈值是一种广泛使用的图像分割技术，</a:t>
            </a:r>
            <a:r>
              <a:rPr kumimoji="1" lang="zh-CN" altLang="en-US" sz="2000" b="1" dirty="0">
                <a:solidFill>
                  <a:srgbClr val="FF0000"/>
                </a:solidFill>
                <a:latin typeface="Times New Roman" pitchFamily="18" charset="0"/>
                <a:ea typeface="宋体" pitchFamily="2" charset="-122"/>
              </a:rPr>
              <a:t>通过对灰度取阈值后得到的图像</a:t>
            </a:r>
            <a:r>
              <a:rPr kumimoji="1" lang="zh-CN" altLang="en-US" sz="2000" b="1" dirty="0">
                <a:solidFill>
                  <a:srgbClr val="3366CC"/>
                </a:solidFill>
                <a:latin typeface="Times New Roman" pitchFamily="18" charset="0"/>
                <a:ea typeface="宋体" pitchFamily="2" charset="-122"/>
              </a:rPr>
              <a:t>，各个区域可以分离开，但要将目标提取出来，还需要将各区域识别标记。</a:t>
            </a:r>
          </a:p>
        </p:txBody>
      </p:sp>
      <p:pic>
        <p:nvPicPr>
          <p:cNvPr id="709639" name="Picture 7" descr="Imag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825" y="1125538"/>
            <a:ext cx="3838575" cy="258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9640" name="Picture 8" descr="Image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4110038"/>
            <a:ext cx="3814763" cy="2747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9641" name="Picture 9" descr="Image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1938" y="3822700"/>
            <a:ext cx="3838575"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09642" name="Picture 10" descr="Image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0825" y="3789363"/>
            <a:ext cx="3867150" cy="2663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09643" name="AutoShape 11"/>
          <p:cNvSpPr>
            <a:spLocks noChangeArrowheads="1"/>
          </p:cNvSpPr>
          <p:nvPr/>
        </p:nvSpPr>
        <p:spPr bwMode="auto">
          <a:xfrm>
            <a:off x="6948488" y="3716338"/>
            <a:ext cx="228600" cy="381000"/>
          </a:xfrm>
          <a:prstGeom prst="downArrow">
            <a:avLst>
              <a:gd name="adj1" fmla="val 50000"/>
              <a:gd name="adj2" fmla="val 41667"/>
            </a:avLst>
          </a:prstGeom>
          <a:solidFill>
            <a:schemeClr val="accent1"/>
          </a:solidFill>
          <a:ln w="12700">
            <a:solidFill>
              <a:schemeClr val="tx1"/>
            </a:solidFill>
            <a:miter lim="800000"/>
            <a:headEnd type="none" w="sm" len="sm"/>
            <a:tailEnd type="none" w="sm" len="sm"/>
          </a:ln>
        </p:spPr>
        <p:txBody>
          <a:bodyPr wrap="none" anchor="ctr"/>
          <a:lstStyle/>
          <a:p>
            <a:pPr eaLnBrk="1" hangingPunct="1"/>
            <a:endParaRPr lang="zh-CN" altLang="en-US"/>
          </a:p>
        </p:txBody>
      </p:sp>
      <p:sp>
        <p:nvSpPr>
          <p:cNvPr id="709644" name="AutoShape 12"/>
          <p:cNvSpPr>
            <a:spLocks noChangeArrowheads="1"/>
          </p:cNvSpPr>
          <p:nvPr/>
        </p:nvSpPr>
        <p:spPr bwMode="auto">
          <a:xfrm>
            <a:off x="4211638" y="5157788"/>
            <a:ext cx="533400" cy="228600"/>
          </a:xfrm>
          <a:prstGeom prst="leftArrow">
            <a:avLst>
              <a:gd name="adj1" fmla="val 50000"/>
              <a:gd name="adj2" fmla="val 58333"/>
            </a:avLst>
          </a:prstGeom>
          <a:solidFill>
            <a:schemeClr val="accent1"/>
          </a:solidFill>
          <a:ln w="12700">
            <a:solidFill>
              <a:schemeClr val="tx1"/>
            </a:solidFill>
            <a:miter lim="800000"/>
            <a:headEnd type="none" w="sm" len="sm"/>
            <a:tailEnd type="none" w="sm" len="sm"/>
          </a:ln>
        </p:spPr>
        <p:txBody>
          <a:bodyPr wrap="none" anchor="ctr"/>
          <a:lstStyle/>
          <a:p>
            <a:pPr eaLnBrk="1" hangingPunct="1"/>
            <a:endParaRPr lang="zh-CN" altLang="en-US"/>
          </a:p>
        </p:txBody>
      </p:sp>
      <p:sp>
        <p:nvSpPr>
          <p:cNvPr id="8202" name="Text Box 4"/>
          <p:cNvSpPr txBox="1">
            <a:spLocks noChangeArrowheads="1"/>
          </p:cNvSpPr>
          <p:nvPr/>
        </p:nvSpPr>
        <p:spPr bwMode="auto">
          <a:xfrm>
            <a:off x="2339975" y="131763"/>
            <a:ext cx="4365625" cy="528637"/>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6881" tIns="48440" rIns="96881" bIns="48440">
            <a:spAutoFit/>
          </a:bodyPr>
          <a:lstStyle>
            <a:lvl1pPr defTabSz="968375">
              <a:defRPr>
                <a:solidFill>
                  <a:schemeClr val="tx1"/>
                </a:solidFill>
                <a:latin typeface="Arial" pitchFamily="34" charset="0"/>
                <a:ea typeface="Gungsuh" pitchFamily="18" charset="-127"/>
              </a:defRPr>
            </a:lvl1pPr>
            <a:lvl2pPr marL="742950" indent="-285750" defTabSz="968375">
              <a:defRPr>
                <a:solidFill>
                  <a:schemeClr val="tx1"/>
                </a:solidFill>
                <a:latin typeface="Arial" pitchFamily="34" charset="0"/>
                <a:ea typeface="Gungsuh" pitchFamily="18" charset="-127"/>
              </a:defRPr>
            </a:lvl2pPr>
            <a:lvl3pPr marL="1143000" indent="-228600" defTabSz="968375">
              <a:defRPr>
                <a:solidFill>
                  <a:schemeClr val="tx1"/>
                </a:solidFill>
                <a:latin typeface="Arial" pitchFamily="34" charset="0"/>
                <a:ea typeface="Gungsuh" pitchFamily="18" charset="-127"/>
              </a:defRPr>
            </a:lvl3pPr>
            <a:lvl4pPr marL="1600200" indent="-228600" defTabSz="968375">
              <a:defRPr>
                <a:solidFill>
                  <a:schemeClr val="tx1"/>
                </a:solidFill>
                <a:latin typeface="Arial" pitchFamily="34" charset="0"/>
                <a:ea typeface="Gungsuh" pitchFamily="18" charset="-127"/>
              </a:defRPr>
            </a:lvl4pPr>
            <a:lvl5pPr marL="2057400" indent="-228600" defTabSz="968375">
              <a:defRPr>
                <a:solidFill>
                  <a:schemeClr val="tx1"/>
                </a:solidFill>
                <a:latin typeface="Arial" pitchFamily="34" charset="0"/>
                <a:ea typeface="Gungsuh" pitchFamily="18" charset="-127"/>
              </a:defRPr>
            </a:lvl5pPr>
            <a:lvl6pPr marL="2514600" indent="-228600" defTabSz="968375" eaLnBrk="0" fontAlgn="base" hangingPunct="0">
              <a:spcBef>
                <a:spcPct val="0"/>
              </a:spcBef>
              <a:spcAft>
                <a:spcPct val="0"/>
              </a:spcAft>
              <a:defRPr>
                <a:solidFill>
                  <a:schemeClr val="tx1"/>
                </a:solidFill>
                <a:latin typeface="Arial" pitchFamily="34" charset="0"/>
                <a:ea typeface="Gungsuh" pitchFamily="18" charset="-127"/>
              </a:defRPr>
            </a:lvl6pPr>
            <a:lvl7pPr marL="2971800" indent="-228600" defTabSz="968375" eaLnBrk="0" fontAlgn="base" hangingPunct="0">
              <a:spcBef>
                <a:spcPct val="0"/>
              </a:spcBef>
              <a:spcAft>
                <a:spcPct val="0"/>
              </a:spcAft>
              <a:defRPr>
                <a:solidFill>
                  <a:schemeClr val="tx1"/>
                </a:solidFill>
                <a:latin typeface="Arial" pitchFamily="34" charset="0"/>
                <a:ea typeface="Gungsuh" pitchFamily="18" charset="-127"/>
              </a:defRPr>
            </a:lvl7pPr>
            <a:lvl8pPr marL="3429000" indent="-228600" defTabSz="968375" eaLnBrk="0" fontAlgn="base" hangingPunct="0">
              <a:spcBef>
                <a:spcPct val="0"/>
              </a:spcBef>
              <a:spcAft>
                <a:spcPct val="0"/>
              </a:spcAft>
              <a:defRPr>
                <a:solidFill>
                  <a:schemeClr val="tx1"/>
                </a:solidFill>
                <a:latin typeface="Arial" pitchFamily="34" charset="0"/>
                <a:ea typeface="Gungsuh" pitchFamily="18" charset="-127"/>
              </a:defRPr>
            </a:lvl8pPr>
            <a:lvl9pPr marL="3886200" indent="-228600" defTabSz="968375" eaLnBrk="0" fontAlgn="base" hangingPunct="0">
              <a:spcBef>
                <a:spcPct val="0"/>
              </a:spcBef>
              <a:spcAft>
                <a:spcPct val="0"/>
              </a:spcAft>
              <a:defRPr>
                <a:solidFill>
                  <a:schemeClr val="tx1"/>
                </a:solidFill>
                <a:latin typeface="Arial" pitchFamily="34" charset="0"/>
                <a:ea typeface="Gungsuh" pitchFamily="18" charset="-127"/>
              </a:defRPr>
            </a:lvl9pPr>
          </a:lstStyle>
          <a:p>
            <a:pPr algn="ctr" eaLnBrk="1" hangingPunct="1"/>
            <a:r>
              <a:rPr lang="zh-CN" altLang="en-US" sz="2800" b="1">
                <a:solidFill>
                  <a:srgbClr val="FF0000"/>
                </a:solidFill>
                <a:latin typeface="微软雅黑" pitchFamily="34" charset="-122"/>
                <a:ea typeface="微软雅黑" pitchFamily="34" charset="-122"/>
              </a:rPr>
              <a:t>阈值图像分割</a:t>
            </a:r>
            <a:endParaRPr lang="en-US" altLang="zh-CN" sz="2800" b="1">
              <a:solidFill>
                <a:srgbClr val="FF0000"/>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09639"/>
                                        </p:tgtEl>
                                        <p:attrNameLst>
                                          <p:attrName>style.visibility</p:attrName>
                                        </p:attrNameLst>
                                      </p:cBhvr>
                                      <p:to>
                                        <p:strVal val="visible"/>
                                      </p:to>
                                    </p:set>
                                    <p:animEffect transition="in" filter="blinds(horizontal)">
                                      <p:cBhvr>
                                        <p:cTn id="7" dur="500"/>
                                        <p:tgtEl>
                                          <p:spTgt spid="7096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709643"/>
                                        </p:tgtEl>
                                        <p:attrNameLst>
                                          <p:attrName>style.visibility</p:attrName>
                                        </p:attrNameLst>
                                      </p:cBhvr>
                                      <p:to>
                                        <p:strVal val="visible"/>
                                      </p:to>
                                    </p:se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32" fill="hold" nodeType="clickEffect">
                                  <p:stCondLst>
                                    <p:cond delay="0"/>
                                  </p:stCondLst>
                                  <p:childTnLst>
                                    <p:set>
                                      <p:cBhvr>
                                        <p:cTn id="15" dur="1" fill="hold">
                                          <p:stCondLst>
                                            <p:cond delay="0"/>
                                          </p:stCondLst>
                                        </p:cTn>
                                        <p:tgtEl>
                                          <p:spTgt spid="709640"/>
                                        </p:tgtEl>
                                        <p:attrNameLst>
                                          <p:attrName>style.visibility</p:attrName>
                                        </p:attrNameLst>
                                      </p:cBhvr>
                                      <p:to>
                                        <p:strVal val="visible"/>
                                      </p:to>
                                    </p:set>
                                    <p:animEffect transition="in" filter="box(out)">
                                      <p:cBhvr>
                                        <p:cTn id="16" dur="500"/>
                                        <p:tgtEl>
                                          <p:spTgt spid="709640"/>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70964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5" presetClass="entr" presetSubtype="5" fill="hold" nodeType="clickEffect">
                                  <p:stCondLst>
                                    <p:cond delay="0"/>
                                  </p:stCondLst>
                                  <p:childTnLst>
                                    <p:set>
                                      <p:cBhvr>
                                        <p:cTn id="24" dur="1" fill="hold">
                                          <p:stCondLst>
                                            <p:cond delay="0"/>
                                          </p:stCondLst>
                                        </p:cTn>
                                        <p:tgtEl>
                                          <p:spTgt spid="709641"/>
                                        </p:tgtEl>
                                        <p:attrNameLst>
                                          <p:attrName>style.visibility</p:attrName>
                                        </p:attrNameLst>
                                      </p:cBhvr>
                                      <p:to>
                                        <p:strVal val="visible"/>
                                      </p:to>
                                    </p:set>
                                    <p:animEffect transition="in" filter="checkerboard(down)">
                                      <p:cBhvr>
                                        <p:cTn id="25" dur="500"/>
                                        <p:tgtEl>
                                          <p:spTgt spid="709641"/>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9" presetClass="entr" presetSubtype="0" fill="hold" nodeType="clickEffect">
                                  <p:stCondLst>
                                    <p:cond delay="0"/>
                                  </p:stCondLst>
                                  <p:childTnLst>
                                    <p:set>
                                      <p:cBhvr>
                                        <p:cTn id="29" dur="1" fill="hold">
                                          <p:stCondLst>
                                            <p:cond delay="0"/>
                                          </p:stCondLst>
                                        </p:cTn>
                                        <p:tgtEl>
                                          <p:spTgt spid="709642"/>
                                        </p:tgtEl>
                                        <p:attrNameLst>
                                          <p:attrName>style.visibility</p:attrName>
                                        </p:attrNameLst>
                                      </p:cBhvr>
                                      <p:to>
                                        <p:strVal val="visible"/>
                                      </p:to>
                                    </p:set>
                                    <p:animEffect transition="in" filter="dissolve">
                                      <p:cBhvr>
                                        <p:cTn id="30" dur="500"/>
                                        <p:tgtEl>
                                          <p:spTgt spid="7096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9643" grpId="0" animBg="1"/>
      <p:bldP spid="70964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ChangeArrowheads="1"/>
          </p:cNvSpPr>
          <p:nvPr/>
        </p:nvSpPr>
        <p:spPr bwMode="auto">
          <a:xfrm>
            <a:off x="323850" y="692150"/>
            <a:ext cx="8424863" cy="266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latinLnBrk="1" hangingPunct="1">
              <a:spcBef>
                <a:spcPct val="20000"/>
              </a:spcBef>
              <a:buFont typeface="Wingdings" pitchFamily="2" charset="2"/>
              <a:buChar char="u"/>
            </a:pPr>
            <a:r>
              <a:rPr lang="zh-CN" altLang="en-US" sz="2400" b="1" dirty="0">
                <a:solidFill>
                  <a:srgbClr val="C00000"/>
                </a:solidFill>
                <a:latin typeface="仿宋_GB2312" pitchFamily="49" charset="-122"/>
                <a:ea typeface="楷体_GB2312" pitchFamily="49" charset="-122"/>
              </a:rPr>
              <a:t>阈值分割法的基本思想</a:t>
            </a:r>
            <a:r>
              <a:rPr lang="zh-CN" altLang="en-US" sz="2400" b="1" dirty="0">
                <a:solidFill>
                  <a:srgbClr val="C00000"/>
                </a:solidFill>
                <a:latin typeface="仿宋_GB2312" pitchFamily="49" charset="-122"/>
                <a:ea typeface="宋体" pitchFamily="2" charset="-122"/>
              </a:rPr>
              <a:t>：</a:t>
            </a:r>
          </a:p>
          <a:p>
            <a:pPr marL="719138" lvl="2" indent="-228600" eaLnBrk="1" latinLnBrk="1" hangingPunct="1">
              <a:lnSpc>
                <a:spcPct val="130000"/>
              </a:lnSpc>
              <a:spcBef>
                <a:spcPts val="1200"/>
              </a:spcBef>
              <a:buFont typeface="Wingdings" pitchFamily="2" charset="2"/>
              <a:buChar char="Ø"/>
            </a:pPr>
            <a:r>
              <a:rPr lang="zh-CN" altLang="en-US" sz="2000" b="1" dirty="0">
                <a:solidFill>
                  <a:srgbClr val="3366CC"/>
                </a:solidFill>
                <a:latin typeface="仿宋_GB2312" pitchFamily="49" charset="-122"/>
                <a:ea typeface="宋体" pitchFamily="2" charset="-122"/>
              </a:rPr>
              <a:t>确定一个</a:t>
            </a:r>
            <a:r>
              <a:rPr lang="zh-CN" altLang="en-US" sz="2000" b="1" dirty="0">
                <a:solidFill>
                  <a:srgbClr val="FF0000"/>
                </a:solidFill>
                <a:latin typeface="仿宋_GB2312" pitchFamily="49" charset="-122"/>
                <a:ea typeface="宋体" pitchFamily="2" charset="-122"/>
              </a:rPr>
              <a:t>合适的阈值</a:t>
            </a:r>
            <a:r>
              <a:rPr lang="en-US" altLang="zh-CN" sz="2000" b="1" dirty="0">
                <a:solidFill>
                  <a:srgbClr val="FF0000"/>
                </a:solidFill>
                <a:latin typeface="仿宋_GB2312" pitchFamily="49" charset="-122"/>
                <a:ea typeface="宋体" pitchFamily="2" charset="-122"/>
              </a:rPr>
              <a:t>T</a:t>
            </a:r>
            <a:r>
              <a:rPr lang="zh-CN" altLang="en-US" sz="2000" b="1" dirty="0">
                <a:solidFill>
                  <a:srgbClr val="3366CC"/>
                </a:solidFill>
                <a:latin typeface="仿宋_GB2312" pitchFamily="49" charset="-122"/>
                <a:ea typeface="宋体" pitchFamily="2" charset="-122"/>
              </a:rPr>
              <a:t>（阈值选定的好坏是此方法成败的关键）。</a:t>
            </a:r>
          </a:p>
          <a:p>
            <a:pPr marL="719138" lvl="2" indent="-228600" eaLnBrk="1" latinLnBrk="1" hangingPunct="1">
              <a:lnSpc>
                <a:spcPct val="130000"/>
              </a:lnSpc>
              <a:spcBef>
                <a:spcPct val="20000"/>
              </a:spcBef>
              <a:buFont typeface="Wingdings" pitchFamily="2" charset="2"/>
              <a:buChar char="Ø"/>
            </a:pPr>
            <a:r>
              <a:rPr lang="zh-CN" altLang="en-US" sz="2000" b="1" dirty="0">
                <a:solidFill>
                  <a:srgbClr val="3366CC"/>
                </a:solidFill>
                <a:latin typeface="仿宋_GB2312" pitchFamily="49" charset="-122"/>
                <a:ea typeface="宋体" pitchFamily="2" charset="-122"/>
              </a:rPr>
              <a:t>将大于等于阈值的像素作为物体或背景，生成一个二值图像。</a:t>
            </a:r>
          </a:p>
          <a:p>
            <a:pPr marL="2057400" lvl="4" indent="-228600" eaLnBrk="1" latinLnBrk="1" hangingPunct="1">
              <a:lnSpc>
                <a:spcPct val="130000"/>
              </a:lnSpc>
              <a:spcBef>
                <a:spcPct val="20000"/>
              </a:spcBef>
              <a:buFontTx/>
              <a:buChar char="•"/>
            </a:pPr>
            <a:r>
              <a:rPr lang="en-US" altLang="zh-CN" sz="2000" b="1" dirty="0">
                <a:solidFill>
                  <a:srgbClr val="3366CC"/>
                </a:solidFill>
                <a:latin typeface="Times New Roman" pitchFamily="18" charset="0"/>
                <a:ea typeface="宋体" pitchFamily="2" charset="-122"/>
              </a:rPr>
              <a:t>If  f(</a:t>
            </a:r>
            <a:r>
              <a:rPr lang="en-US" altLang="zh-CN" sz="2000" b="1" dirty="0" err="1">
                <a:solidFill>
                  <a:srgbClr val="3366CC"/>
                </a:solidFill>
                <a:latin typeface="Times New Roman" pitchFamily="18" charset="0"/>
                <a:ea typeface="宋体" pitchFamily="2" charset="-122"/>
              </a:rPr>
              <a:t>x,y</a:t>
            </a:r>
            <a:r>
              <a:rPr lang="en-US" altLang="zh-CN" sz="2000" b="1" dirty="0">
                <a:solidFill>
                  <a:srgbClr val="3366CC"/>
                </a:solidFill>
                <a:latin typeface="Times New Roman" pitchFamily="18" charset="0"/>
                <a:ea typeface="宋体" pitchFamily="2" charset="-122"/>
              </a:rPr>
              <a:t>) </a:t>
            </a:r>
            <a:r>
              <a:rPr lang="en-US" altLang="zh-CN" sz="2000" b="1" dirty="0">
                <a:solidFill>
                  <a:srgbClr val="3366CC"/>
                </a:solidFill>
                <a:latin typeface="Times New Roman" pitchFamily="18" charset="0"/>
                <a:ea typeface="宋体" pitchFamily="2" charset="-122"/>
                <a:sym typeface="Symbol" pitchFamily="18" charset="2"/>
              </a:rPr>
              <a:t></a:t>
            </a:r>
            <a:r>
              <a:rPr lang="en-US" altLang="zh-CN" sz="2000" b="1" dirty="0">
                <a:solidFill>
                  <a:srgbClr val="3366CC"/>
                </a:solidFill>
                <a:latin typeface="Times New Roman" pitchFamily="18" charset="0"/>
                <a:ea typeface="宋体" pitchFamily="2" charset="-122"/>
              </a:rPr>
              <a:t> T set 255</a:t>
            </a:r>
          </a:p>
          <a:p>
            <a:pPr marL="2057400" lvl="4" indent="-228600" eaLnBrk="1" latinLnBrk="1" hangingPunct="1">
              <a:lnSpc>
                <a:spcPct val="130000"/>
              </a:lnSpc>
              <a:spcBef>
                <a:spcPct val="20000"/>
              </a:spcBef>
              <a:buFontTx/>
              <a:buChar char="•"/>
            </a:pPr>
            <a:r>
              <a:rPr lang="en-US" altLang="zh-CN" sz="2000" b="1" dirty="0">
                <a:solidFill>
                  <a:srgbClr val="3366CC"/>
                </a:solidFill>
                <a:latin typeface="Times New Roman" pitchFamily="18" charset="0"/>
                <a:ea typeface="宋体" pitchFamily="2" charset="-122"/>
              </a:rPr>
              <a:t>Else  set  0</a:t>
            </a:r>
          </a:p>
        </p:txBody>
      </p:sp>
      <p:grpSp>
        <p:nvGrpSpPr>
          <p:cNvPr id="9219" name="组合 1"/>
          <p:cNvGrpSpPr>
            <a:grpSpLocks/>
          </p:cNvGrpSpPr>
          <p:nvPr/>
        </p:nvGrpSpPr>
        <p:grpSpPr bwMode="auto">
          <a:xfrm>
            <a:off x="5881688" y="2128838"/>
            <a:ext cx="1600200" cy="1600200"/>
            <a:chOff x="5651500" y="2332856"/>
            <a:chExt cx="1600200" cy="1600200"/>
          </a:xfrm>
        </p:grpSpPr>
        <p:sp>
          <p:nvSpPr>
            <p:cNvPr id="9238" name="Rectangle 5"/>
            <p:cNvSpPr>
              <a:spLocks noChangeArrowheads="1"/>
            </p:cNvSpPr>
            <p:nvPr/>
          </p:nvSpPr>
          <p:spPr bwMode="auto">
            <a:xfrm>
              <a:off x="6184900" y="2332856"/>
              <a:ext cx="533400" cy="533400"/>
            </a:xfrm>
            <a:prstGeom prst="rect">
              <a:avLst/>
            </a:prstGeom>
            <a:solidFill>
              <a:srgbClr val="000099"/>
            </a:solidFill>
            <a:ln w="9525">
              <a:solidFill>
                <a:schemeClr val="tx1"/>
              </a:solidFill>
              <a:miter lim="800000"/>
              <a:headEnd/>
              <a:tailEnd/>
            </a:ln>
          </p:spPr>
          <p:txBody>
            <a:bodyPr wrap="none" anchor="ctr"/>
            <a:lstStyle/>
            <a:p>
              <a:pPr algn="ctr" eaLnBrk="1" hangingPunct="1"/>
              <a:r>
                <a:rPr kumimoji="1" lang="en-US" altLang="zh-CN" sz="2400" b="1">
                  <a:solidFill>
                    <a:srgbClr val="FFC000"/>
                  </a:solidFill>
                  <a:latin typeface="Times New Roman" pitchFamily="18" charset="0"/>
                  <a:ea typeface="宋体" pitchFamily="2" charset="-122"/>
                </a:rPr>
                <a:t>0</a:t>
              </a:r>
            </a:p>
          </p:txBody>
        </p:sp>
        <p:sp>
          <p:nvSpPr>
            <p:cNvPr id="9239" name="Rectangle 6"/>
            <p:cNvSpPr>
              <a:spLocks noChangeArrowheads="1"/>
            </p:cNvSpPr>
            <p:nvPr/>
          </p:nvSpPr>
          <p:spPr bwMode="auto">
            <a:xfrm>
              <a:off x="6184900" y="3399656"/>
              <a:ext cx="533400" cy="533400"/>
            </a:xfrm>
            <a:prstGeom prst="rect">
              <a:avLst/>
            </a:prstGeom>
            <a:solidFill>
              <a:schemeClr val="bg1"/>
            </a:solidFill>
            <a:ln w="9525">
              <a:solidFill>
                <a:schemeClr val="tx1"/>
              </a:solidFill>
              <a:miter lim="800000"/>
              <a:headEnd/>
              <a:tailEnd/>
            </a:ln>
          </p:spPr>
          <p:txBody>
            <a:bodyPr wrap="none" anchor="ctr"/>
            <a:lstStyle/>
            <a:p>
              <a:pPr algn="ctr" eaLnBrk="1" hangingPunct="1"/>
              <a:r>
                <a:rPr kumimoji="1" lang="en-US" altLang="zh-CN" sz="2400" b="1">
                  <a:latin typeface="Times New Roman" pitchFamily="18" charset="0"/>
                  <a:ea typeface="宋体" pitchFamily="2" charset="-122"/>
                </a:rPr>
                <a:t>255</a:t>
              </a:r>
              <a:endParaRPr kumimoji="1" lang="en-US" altLang="zh-CN" sz="2400" b="1">
                <a:solidFill>
                  <a:srgbClr val="FFFF00"/>
                </a:solidFill>
                <a:latin typeface="Times New Roman" pitchFamily="18" charset="0"/>
                <a:ea typeface="宋体" pitchFamily="2" charset="-122"/>
              </a:endParaRPr>
            </a:p>
          </p:txBody>
        </p:sp>
        <p:sp>
          <p:nvSpPr>
            <p:cNvPr id="9240" name="Rectangle 7"/>
            <p:cNvSpPr>
              <a:spLocks noChangeArrowheads="1"/>
            </p:cNvSpPr>
            <p:nvPr/>
          </p:nvSpPr>
          <p:spPr bwMode="auto">
            <a:xfrm>
              <a:off x="6184900" y="2866256"/>
              <a:ext cx="533400" cy="533400"/>
            </a:xfrm>
            <a:prstGeom prst="rect">
              <a:avLst/>
            </a:prstGeom>
            <a:solidFill>
              <a:schemeClr val="bg1"/>
            </a:solidFill>
            <a:ln w="9525">
              <a:solidFill>
                <a:schemeClr val="tx1"/>
              </a:solidFill>
              <a:miter lim="800000"/>
              <a:headEnd/>
              <a:tailEnd/>
            </a:ln>
          </p:spPr>
          <p:txBody>
            <a:bodyPr wrap="none" anchor="ctr"/>
            <a:lstStyle/>
            <a:p>
              <a:pPr algn="ctr" eaLnBrk="1" hangingPunct="1"/>
              <a:r>
                <a:rPr kumimoji="1" lang="en-US" altLang="zh-CN" sz="2400" b="1">
                  <a:latin typeface="Times New Roman" pitchFamily="18" charset="0"/>
                  <a:ea typeface="宋体" pitchFamily="2" charset="-122"/>
                </a:rPr>
                <a:t>255</a:t>
              </a:r>
            </a:p>
          </p:txBody>
        </p:sp>
        <p:sp>
          <p:nvSpPr>
            <p:cNvPr id="9241" name="Rectangle 8"/>
            <p:cNvSpPr>
              <a:spLocks noChangeArrowheads="1"/>
            </p:cNvSpPr>
            <p:nvPr/>
          </p:nvSpPr>
          <p:spPr bwMode="auto">
            <a:xfrm>
              <a:off x="5651500" y="2332856"/>
              <a:ext cx="533400" cy="533400"/>
            </a:xfrm>
            <a:prstGeom prst="rect">
              <a:avLst/>
            </a:prstGeom>
            <a:solidFill>
              <a:srgbClr val="000099"/>
            </a:solidFill>
            <a:ln w="9525">
              <a:solidFill>
                <a:schemeClr val="tx1"/>
              </a:solidFill>
              <a:miter lim="800000"/>
              <a:headEnd/>
              <a:tailEnd/>
            </a:ln>
          </p:spPr>
          <p:txBody>
            <a:bodyPr wrap="none" anchor="ctr"/>
            <a:lstStyle/>
            <a:p>
              <a:pPr algn="ctr" eaLnBrk="1" hangingPunct="1"/>
              <a:r>
                <a:rPr kumimoji="1" lang="en-US" altLang="zh-CN" sz="2400" b="1">
                  <a:solidFill>
                    <a:srgbClr val="FFC000"/>
                  </a:solidFill>
                  <a:latin typeface="Times New Roman" pitchFamily="18" charset="0"/>
                  <a:ea typeface="宋体" pitchFamily="2" charset="-122"/>
                </a:rPr>
                <a:t>0</a:t>
              </a:r>
            </a:p>
          </p:txBody>
        </p:sp>
        <p:sp>
          <p:nvSpPr>
            <p:cNvPr id="9242" name="Rectangle 9"/>
            <p:cNvSpPr>
              <a:spLocks noChangeArrowheads="1"/>
            </p:cNvSpPr>
            <p:nvPr/>
          </p:nvSpPr>
          <p:spPr bwMode="auto">
            <a:xfrm>
              <a:off x="5651500" y="3399656"/>
              <a:ext cx="533400" cy="533400"/>
            </a:xfrm>
            <a:prstGeom prst="rect">
              <a:avLst/>
            </a:prstGeom>
            <a:solidFill>
              <a:schemeClr val="bg1"/>
            </a:solidFill>
            <a:ln w="9525">
              <a:solidFill>
                <a:schemeClr val="tx1"/>
              </a:solidFill>
              <a:miter lim="800000"/>
              <a:headEnd/>
              <a:tailEnd/>
            </a:ln>
          </p:spPr>
          <p:txBody>
            <a:bodyPr wrap="none" anchor="ctr"/>
            <a:lstStyle/>
            <a:p>
              <a:pPr algn="ctr" eaLnBrk="1" hangingPunct="1"/>
              <a:r>
                <a:rPr kumimoji="1" lang="en-US" altLang="zh-CN" sz="2400" b="1">
                  <a:latin typeface="Times New Roman" pitchFamily="18" charset="0"/>
                  <a:ea typeface="宋体" pitchFamily="2" charset="-122"/>
                </a:rPr>
                <a:t>255</a:t>
              </a:r>
            </a:p>
          </p:txBody>
        </p:sp>
        <p:sp>
          <p:nvSpPr>
            <p:cNvPr id="9243" name="Rectangle 10"/>
            <p:cNvSpPr>
              <a:spLocks noChangeArrowheads="1"/>
            </p:cNvSpPr>
            <p:nvPr/>
          </p:nvSpPr>
          <p:spPr bwMode="auto">
            <a:xfrm>
              <a:off x="5651500" y="2866256"/>
              <a:ext cx="533400" cy="533400"/>
            </a:xfrm>
            <a:prstGeom prst="rect">
              <a:avLst/>
            </a:prstGeom>
            <a:solidFill>
              <a:srgbClr val="000099"/>
            </a:solidFill>
            <a:ln w="9525">
              <a:solidFill>
                <a:schemeClr val="tx1"/>
              </a:solidFill>
              <a:miter lim="800000"/>
              <a:headEnd/>
              <a:tailEnd/>
            </a:ln>
          </p:spPr>
          <p:txBody>
            <a:bodyPr wrap="none" anchor="ctr"/>
            <a:lstStyle/>
            <a:p>
              <a:pPr algn="ctr" eaLnBrk="1" hangingPunct="1"/>
              <a:r>
                <a:rPr kumimoji="1" lang="en-US" altLang="zh-CN" sz="2400" b="1">
                  <a:solidFill>
                    <a:srgbClr val="FFC000"/>
                  </a:solidFill>
                  <a:latin typeface="Times New Roman" pitchFamily="18" charset="0"/>
                  <a:ea typeface="宋体" pitchFamily="2" charset="-122"/>
                </a:rPr>
                <a:t>0</a:t>
              </a:r>
            </a:p>
          </p:txBody>
        </p:sp>
        <p:sp>
          <p:nvSpPr>
            <p:cNvPr id="9244" name="Rectangle 11"/>
            <p:cNvSpPr>
              <a:spLocks noChangeArrowheads="1"/>
            </p:cNvSpPr>
            <p:nvPr/>
          </p:nvSpPr>
          <p:spPr bwMode="auto">
            <a:xfrm>
              <a:off x="6718300" y="2332856"/>
              <a:ext cx="533400" cy="533400"/>
            </a:xfrm>
            <a:prstGeom prst="rect">
              <a:avLst/>
            </a:prstGeom>
            <a:solidFill>
              <a:schemeClr val="bg1"/>
            </a:solidFill>
            <a:ln w="9525">
              <a:solidFill>
                <a:schemeClr val="tx1"/>
              </a:solidFill>
              <a:miter lim="800000"/>
              <a:headEnd/>
              <a:tailEnd/>
            </a:ln>
          </p:spPr>
          <p:txBody>
            <a:bodyPr wrap="none" anchor="ctr"/>
            <a:lstStyle/>
            <a:p>
              <a:pPr algn="ctr" eaLnBrk="1" hangingPunct="1"/>
              <a:r>
                <a:rPr kumimoji="1" lang="en-US" altLang="zh-CN" sz="2400" b="1">
                  <a:latin typeface="Times New Roman" pitchFamily="18" charset="0"/>
                  <a:ea typeface="宋体" pitchFamily="2" charset="-122"/>
                </a:rPr>
                <a:t>255</a:t>
              </a:r>
            </a:p>
          </p:txBody>
        </p:sp>
        <p:sp>
          <p:nvSpPr>
            <p:cNvPr id="9245" name="Rectangle 12"/>
            <p:cNvSpPr>
              <a:spLocks noChangeArrowheads="1"/>
            </p:cNvSpPr>
            <p:nvPr/>
          </p:nvSpPr>
          <p:spPr bwMode="auto">
            <a:xfrm>
              <a:off x="6718300" y="3399656"/>
              <a:ext cx="533400" cy="533400"/>
            </a:xfrm>
            <a:prstGeom prst="rect">
              <a:avLst/>
            </a:prstGeom>
            <a:solidFill>
              <a:schemeClr val="bg1"/>
            </a:solidFill>
            <a:ln w="9525">
              <a:solidFill>
                <a:schemeClr val="tx1"/>
              </a:solidFill>
              <a:miter lim="800000"/>
              <a:headEnd/>
              <a:tailEnd/>
            </a:ln>
          </p:spPr>
          <p:txBody>
            <a:bodyPr wrap="none" anchor="ctr"/>
            <a:lstStyle/>
            <a:p>
              <a:pPr algn="ctr" eaLnBrk="1" hangingPunct="1"/>
              <a:r>
                <a:rPr kumimoji="1" lang="en-US" altLang="zh-CN" sz="2400" b="1">
                  <a:latin typeface="Times New Roman" pitchFamily="18" charset="0"/>
                  <a:ea typeface="宋体" pitchFamily="2" charset="-122"/>
                </a:rPr>
                <a:t>255</a:t>
              </a:r>
            </a:p>
          </p:txBody>
        </p:sp>
        <p:sp>
          <p:nvSpPr>
            <p:cNvPr id="9246" name="Rectangle 13"/>
            <p:cNvSpPr>
              <a:spLocks noChangeArrowheads="1"/>
            </p:cNvSpPr>
            <p:nvPr/>
          </p:nvSpPr>
          <p:spPr bwMode="auto">
            <a:xfrm>
              <a:off x="6718300" y="2866256"/>
              <a:ext cx="533400" cy="533400"/>
            </a:xfrm>
            <a:prstGeom prst="rect">
              <a:avLst/>
            </a:prstGeom>
            <a:solidFill>
              <a:schemeClr val="bg1"/>
            </a:solidFill>
            <a:ln w="9525">
              <a:solidFill>
                <a:schemeClr val="tx1"/>
              </a:solidFill>
              <a:miter lim="800000"/>
              <a:headEnd/>
              <a:tailEnd/>
            </a:ln>
          </p:spPr>
          <p:txBody>
            <a:bodyPr wrap="none" anchor="ctr"/>
            <a:lstStyle/>
            <a:p>
              <a:pPr algn="ctr" eaLnBrk="1" hangingPunct="1"/>
              <a:r>
                <a:rPr kumimoji="1" lang="en-US" altLang="zh-CN" sz="2400" b="1">
                  <a:latin typeface="Times New Roman" pitchFamily="18" charset="0"/>
                  <a:ea typeface="宋体" pitchFamily="2" charset="-122"/>
                </a:rPr>
                <a:t>255</a:t>
              </a:r>
            </a:p>
          </p:txBody>
        </p:sp>
      </p:grpSp>
      <p:sp>
        <p:nvSpPr>
          <p:cNvPr id="9220" name="Rectangle 14"/>
          <p:cNvSpPr>
            <a:spLocks noChangeArrowheads="1"/>
          </p:cNvSpPr>
          <p:nvPr/>
        </p:nvSpPr>
        <p:spPr bwMode="auto">
          <a:xfrm>
            <a:off x="288925" y="3284538"/>
            <a:ext cx="7954963" cy="2573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latinLnBrk="1" hangingPunct="1">
              <a:spcBef>
                <a:spcPct val="20000"/>
              </a:spcBef>
              <a:buFont typeface="Wingdings" pitchFamily="2" charset="2"/>
              <a:buChar char="u"/>
            </a:pPr>
            <a:r>
              <a:rPr lang="zh-CN" altLang="en-US" sz="2400" b="1" dirty="0">
                <a:solidFill>
                  <a:srgbClr val="C00000"/>
                </a:solidFill>
                <a:latin typeface="仿宋_GB2312" pitchFamily="49" charset="-122"/>
                <a:ea typeface="楷体_GB2312" pitchFamily="49" charset="-122"/>
              </a:rPr>
              <a:t>阈值分割法的特点：</a:t>
            </a:r>
          </a:p>
          <a:p>
            <a:pPr marL="719138" lvl="2" indent="-228600" algn="just" eaLnBrk="1" latinLnBrk="1" hangingPunct="1">
              <a:lnSpc>
                <a:spcPct val="130000"/>
              </a:lnSpc>
              <a:spcBef>
                <a:spcPts val="1200"/>
              </a:spcBef>
              <a:buFont typeface="Wingdings" pitchFamily="2" charset="2"/>
              <a:buChar char="Ø"/>
            </a:pPr>
            <a:r>
              <a:rPr lang="zh-CN" altLang="en-US" sz="2000" b="1" dirty="0">
                <a:solidFill>
                  <a:srgbClr val="3366CC"/>
                </a:solidFill>
                <a:latin typeface="仿宋_GB2312" pitchFamily="49" charset="-122"/>
                <a:ea typeface="宋体" pitchFamily="2" charset="-122"/>
              </a:rPr>
              <a:t>适用于物体与背景有较强对比的情况，重要的是</a:t>
            </a:r>
            <a:r>
              <a:rPr lang="zh-CN" altLang="en-US" sz="2000" b="1" dirty="0">
                <a:solidFill>
                  <a:srgbClr val="FF0000"/>
                </a:solidFill>
                <a:latin typeface="仿宋_GB2312" pitchFamily="49" charset="-122"/>
                <a:ea typeface="宋体" pitchFamily="2" charset="-122"/>
              </a:rPr>
              <a:t>背景或物体的灰度比较单一。</a:t>
            </a:r>
          </a:p>
          <a:p>
            <a:pPr marL="719138" lvl="2" indent="-228600" algn="just" eaLnBrk="1" latinLnBrk="1" hangingPunct="1">
              <a:lnSpc>
                <a:spcPct val="130000"/>
              </a:lnSpc>
              <a:spcBef>
                <a:spcPct val="20000"/>
              </a:spcBef>
              <a:buFont typeface="Wingdings" pitchFamily="2" charset="2"/>
              <a:buChar char="Ø"/>
            </a:pPr>
            <a:r>
              <a:rPr lang="zh-CN" altLang="en-US" sz="2000" b="1" dirty="0">
                <a:solidFill>
                  <a:srgbClr val="3366CC"/>
                </a:solidFill>
                <a:latin typeface="仿宋_GB2312" pitchFamily="49" charset="-122"/>
                <a:ea typeface="宋体" pitchFamily="2" charset="-122"/>
              </a:rPr>
              <a:t>这种方法总可以得到封闭且连通区域的边界</a:t>
            </a:r>
            <a:r>
              <a:rPr lang="zh-CN" altLang="en-US" sz="2400" b="1" dirty="0">
                <a:solidFill>
                  <a:srgbClr val="3366CC"/>
                </a:solidFill>
                <a:latin typeface="仿宋_GB2312" pitchFamily="49" charset="-122"/>
                <a:ea typeface="宋体" pitchFamily="2" charset="-122"/>
              </a:rPr>
              <a:t>。</a:t>
            </a:r>
          </a:p>
        </p:txBody>
      </p:sp>
      <p:sp>
        <p:nvSpPr>
          <p:cNvPr id="9221" name="Text Box 4"/>
          <p:cNvSpPr txBox="1">
            <a:spLocks noChangeArrowheads="1"/>
          </p:cNvSpPr>
          <p:nvPr/>
        </p:nvSpPr>
        <p:spPr bwMode="auto">
          <a:xfrm>
            <a:off x="2339975" y="131763"/>
            <a:ext cx="4365625" cy="528637"/>
          </a:xfrm>
          <a:prstGeom prst="rect">
            <a:avLst/>
          </a:prstGeom>
          <a:solidFill>
            <a:srgbClr val="00B0F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6881" tIns="48440" rIns="96881" bIns="48440">
            <a:spAutoFit/>
          </a:bodyPr>
          <a:lstStyle>
            <a:lvl1pPr defTabSz="968375">
              <a:defRPr>
                <a:solidFill>
                  <a:schemeClr val="tx1"/>
                </a:solidFill>
                <a:latin typeface="Arial" pitchFamily="34" charset="0"/>
                <a:ea typeface="Gungsuh" pitchFamily="18" charset="-127"/>
              </a:defRPr>
            </a:lvl1pPr>
            <a:lvl2pPr marL="742950" indent="-285750" defTabSz="968375">
              <a:defRPr>
                <a:solidFill>
                  <a:schemeClr val="tx1"/>
                </a:solidFill>
                <a:latin typeface="Arial" pitchFamily="34" charset="0"/>
                <a:ea typeface="Gungsuh" pitchFamily="18" charset="-127"/>
              </a:defRPr>
            </a:lvl2pPr>
            <a:lvl3pPr marL="1143000" indent="-228600" defTabSz="968375">
              <a:defRPr>
                <a:solidFill>
                  <a:schemeClr val="tx1"/>
                </a:solidFill>
                <a:latin typeface="Arial" pitchFamily="34" charset="0"/>
                <a:ea typeface="Gungsuh" pitchFamily="18" charset="-127"/>
              </a:defRPr>
            </a:lvl3pPr>
            <a:lvl4pPr marL="1600200" indent="-228600" defTabSz="968375">
              <a:defRPr>
                <a:solidFill>
                  <a:schemeClr val="tx1"/>
                </a:solidFill>
                <a:latin typeface="Arial" pitchFamily="34" charset="0"/>
                <a:ea typeface="Gungsuh" pitchFamily="18" charset="-127"/>
              </a:defRPr>
            </a:lvl4pPr>
            <a:lvl5pPr marL="2057400" indent="-228600" defTabSz="968375">
              <a:defRPr>
                <a:solidFill>
                  <a:schemeClr val="tx1"/>
                </a:solidFill>
                <a:latin typeface="Arial" pitchFamily="34" charset="0"/>
                <a:ea typeface="Gungsuh" pitchFamily="18" charset="-127"/>
              </a:defRPr>
            </a:lvl5pPr>
            <a:lvl6pPr marL="2514600" indent="-228600" defTabSz="968375" eaLnBrk="0" fontAlgn="base" hangingPunct="0">
              <a:spcBef>
                <a:spcPct val="0"/>
              </a:spcBef>
              <a:spcAft>
                <a:spcPct val="0"/>
              </a:spcAft>
              <a:defRPr>
                <a:solidFill>
                  <a:schemeClr val="tx1"/>
                </a:solidFill>
                <a:latin typeface="Arial" pitchFamily="34" charset="0"/>
                <a:ea typeface="Gungsuh" pitchFamily="18" charset="-127"/>
              </a:defRPr>
            </a:lvl6pPr>
            <a:lvl7pPr marL="2971800" indent="-228600" defTabSz="968375" eaLnBrk="0" fontAlgn="base" hangingPunct="0">
              <a:spcBef>
                <a:spcPct val="0"/>
              </a:spcBef>
              <a:spcAft>
                <a:spcPct val="0"/>
              </a:spcAft>
              <a:defRPr>
                <a:solidFill>
                  <a:schemeClr val="tx1"/>
                </a:solidFill>
                <a:latin typeface="Arial" pitchFamily="34" charset="0"/>
                <a:ea typeface="Gungsuh" pitchFamily="18" charset="-127"/>
              </a:defRPr>
            </a:lvl7pPr>
            <a:lvl8pPr marL="3429000" indent="-228600" defTabSz="968375" eaLnBrk="0" fontAlgn="base" hangingPunct="0">
              <a:spcBef>
                <a:spcPct val="0"/>
              </a:spcBef>
              <a:spcAft>
                <a:spcPct val="0"/>
              </a:spcAft>
              <a:defRPr>
                <a:solidFill>
                  <a:schemeClr val="tx1"/>
                </a:solidFill>
                <a:latin typeface="Arial" pitchFamily="34" charset="0"/>
                <a:ea typeface="Gungsuh" pitchFamily="18" charset="-127"/>
              </a:defRPr>
            </a:lvl8pPr>
            <a:lvl9pPr marL="3886200" indent="-228600" defTabSz="968375" eaLnBrk="0" fontAlgn="base" hangingPunct="0">
              <a:spcBef>
                <a:spcPct val="0"/>
              </a:spcBef>
              <a:spcAft>
                <a:spcPct val="0"/>
              </a:spcAft>
              <a:defRPr>
                <a:solidFill>
                  <a:schemeClr val="tx1"/>
                </a:solidFill>
                <a:latin typeface="Arial" pitchFamily="34" charset="0"/>
                <a:ea typeface="Gungsuh" pitchFamily="18" charset="-127"/>
              </a:defRPr>
            </a:lvl9pPr>
          </a:lstStyle>
          <a:p>
            <a:pPr algn="ctr" eaLnBrk="1" hangingPunct="1"/>
            <a:r>
              <a:rPr lang="zh-CN" altLang="en-US" sz="2800" b="1">
                <a:solidFill>
                  <a:srgbClr val="FF0000"/>
                </a:solidFill>
                <a:latin typeface="微软雅黑" pitchFamily="34" charset="-122"/>
                <a:ea typeface="微软雅黑" pitchFamily="34" charset="-122"/>
              </a:rPr>
              <a:t>阈值图像分割</a:t>
            </a:r>
            <a:endParaRPr lang="en-US" altLang="zh-CN" sz="2800" b="1">
              <a:solidFill>
                <a:srgbClr val="FF0000"/>
              </a:solidFill>
              <a:latin typeface="微软雅黑" pitchFamily="34" charset="-122"/>
              <a:ea typeface="微软雅黑" pitchFamily="34" charset="-122"/>
            </a:endParaRPr>
          </a:p>
        </p:txBody>
      </p:sp>
      <p:pic>
        <p:nvPicPr>
          <p:cNvPr id="9222" name="Picture 18" descr="E:\My Documents\数字图象处理\2003-9-10\讲义\阈值.t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53150" y="5276850"/>
            <a:ext cx="2757488"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Rectangle 5"/>
          <p:cNvSpPr>
            <a:spLocks noChangeArrowheads="1"/>
          </p:cNvSpPr>
          <p:nvPr/>
        </p:nvSpPr>
        <p:spPr bwMode="auto">
          <a:xfrm>
            <a:off x="1906588" y="5222875"/>
            <a:ext cx="122555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latinLnBrk="1">
              <a:spcBef>
                <a:spcPct val="20000"/>
              </a:spcBef>
              <a:buChar char="•"/>
              <a:defRPr sz="2200">
                <a:solidFill>
                  <a:srgbClr val="26214F"/>
                </a:solidFill>
                <a:latin typeface="仿宋_GB2312" pitchFamily="49" charset="-122"/>
                <a:ea typeface="宋体" panose="02010600030101010101" pitchFamily="2" charset="-122"/>
              </a:defRPr>
            </a:lvl1pPr>
            <a:lvl2pPr marL="742950" indent="-285750" latinLnBrk="1">
              <a:spcBef>
                <a:spcPct val="20000"/>
              </a:spcBef>
              <a:buChar char="•"/>
              <a:defRPr sz="2000">
                <a:solidFill>
                  <a:srgbClr val="26214F"/>
                </a:solidFill>
                <a:latin typeface="仿宋_GB2312" pitchFamily="49" charset="-122"/>
                <a:ea typeface="宋体" panose="02010600030101010101" pitchFamily="2" charset="-122"/>
              </a:defRPr>
            </a:lvl2pPr>
            <a:lvl3pPr marL="1143000" indent="-228600" latinLnBrk="1">
              <a:spcBef>
                <a:spcPct val="20000"/>
              </a:spcBef>
              <a:buChar char="•"/>
              <a:defRPr sz="2400">
                <a:solidFill>
                  <a:srgbClr val="26214F"/>
                </a:solidFill>
                <a:latin typeface="仿宋_GB2312" pitchFamily="49" charset="-122"/>
                <a:ea typeface="宋体" panose="02010600030101010101" pitchFamily="2" charset="-122"/>
              </a:defRPr>
            </a:lvl3pPr>
            <a:lvl4pPr marL="1600200" indent="-228600" latinLnBrk="1">
              <a:spcBef>
                <a:spcPct val="20000"/>
              </a:spcBef>
              <a:buChar char="•"/>
              <a:defRPr sz="1600">
                <a:solidFill>
                  <a:srgbClr val="26214F"/>
                </a:solidFill>
                <a:latin typeface="仿宋_GB2312" pitchFamily="49" charset="-122"/>
                <a:ea typeface="宋体" panose="02010600030101010101" pitchFamily="2" charset="-122"/>
              </a:defRPr>
            </a:lvl4pPr>
            <a:lvl5pPr marL="2057400" indent="-228600" latinLnBrk="1">
              <a:spcBef>
                <a:spcPct val="20000"/>
              </a:spcBef>
              <a:buChar char="•"/>
              <a:defRPr sz="1400">
                <a:solidFill>
                  <a:srgbClr val="26214F"/>
                </a:solidFill>
                <a:latin typeface="仿宋_GB2312" pitchFamily="49" charset="-122"/>
                <a:ea typeface="宋体" panose="02010600030101010101" pitchFamily="2" charset="-122"/>
              </a:defRPr>
            </a:lvl5pPr>
            <a:lvl6pPr marL="25146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6pPr>
            <a:lvl7pPr marL="29718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7pPr>
            <a:lvl8pPr marL="34290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8pPr>
            <a:lvl9pPr marL="38862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9pPr>
          </a:lstStyle>
          <a:p>
            <a:pPr eaLnBrk="1" latinLnBrk="0" hangingPunct="1">
              <a:spcBef>
                <a:spcPct val="0"/>
              </a:spcBef>
              <a:buFontTx/>
              <a:buNone/>
              <a:defRPr/>
            </a:pPr>
            <a:r>
              <a:rPr lang="zh-CN" altLang="en-US" sz="2000" b="1" dirty="0">
                <a:solidFill>
                  <a:srgbClr val="FF0000"/>
                </a:solidFill>
                <a:latin typeface="+mn-ea"/>
                <a:ea typeface="+mn-ea"/>
              </a:rPr>
              <a:t>灰度值</a:t>
            </a:r>
            <a:endParaRPr lang="zh-CN" altLang="en-US" sz="2000" b="1" dirty="0">
              <a:solidFill>
                <a:schemeClr val="tx1"/>
              </a:solidFill>
              <a:latin typeface="+mn-ea"/>
              <a:ea typeface="+mn-ea"/>
            </a:endParaRPr>
          </a:p>
        </p:txBody>
      </p:sp>
      <p:sp>
        <p:nvSpPr>
          <p:cNvPr id="17" name="Rectangle 6"/>
          <p:cNvSpPr>
            <a:spLocks noChangeArrowheads="1"/>
          </p:cNvSpPr>
          <p:nvPr/>
        </p:nvSpPr>
        <p:spPr bwMode="auto">
          <a:xfrm>
            <a:off x="660400" y="5211763"/>
            <a:ext cx="103187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ct val="20000"/>
              </a:spcBef>
              <a:buChar char="•"/>
              <a:defRPr sz="2200">
                <a:solidFill>
                  <a:srgbClr val="26214F"/>
                </a:solidFill>
                <a:latin typeface="仿宋_GB2312" pitchFamily="49" charset="-122"/>
                <a:ea typeface="宋体" panose="02010600030101010101" pitchFamily="2" charset="-122"/>
              </a:defRPr>
            </a:lvl1pPr>
            <a:lvl2pPr marL="742950" indent="-285750" latinLnBrk="1">
              <a:spcBef>
                <a:spcPct val="20000"/>
              </a:spcBef>
              <a:buChar char="•"/>
              <a:defRPr sz="2000">
                <a:solidFill>
                  <a:srgbClr val="26214F"/>
                </a:solidFill>
                <a:latin typeface="仿宋_GB2312" pitchFamily="49" charset="-122"/>
                <a:ea typeface="宋体" panose="02010600030101010101" pitchFamily="2" charset="-122"/>
              </a:defRPr>
            </a:lvl2pPr>
            <a:lvl3pPr marL="1143000" indent="-228600" latinLnBrk="1">
              <a:spcBef>
                <a:spcPct val="20000"/>
              </a:spcBef>
              <a:buChar char="•"/>
              <a:defRPr sz="2400">
                <a:solidFill>
                  <a:srgbClr val="26214F"/>
                </a:solidFill>
                <a:latin typeface="仿宋_GB2312" pitchFamily="49" charset="-122"/>
                <a:ea typeface="宋体" panose="02010600030101010101" pitchFamily="2" charset="-122"/>
              </a:defRPr>
            </a:lvl3pPr>
            <a:lvl4pPr marL="1600200" indent="-228600" latinLnBrk="1">
              <a:spcBef>
                <a:spcPct val="20000"/>
              </a:spcBef>
              <a:buChar char="•"/>
              <a:defRPr sz="1600">
                <a:solidFill>
                  <a:srgbClr val="26214F"/>
                </a:solidFill>
                <a:latin typeface="仿宋_GB2312" pitchFamily="49" charset="-122"/>
                <a:ea typeface="宋体" panose="02010600030101010101" pitchFamily="2" charset="-122"/>
              </a:defRPr>
            </a:lvl4pPr>
            <a:lvl5pPr marL="2057400" indent="-228600" latinLnBrk="1">
              <a:spcBef>
                <a:spcPct val="20000"/>
              </a:spcBef>
              <a:buChar char="•"/>
              <a:defRPr sz="1400">
                <a:solidFill>
                  <a:srgbClr val="26214F"/>
                </a:solidFill>
                <a:latin typeface="仿宋_GB2312" pitchFamily="49" charset="-122"/>
                <a:ea typeface="宋体" panose="02010600030101010101" pitchFamily="2" charset="-122"/>
              </a:defRPr>
            </a:lvl5pPr>
            <a:lvl6pPr marL="25146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6pPr>
            <a:lvl7pPr marL="29718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7pPr>
            <a:lvl8pPr marL="34290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8pPr>
            <a:lvl9pPr marL="38862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9pPr>
          </a:lstStyle>
          <a:p>
            <a:pPr eaLnBrk="1" latinLnBrk="0" hangingPunct="1">
              <a:spcBef>
                <a:spcPct val="0"/>
              </a:spcBef>
              <a:buFontTx/>
              <a:buNone/>
              <a:defRPr/>
            </a:pPr>
            <a:r>
              <a:rPr lang="en-US" altLang="zh-CN" sz="1800" b="1" dirty="0">
                <a:solidFill>
                  <a:schemeClr val="accent2"/>
                </a:solidFill>
                <a:latin typeface="+mn-ea"/>
                <a:ea typeface="+mn-ea"/>
              </a:rPr>
              <a:t>f(x</a:t>
            </a:r>
            <a:r>
              <a:rPr lang="en-US" altLang="zh-CN" sz="1800" b="1" baseline="-25000" dirty="0">
                <a:solidFill>
                  <a:schemeClr val="accent2"/>
                </a:solidFill>
                <a:latin typeface="+mn-ea"/>
                <a:ea typeface="+mn-ea"/>
              </a:rPr>
              <a:t>0</a:t>
            </a:r>
            <a:r>
              <a:rPr lang="en-US" altLang="zh-CN" sz="1800" b="1" dirty="0">
                <a:solidFill>
                  <a:schemeClr val="accent2"/>
                </a:solidFill>
                <a:latin typeface="+mn-ea"/>
                <a:ea typeface="+mn-ea"/>
              </a:rPr>
              <a:t>,y</a:t>
            </a:r>
            <a:r>
              <a:rPr lang="en-US" altLang="zh-CN" sz="1800" b="1" baseline="-25000" dirty="0">
                <a:solidFill>
                  <a:schemeClr val="accent2"/>
                </a:solidFill>
                <a:latin typeface="+mn-ea"/>
                <a:ea typeface="+mn-ea"/>
              </a:rPr>
              <a:t>0</a:t>
            </a:r>
            <a:r>
              <a:rPr lang="en-US" altLang="zh-CN" sz="1800" b="1" dirty="0">
                <a:solidFill>
                  <a:schemeClr val="accent2"/>
                </a:solidFill>
                <a:latin typeface="+mn-ea"/>
                <a:ea typeface="+mn-ea"/>
              </a:rPr>
              <a:t>)</a:t>
            </a:r>
            <a:endParaRPr lang="en-US" altLang="zh-CN" sz="1800" b="1" dirty="0">
              <a:solidFill>
                <a:schemeClr val="tx1"/>
              </a:solidFill>
              <a:latin typeface="+mn-ea"/>
              <a:ea typeface="+mn-ea"/>
            </a:endParaRPr>
          </a:p>
        </p:txBody>
      </p:sp>
      <p:sp>
        <p:nvSpPr>
          <p:cNvPr id="18" name="Rectangle 7"/>
          <p:cNvSpPr>
            <a:spLocks noChangeArrowheads="1"/>
          </p:cNvSpPr>
          <p:nvPr/>
        </p:nvSpPr>
        <p:spPr bwMode="auto">
          <a:xfrm>
            <a:off x="1246188" y="5903913"/>
            <a:ext cx="3143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latinLnBrk="1">
              <a:spcBef>
                <a:spcPct val="20000"/>
              </a:spcBef>
              <a:buChar char="•"/>
              <a:defRPr sz="2200">
                <a:solidFill>
                  <a:srgbClr val="26214F"/>
                </a:solidFill>
                <a:latin typeface="仿宋_GB2312" pitchFamily="49" charset="-122"/>
                <a:ea typeface="宋体" panose="02010600030101010101" pitchFamily="2" charset="-122"/>
              </a:defRPr>
            </a:lvl1pPr>
            <a:lvl2pPr marL="742950" indent="-285750" latinLnBrk="1">
              <a:spcBef>
                <a:spcPct val="20000"/>
              </a:spcBef>
              <a:buChar char="•"/>
              <a:defRPr sz="2000">
                <a:solidFill>
                  <a:srgbClr val="26214F"/>
                </a:solidFill>
                <a:latin typeface="仿宋_GB2312" pitchFamily="49" charset="-122"/>
                <a:ea typeface="宋体" panose="02010600030101010101" pitchFamily="2" charset="-122"/>
              </a:defRPr>
            </a:lvl2pPr>
            <a:lvl3pPr marL="1143000" indent="-228600" latinLnBrk="1">
              <a:spcBef>
                <a:spcPct val="20000"/>
              </a:spcBef>
              <a:buChar char="•"/>
              <a:defRPr sz="2400">
                <a:solidFill>
                  <a:srgbClr val="26214F"/>
                </a:solidFill>
                <a:latin typeface="仿宋_GB2312" pitchFamily="49" charset="-122"/>
                <a:ea typeface="宋体" panose="02010600030101010101" pitchFamily="2" charset="-122"/>
              </a:defRPr>
            </a:lvl3pPr>
            <a:lvl4pPr marL="1600200" indent="-228600" latinLnBrk="1">
              <a:spcBef>
                <a:spcPct val="20000"/>
              </a:spcBef>
              <a:buChar char="•"/>
              <a:defRPr sz="1600">
                <a:solidFill>
                  <a:srgbClr val="26214F"/>
                </a:solidFill>
                <a:latin typeface="仿宋_GB2312" pitchFamily="49" charset="-122"/>
                <a:ea typeface="宋体" panose="02010600030101010101" pitchFamily="2" charset="-122"/>
              </a:defRPr>
            </a:lvl4pPr>
            <a:lvl5pPr marL="2057400" indent="-228600" latinLnBrk="1">
              <a:spcBef>
                <a:spcPct val="20000"/>
              </a:spcBef>
              <a:buChar char="•"/>
              <a:defRPr sz="1400">
                <a:solidFill>
                  <a:srgbClr val="26214F"/>
                </a:solidFill>
                <a:latin typeface="仿宋_GB2312" pitchFamily="49" charset="-122"/>
                <a:ea typeface="宋体" panose="02010600030101010101" pitchFamily="2" charset="-122"/>
              </a:defRPr>
            </a:lvl5pPr>
            <a:lvl6pPr marL="25146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6pPr>
            <a:lvl7pPr marL="29718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7pPr>
            <a:lvl8pPr marL="34290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8pPr>
            <a:lvl9pPr marL="38862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9pPr>
          </a:lstStyle>
          <a:p>
            <a:pPr eaLnBrk="1" latinLnBrk="0" hangingPunct="1">
              <a:spcBef>
                <a:spcPct val="0"/>
              </a:spcBef>
              <a:buFontTx/>
              <a:buNone/>
              <a:defRPr/>
            </a:pPr>
            <a:r>
              <a:rPr lang="en-US" altLang="zh-CN" sz="2000" b="1" dirty="0">
                <a:solidFill>
                  <a:schemeClr val="accent2"/>
                </a:solidFill>
                <a:latin typeface="+mn-ea"/>
                <a:ea typeface="+mn-ea"/>
              </a:rPr>
              <a:t>T</a:t>
            </a:r>
            <a:endParaRPr lang="en-US" altLang="zh-CN" sz="2000" b="1" dirty="0">
              <a:solidFill>
                <a:schemeClr val="tx1"/>
              </a:solidFill>
              <a:latin typeface="+mn-ea"/>
              <a:ea typeface="+mn-ea"/>
            </a:endParaRPr>
          </a:p>
        </p:txBody>
      </p:sp>
      <p:sp>
        <p:nvSpPr>
          <p:cNvPr id="9226" name="Line 9"/>
          <p:cNvSpPr>
            <a:spLocks noChangeShapeType="1"/>
          </p:cNvSpPr>
          <p:nvPr/>
        </p:nvSpPr>
        <p:spPr bwMode="auto">
          <a:xfrm>
            <a:off x="1601788" y="6365875"/>
            <a:ext cx="42227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7" name="Line 10"/>
          <p:cNvSpPr>
            <a:spLocks noChangeShapeType="1"/>
          </p:cNvSpPr>
          <p:nvPr/>
        </p:nvSpPr>
        <p:spPr bwMode="auto">
          <a:xfrm flipV="1">
            <a:off x="1782763" y="5265738"/>
            <a:ext cx="0" cy="11525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228" name="Group 19"/>
          <p:cNvGrpSpPr>
            <a:grpSpLocks/>
          </p:cNvGrpSpPr>
          <p:nvPr/>
        </p:nvGrpSpPr>
        <p:grpSpPr bwMode="auto">
          <a:xfrm>
            <a:off x="1782763" y="5789613"/>
            <a:ext cx="3559175" cy="471487"/>
            <a:chOff x="1920" y="3600"/>
            <a:chExt cx="3168" cy="432"/>
          </a:xfrm>
        </p:grpSpPr>
        <p:sp>
          <p:nvSpPr>
            <p:cNvPr id="9233" name="Line 11"/>
            <p:cNvSpPr>
              <a:spLocks noChangeShapeType="1"/>
            </p:cNvSpPr>
            <p:nvPr/>
          </p:nvSpPr>
          <p:spPr bwMode="auto">
            <a:xfrm>
              <a:off x="1920" y="4032"/>
              <a:ext cx="76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4" name="Line 12"/>
            <p:cNvSpPr>
              <a:spLocks noChangeShapeType="1"/>
            </p:cNvSpPr>
            <p:nvPr/>
          </p:nvSpPr>
          <p:spPr bwMode="auto">
            <a:xfrm flipV="1">
              <a:off x="2688" y="3600"/>
              <a:ext cx="144"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5" name="Line 13"/>
            <p:cNvSpPr>
              <a:spLocks noChangeShapeType="1"/>
            </p:cNvSpPr>
            <p:nvPr/>
          </p:nvSpPr>
          <p:spPr bwMode="auto">
            <a:xfrm>
              <a:off x="2832" y="3600"/>
              <a:ext cx="124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6" name="Line 14"/>
            <p:cNvSpPr>
              <a:spLocks noChangeShapeType="1"/>
            </p:cNvSpPr>
            <p:nvPr/>
          </p:nvSpPr>
          <p:spPr bwMode="auto">
            <a:xfrm>
              <a:off x="4080" y="3600"/>
              <a:ext cx="96"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7" name="Line 15"/>
            <p:cNvSpPr>
              <a:spLocks noChangeShapeType="1"/>
            </p:cNvSpPr>
            <p:nvPr/>
          </p:nvSpPr>
          <p:spPr bwMode="auto">
            <a:xfrm>
              <a:off x="4176" y="4032"/>
              <a:ext cx="91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9229" name="Line 16"/>
          <p:cNvSpPr>
            <a:spLocks noChangeShapeType="1"/>
          </p:cNvSpPr>
          <p:nvPr/>
        </p:nvSpPr>
        <p:spPr bwMode="auto">
          <a:xfrm>
            <a:off x="1722438" y="6103938"/>
            <a:ext cx="4041775"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0" name="Line 17"/>
          <p:cNvSpPr>
            <a:spLocks noChangeShapeType="1"/>
          </p:cNvSpPr>
          <p:nvPr/>
        </p:nvSpPr>
        <p:spPr bwMode="auto">
          <a:xfrm>
            <a:off x="1722438" y="5789613"/>
            <a:ext cx="1206500" cy="0"/>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1" name="Line 20"/>
          <p:cNvSpPr>
            <a:spLocks noChangeShapeType="1"/>
          </p:cNvSpPr>
          <p:nvPr/>
        </p:nvSpPr>
        <p:spPr bwMode="auto">
          <a:xfrm>
            <a:off x="2325688" y="5789613"/>
            <a:ext cx="0" cy="314325"/>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32" name="Line 21"/>
          <p:cNvSpPr>
            <a:spLocks noChangeShapeType="1"/>
          </p:cNvSpPr>
          <p:nvPr/>
        </p:nvSpPr>
        <p:spPr bwMode="auto">
          <a:xfrm>
            <a:off x="2325688" y="6103938"/>
            <a:ext cx="0" cy="261937"/>
          </a:xfrm>
          <a:prstGeom prst="line">
            <a:avLst/>
          </a:prstGeom>
          <a:noFill/>
          <a:ln w="28575">
            <a:solidFill>
              <a:srgbClr val="FF0000"/>
            </a:solidFill>
            <a:round/>
            <a:headEnd type="triangle" w="med" len="me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4"/>
          <p:cNvSpPr txBox="1">
            <a:spLocks noChangeArrowheads="1"/>
          </p:cNvSpPr>
          <p:nvPr/>
        </p:nvSpPr>
        <p:spPr bwMode="auto">
          <a:xfrm>
            <a:off x="919163" y="5545138"/>
            <a:ext cx="7621587"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har char="•"/>
              <a:defRPr sz="2200">
                <a:solidFill>
                  <a:srgbClr val="26214F"/>
                </a:solidFill>
                <a:latin typeface="仿宋_GB2312" pitchFamily="49" charset="-122"/>
                <a:ea typeface="宋体" panose="02010600030101010101" pitchFamily="2" charset="-122"/>
              </a:defRPr>
            </a:lvl1pPr>
            <a:lvl2pPr marL="742950" indent="-285750" latinLnBrk="1">
              <a:spcBef>
                <a:spcPct val="20000"/>
              </a:spcBef>
              <a:buChar char="•"/>
              <a:defRPr sz="2000">
                <a:solidFill>
                  <a:srgbClr val="26214F"/>
                </a:solidFill>
                <a:latin typeface="仿宋_GB2312" pitchFamily="49" charset="-122"/>
                <a:ea typeface="宋体" panose="02010600030101010101" pitchFamily="2" charset="-122"/>
              </a:defRPr>
            </a:lvl2pPr>
            <a:lvl3pPr marL="1143000" indent="-228600" latinLnBrk="1">
              <a:spcBef>
                <a:spcPct val="20000"/>
              </a:spcBef>
              <a:buChar char="•"/>
              <a:defRPr sz="2400">
                <a:solidFill>
                  <a:srgbClr val="26214F"/>
                </a:solidFill>
                <a:latin typeface="仿宋_GB2312" pitchFamily="49" charset="-122"/>
                <a:ea typeface="宋体" panose="02010600030101010101" pitchFamily="2" charset="-122"/>
              </a:defRPr>
            </a:lvl3pPr>
            <a:lvl4pPr marL="1600200" indent="-228600" latinLnBrk="1">
              <a:spcBef>
                <a:spcPct val="20000"/>
              </a:spcBef>
              <a:buChar char="•"/>
              <a:defRPr sz="1600">
                <a:solidFill>
                  <a:srgbClr val="26214F"/>
                </a:solidFill>
                <a:latin typeface="仿宋_GB2312" pitchFamily="49" charset="-122"/>
                <a:ea typeface="宋体" panose="02010600030101010101" pitchFamily="2" charset="-122"/>
              </a:defRPr>
            </a:lvl4pPr>
            <a:lvl5pPr marL="2057400" indent="-228600" latinLnBrk="1">
              <a:spcBef>
                <a:spcPct val="20000"/>
              </a:spcBef>
              <a:buChar char="•"/>
              <a:defRPr sz="1400">
                <a:solidFill>
                  <a:srgbClr val="26214F"/>
                </a:solidFill>
                <a:latin typeface="仿宋_GB2312" pitchFamily="49" charset="-122"/>
                <a:ea typeface="宋体" panose="02010600030101010101" pitchFamily="2" charset="-122"/>
              </a:defRPr>
            </a:lvl5pPr>
            <a:lvl6pPr marL="25146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6pPr>
            <a:lvl7pPr marL="29718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7pPr>
            <a:lvl8pPr marL="34290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8pPr>
            <a:lvl9pPr marL="38862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9pPr>
          </a:lstStyle>
          <a:p>
            <a:pPr algn="ctr" eaLnBrk="1" latinLnBrk="0" hangingPunct="1">
              <a:spcBef>
                <a:spcPct val="0"/>
              </a:spcBef>
              <a:buFontTx/>
              <a:buNone/>
              <a:defRPr/>
            </a:pPr>
            <a:r>
              <a:rPr lang="zh-CN" altLang="en-US" sz="2000" b="1" dirty="0">
                <a:solidFill>
                  <a:srgbClr val="3366CC"/>
                </a:solidFill>
                <a:latin typeface="+mn-ea"/>
                <a:ea typeface="+mn-ea"/>
              </a:rPr>
              <a:t>不同阈值对阈值化结果的影响</a:t>
            </a:r>
          </a:p>
          <a:p>
            <a:pPr algn="ctr" eaLnBrk="1" latinLnBrk="0" hangingPunct="1">
              <a:spcBef>
                <a:spcPct val="0"/>
              </a:spcBef>
              <a:buFontTx/>
              <a:buNone/>
              <a:defRPr/>
            </a:pPr>
            <a:r>
              <a:rPr lang="en-US" altLang="zh-CN" sz="2000" b="1" dirty="0">
                <a:solidFill>
                  <a:srgbClr val="3366CC"/>
                </a:solidFill>
                <a:latin typeface="+mn-ea"/>
                <a:ea typeface="+mn-ea"/>
              </a:rPr>
              <a:t>(a) </a:t>
            </a:r>
            <a:r>
              <a:rPr lang="zh-CN" altLang="en-US" sz="2000" b="1" dirty="0">
                <a:solidFill>
                  <a:srgbClr val="3366CC"/>
                </a:solidFill>
                <a:latin typeface="+mn-ea"/>
                <a:ea typeface="+mn-ea"/>
              </a:rPr>
              <a:t>原始图像； </a:t>
            </a:r>
            <a:r>
              <a:rPr lang="en-US" altLang="zh-CN" sz="2000" b="1" dirty="0">
                <a:solidFill>
                  <a:srgbClr val="3366CC"/>
                </a:solidFill>
                <a:latin typeface="+mn-ea"/>
                <a:ea typeface="+mn-ea"/>
              </a:rPr>
              <a:t>(b) </a:t>
            </a:r>
            <a:r>
              <a:rPr lang="zh-CN" altLang="en-US" sz="2000" b="1" dirty="0">
                <a:solidFill>
                  <a:srgbClr val="3366CC"/>
                </a:solidFill>
                <a:latin typeface="+mn-ea"/>
                <a:ea typeface="+mn-ea"/>
              </a:rPr>
              <a:t>阈值</a:t>
            </a:r>
            <a:r>
              <a:rPr lang="en-US" altLang="zh-CN" sz="2000" b="1" dirty="0">
                <a:solidFill>
                  <a:srgbClr val="3366CC"/>
                </a:solidFill>
                <a:latin typeface="+mn-ea"/>
                <a:ea typeface="+mn-ea"/>
              </a:rPr>
              <a:t>T=91</a:t>
            </a:r>
            <a:r>
              <a:rPr lang="zh-CN" altLang="en-US" sz="2000" b="1" dirty="0">
                <a:solidFill>
                  <a:srgbClr val="3366CC"/>
                </a:solidFill>
                <a:latin typeface="+mn-ea"/>
                <a:ea typeface="+mn-ea"/>
              </a:rPr>
              <a:t>； </a:t>
            </a:r>
            <a:r>
              <a:rPr lang="en-US" altLang="zh-CN" sz="2000" b="1" dirty="0">
                <a:solidFill>
                  <a:srgbClr val="3366CC"/>
                </a:solidFill>
                <a:latin typeface="+mn-ea"/>
                <a:ea typeface="+mn-ea"/>
              </a:rPr>
              <a:t>(c) </a:t>
            </a:r>
            <a:r>
              <a:rPr lang="zh-CN" altLang="en-US" sz="2000" b="1" dirty="0">
                <a:solidFill>
                  <a:srgbClr val="3366CC"/>
                </a:solidFill>
                <a:latin typeface="+mn-ea"/>
                <a:ea typeface="+mn-ea"/>
              </a:rPr>
              <a:t>阈值</a:t>
            </a:r>
            <a:r>
              <a:rPr lang="en-US" altLang="zh-CN" sz="2000" b="1" dirty="0">
                <a:solidFill>
                  <a:srgbClr val="3366CC"/>
                </a:solidFill>
                <a:latin typeface="+mn-ea"/>
                <a:ea typeface="+mn-ea"/>
              </a:rPr>
              <a:t>T=130</a:t>
            </a:r>
            <a:r>
              <a:rPr lang="zh-CN" altLang="en-US" sz="2000" b="1" dirty="0">
                <a:solidFill>
                  <a:srgbClr val="3366CC"/>
                </a:solidFill>
                <a:latin typeface="+mn-ea"/>
                <a:ea typeface="+mn-ea"/>
              </a:rPr>
              <a:t>； </a:t>
            </a:r>
            <a:r>
              <a:rPr lang="en-US" altLang="zh-CN" sz="2000" b="1" dirty="0">
                <a:solidFill>
                  <a:srgbClr val="3366CC"/>
                </a:solidFill>
                <a:latin typeface="+mn-ea"/>
                <a:ea typeface="+mn-ea"/>
              </a:rPr>
              <a:t>(d) </a:t>
            </a:r>
            <a:r>
              <a:rPr lang="zh-CN" altLang="en-US" sz="2000" b="1" dirty="0">
                <a:solidFill>
                  <a:srgbClr val="3366CC"/>
                </a:solidFill>
                <a:latin typeface="+mn-ea"/>
                <a:ea typeface="+mn-ea"/>
              </a:rPr>
              <a:t>阈值</a:t>
            </a:r>
            <a:r>
              <a:rPr lang="en-US" altLang="zh-CN" sz="2000" b="1" dirty="0">
                <a:solidFill>
                  <a:srgbClr val="3366CC"/>
                </a:solidFill>
                <a:latin typeface="+mn-ea"/>
                <a:ea typeface="+mn-ea"/>
              </a:rPr>
              <a:t>T=43</a:t>
            </a:r>
          </a:p>
        </p:txBody>
      </p:sp>
      <p:grpSp>
        <p:nvGrpSpPr>
          <p:cNvPr id="10243" name="Group 5"/>
          <p:cNvGrpSpPr>
            <a:grpSpLocks noChangeAspect="1"/>
          </p:cNvGrpSpPr>
          <p:nvPr/>
        </p:nvGrpSpPr>
        <p:grpSpPr bwMode="auto">
          <a:xfrm>
            <a:off x="3492500" y="692150"/>
            <a:ext cx="5221288" cy="4954588"/>
            <a:chOff x="3057" y="1440"/>
            <a:chExt cx="5756" cy="5460"/>
          </a:xfrm>
        </p:grpSpPr>
        <p:pic>
          <p:nvPicPr>
            <p:cNvPr id="10246" name="Picture 6" descr="f5-02a"/>
            <p:cNvPicPr preferRelativeResize="0">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7" y="1440"/>
              <a:ext cx="2336" cy="2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7" name="Picture 7" descr="f5-02b"/>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77" y="1440"/>
              <a:ext cx="2319" cy="2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8" name="Picture 8" descr="f5-02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57" y="4248"/>
              <a:ext cx="2336" cy="2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49" name="Picture 9" descr="f5-02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77" y="4248"/>
              <a:ext cx="2336" cy="22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50" name="Text Box 10"/>
            <p:cNvSpPr txBox="1">
              <a:spLocks noChangeAspect="1" noChangeArrowheads="1"/>
            </p:cNvSpPr>
            <p:nvPr/>
          </p:nvSpPr>
          <p:spPr bwMode="auto">
            <a:xfrm>
              <a:off x="3957" y="3780"/>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Gungsuh" pitchFamily="18" charset="-127"/>
                </a:defRPr>
              </a:lvl1pPr>
              <a:lvl2pPr marL="742950" indent="-285750">
                <a:defRPr>
                  <a:solidFill>
                    <a:schemeClr val="tx1"/>
                  </a:solidFill>
                  <a:latin typeface="Arial" pitchFamily="34" charset="0"/>
                  <a:ea typeface="Gungsuh" pitchFamily="18" charset="-127"/>
                </a:defRPr>
              </a:lvl2pPr>
              <a:lvl3pPr marL="1143000" indent="-228600">
                <a:defRPr>
                  <a:solidFill>
                    <a:schemeClr val="tx1"/>
                  </a:solidFill>
                  <a:latin typeface="Arial" pitchFamily="34" charset="0"/>
                  <a:ea typeface="Gungsuh" pitchFamily="18" charset="-127"/>
                </a:defRPr>
              </a:lvl3pPr>
              <a:lvl4pPr marL="1600200" indent="-228600">
                <a:defRPr>
                  <a:solidFill>
                    <a:schemeClr val="tx1"/>
                  </a:solidFill>
                  <a:latin typeface="Arial" pitchFamily="34" charset="0"/>
                  <a:ea typeface="Gungsuh" pitchFamily="18" charset="-127"/>
                </a:defRPr>
              </a:lvl4pPr>
              <a:lvl5pPr marL="2057400" indent="-228600">
                <a:defRPr>
                  <a:solidFill>
                    <a:schemeClr val="tx1"/>
                  </a:solidFill>
                  <a:latin typeface="Arial" pitchFamily="34" charset="0"/>
                  <a:ea typeface="Gungsuh" pitchFamily="18" charset="-127"/>
                </a:defRPr>
              </a:lvl5pPr>
              <a:lvl6pPr marL="2514600" indent="-228600" eaLnBrk="0" fontAlgn="base" hangingPunct="0">
                <a:spcBef>
                  <a:spcPct val="0"/>
                </a:spcBef>
                <a:spcAft>
                  <a:spcPct val="0"/>
                </a:spcAft>
                <a:defRPr>
                  <a:solidFill>
                    <a:schemeClr val="tx1"/>
                  </a:solidFill>
                  <a:latin typeface="Arial" pitchFamily="34" charset="0"/>
                  <a:ea typeface="Gungsuh" pitchFamily="18" charset="-127"/>
                </a:defRPr>
              </a:lvl6pPr>
              <a:lvl7pPr marL="2971800" indent="-228600" eaLnBrk="0" fontAlgn="base" hangingPunct="0">
                <a:spcBef>
                  <a:spcPct val="0"/>
                </a:spcBef>
                <a:spcAft>
                  <a:spcPct val="0"/>
                </a:spcAft>
                <a:defRPr>
                  <a:solidFill>
                    <a:schemeClr val="tx1"/>
                  </a:solidFill>
                  <a:latin typeface="Arial" pitchFamily="34" charset="0"/>
                  <a:ea typeface="Gungsuh" pitchFamily="18" charset="-127"/>
                </a:defRPr>
              </a:lvl7pPr>
              <a:lvl8pPr marL="3429000" indent="-228600" eaLnBrk="0" fontAlgn="base" hangingPunct="0">
                <a:spcBef>
                  <a:spcPct val="0"/>
                </a:spcBef>
                <a:spcAft>
                  <a:spcPct val="0"/>
                </a:spcAft>
                <a:defRPr>
                  <a:solidFill>
                    <a:schemeClr val="tx1"/>
                  </a:solidFill>
                  <a:latin typeface="Arial" pitchFamily="34" charset="0"/>
                  <a:ea typeface="Gungsuh" pitchFamily="18" charset="-127"/>
                </a:defRPr>
              </a:lvl8pPr>
              <a:lvl9pPr marL="3886200" indent="-228600" eaLnBrk="0" fontAlgn="base" hangingPunct="0">
                <a:spcBef>
                  <a:spcPct val="0"/>
                </a:spcBef>
                <a:spcAft>
                  <a:spcPct val="0"/>
                </a:spcAft>
                <a:defRPr>
                  <a:solidFill>
                    <a:schemeClr val="tx1"/>
                  </a:solidFill>
                  <a:latin typeface="Arial" pitchFamily="34" charset="0"/>
                  <a:ea typeface="Gungsuh" pitchFamily="18" charset="-127"/>
                </a:defRPr>
              </a:lvl9pPr>
            </a:lstStyle>
            <a:p>
              <a:pPr algn="ctr"/>
              <a:r>
                <a:rPr lang="en-US" altLang="zh-CN" sz="800">
                  <a:ea typeface="宋体" pitchFamily="2" charset="-122"/>
                </a:rPr>
                <a:t>(a)</a:t>
              </a:r>
              <a:endParaRPr lang="en-US" altLang="zh-CN" sz="1000">
                <a:ea typeface="宋体" pitchFamily="2" charset="-122"/>
              </a:endParaRPr>
            </a:p>
          </p:txBody>
        </p:sp>
        <p:sp>
          <p:nvSpPr>
            <p:cNvPr id="10251" name="Text Box 11"/>
            <p:cNvSpPr txBox="1">
              <a:spLocks noChangeAspect="1" noChangeArrowheads="1"/>
            </p:cNvSpPr>
            <p:nvPr/>
          </p:nvSpPr>
          <p:spPr bwMode="auto">
            <a:xfrm>
              <a:off x="7377" y="3780"/>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Gungsuh" pitchFamily="18" charset="-127"/>
                </a:defRPr>
              </a:lvl1pPr>
              <a:lvl2pPr marL="742950" indent="-285750">
                <a:defRPr>
                  <a:solidFill>
                    <a:schemeClr val="tx1"/>
                  </a:solidFill>
                  <a:latin typeface="Arial" pitchFamily="34" charset="0"/>
                  <a:ea typeface="Gungsuh" pitchFamily="18" charset="-127"/>
                </a:defRPr>
              </a:lvl2pPr>
              <a:lvl3pPr marL="1143000" indent="-228600">
                <a:defRPr>
                  <a:solidFill>
                    <a:schemeClr val="tx1"/>
                  </a:solidFill>
                  <a:latin typeface="Arial" pitchFamily="34" charset="0"/>
                  <a:ea typeface="Gungsuh" pitchFamily="18" charset="-127"/>
                </a:defRPr>
              </a:lvl3pPr>
              <a:lvl4pPr marL="1600200" indent="-228600">
                <a:defRPr>
                  <a:solidFill>
                    <a:schemeClr val="tx1"/>
                  </a:solidFill>
                  <a:latin typeface="Arial" pitchFamily="34" charset="0"/>
                  <a:ea typeface="Gungsuh" pitchFamily="18" charset="-127"/>
                </a:defRPr>
              </a:lvl4pPr>
              <a:lvl5pPr marL="2057400" indent="-228600">
                <a:defRPr>
                  <a:solidFill>
                    <a:schemeClr val="tx1"/>
                  </a:solidFill>
                  <a:latin typeface="Arial" pitchFamily="34" charset="0"/>
                  <a:ea typeface="Gungsuh" pitchFamily="18" charset="-127"/>
                </a:defRPr>
              </a:lvl5pPr>
              <a:lvl6pPr marL="2514600" indent="-228600" eaLnBrk="0" fontAlgn="base" hangingPunct="0">
                <a:spcBef>
                  <a:spcPct val="0"/>
                </a:spcBef>
                <a:spcAft>
                  <a:spcPct val="0"/>
                </a:spcAft>
                <a:defRPr>
                  <a:solidFill>
                    <a:schemeClr val="tx1"/>
                  </a:solidFill>
                  <a:latin typeface="Arial" pitchFamily="34" charset="0"/>
                  <a:ea typeface="Gungsuh" pitchFamily="18" charset="-127"/>
                </a:defRPr>
              </a:lvl6pPr>
              <a:lvl7pPr marL="2971800" indent="-228600" eaLnBrk="0" fontAlgn="base" hangingPunct="0">
                <a:spcBef>
                  <a:spcPct val="0"/>
                </a:spcBef>
                <a:spcAft>
                  <a:spcPct val="0"/>
                </a:spcAft>
                <a:defRPr>
                  <a:solidFill>
                    <a:schemeClr val="tx1"/>
                  </a:solidFill>
                  <a:latin typeface="Arial" pitchFamily="34" charset="0"/>
                  <a:ea typeface="Gungsuh" pitchFamily="18" charset="-127"/>
                </a:defRPr>
              </a:lvl7pPr>
              <a:lvl8pPr marL="3429000" indent="-228600" eaLnBrk="0" fontAlgn="base" hangingPunct="0">
                <a:spcBef>
                  <a:spcPct val="0"/>
                </a:spcBef>
                <a:spcAft>
                  <a:spcPct val="0"/>
                </a:spcAft>
                <a:defRPr>
                  <a:solidFill>
                    <a:schemeClr val="tx1"/>
                  </a:solidFill>
                  <a:latin typeface="Arial" pitchFamily="34" charset="0"/>
                  <a:ea typeface="Gungsuh" pitchFamily="18" charset="-127"/>
                </a:defRPr>
              </a:lvl8pPr>
              <a:lvl9pPr marL="3886200" indent="-228600" eaLnBrk="0" fontAlgn="base" hangingPunct="0">
                <a:spcBef>
                  <a:spcPct val="0"/>
                </a:spcBef>
                <a:spcAft>
                  <a:spcPct val="0"/>
                </a:spcAft>
                <a:defRPr>
                  <a:solidFill>
                    <a:schemeClr val="tx1"/>
                  </a:solidFill>
                  <a:latin typeface="Arial" pitchFamily="34" charset="0"/>
                  <a:ea typeface="Gungsuh" pitchFamily="18" charset="-127"/>
                </a:defRPr>
              </a:lvl9pPr>
            </a:lstStyle>
            <a:p>
              <a:pPr algn="ctr"/>
              <a:r>
                <a:rPr lang="en-US" altLang="zh-CN" sz="800">
                  <a:ea typeface="宋体" pitchFamily="2" charset="-122"/>
                </a:rPr>
                <a:t>(b)</a:t>
              </a:r>
              <a:endParaRPr lang="en-US" altLang="zh-CN" sz="1000">
                <a:ea typeface="宋体" pitchFamily="2" charset="-122"/>
              </a:endParaRPr>
            </a:p>
          </p:txBody>
        </p:sp>
        <p:sp>
          <p:nvSpPr>
            <p:cNvPr id="10252" name="Text Box 12"/>
            <p:cNvSpPr txBox="1">
              <a:spLocks noChangeAspect="1" noChangeArrowheads="1"/>
            </p:cNvSpPr>
            <p:nvPr/>
          </p:nvSpPr>
          <p:spPr bwMode="auto">
            <a:xfrm>
              <a:off x="3957" y="6588"/>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Gungsuh" pitchFamily="18" charset="-127"/>
                </a:defRPr>
              </a:lvl1pPr>
              <a:lvl2pPr marL="742950" indent="-285750">
                <a:defRPr>
                  <a:solidFill>
                    <a:schemeClr val="tx1"/>
                  </a:solidFill>
                  <a:latin typeface="Arial" pitchFamily="34" charset="0"/>
                  <a:ea typeface="Gungsuh" pitchFamily="18" charset="-127"/>
                </a:defRPr>
              </a:lvl2pPr>
              <a:lvl3pPr marL="1143000" indent="-228600">
                <a:defRPr>
                  <a:solidFill>
                    <a:schemeClr val="tx1"/>
                  </a:solidFill>
                  <a:latin typeface="Arial" pitchFamily="34" charset="0"/>
                  <a:ea typeface="Gungsuh" pitchFamily="18" charset="-127"/>
                </a:defRPr>
              </a:lvl3pPr>
              <a:lvl4pPr marL="1600200" indent="-228600">
                <a:defRPr>
                  <a:solidFill>
                    <a:schemeClr val="tx1"/>
                  </a:solidFill>
                  <a:latin typeface="Arial" pitchFamily="34" charset="0"/>
                  <a:ea typeface="Gungsuh" pitchFamily="18" charset="-127"/>
                </a:defRPr>
              </a:lvl4pPr>
              <a:lvl5pPr marL="2057400" indent="-228600">
                <a:defRPr>
                  <a:solidFill>
                    <a:schemeClr val="tx1"/>
                  </a:solidFill>
                  <a:latin typeface="Arial" pitchFamily="34" charset="0"/>
                  <a:ea typeface="Gungsuh" pitchFamily="18" charset="-127"/>
                </a:defRPr>
              </a:lvl5pPr>
              <a:lvl6pPr marL="2514600" indent="-228600" eaLnBrk="0" fontAlgn="base" hangingPunct="0">
                <a:spcBef>
                  <a:spcPct val="0"/>
                </a:spcBef>
                <a:spcAft>
                  <a:spcPct val="0"/>
                </a:spcAft>
                <a:defRPr>
                  <a:solidFill>
                    <a:schemeClr val="tx1"/>
                  </a:solidFill>
                  <a:latin typeface="Arial" pitchFamily="34" charset="0"/>
                  <a:ea typeface="Gungsuh" pitchFamily="18" charset="-127"/>
                </a:defRPr>
              </a:lvl6pPr>
              <a:lvl7pPr marL="2971800" indent="-228600" eaLnBrk="0" fontAlgn="base" hangingPunct="0">
                <a:spcBef>
                  <a:spcPct val="0"/>
                </a:spcBef>
                <a:spcAft>
                  <a:spcPct val="0"/>
                </a:spcAft>
                <a:defRPr>
                  <a:solidFill>
                    <a:schemeClr val="tx1"/>
                  </a:solidFill>
                  <a:latin typeface="Arial" pitchFamily="34" charset="0"/>
                  <a:ea typeface="Gungsuh" pitchFamily="18" charset="-127"/>
                </a:defRPr>
              </a:lvl7pPr>
              <a:lvl8pPr marL="3429000" indent="-228600" eaLnBrk="0" fontAlgn="base" hangingPunct="0">
                <a:spcBef>
                  <a:spcPct val="0"/>
                </a:spcBef>
                <a:spcAft>
                  <a:spcPct val="0"/>
                </a:spcAft>
                <a:defRPr>
                  <a:solidFill>
                    <a:schemeClr val="tx1"/>
                  </a:solidFill>
                  <a:latin typeface="Arial" pitchFamily="34" charset="0"/>
                  <a:ea typeface="Gungsuh" pitchFamily="18" charset="-127"/>
                </a:defRPr>
              </a:lvl8pPr>
              <a:lvl9pPr marL="3886200" indent="-228600" eaLnBrk="0" fontAlgn="base" hangingPunct="0">
                <a:spcBef>
                  <a:spcPct val="0"/>
                </a:spcBef>
                <a:spcAft>
                  <a:spcPct val="0"/>
                </a:spcAft>
                <a:defRPr>
                  <a:solidFill>
                    <a:schemeClr val="tx1"/>
                  </a:solidFill>
                  <a:latin typeface="Arial" pitchFamily="34" charset="0"/>
                  <a:ea typeface="Gungsuh" pitchFamily="18" charset="-127"/>
                </a:defRPr>
              </a:lvl9pPr>
            </a:lstStyle>
            <a:p>
              <a:pPr algn="ctr"/>
              <a:r>
                <a:rPr lang="en-US" altLang="zh-CN" sz="800">
                  <a:ea typeface="宋体" pitchFamily="2" charset="-122"/>
                </a:rPr>
                <a:t>(c)</a:t>
              </a:r>
              <a:endParaRPr lang="en-US" altLang="zh-CN" sz="1000">
                <a:ea typeface="宋体" pitchFamily="2" charset="-122"/>
              </a:endParaRPr>
            </a:p>
          </p:txBody>
        </p:sp>
        <p:sp>
          <p:nvSpPr>
            <p:cNvPr id="10253" name="Text Box 13"/>
            <p:cNvSpPr txBox="1">
              <a:spLocks noChangeAspect="1" noChangeArrowheads="1"/>
            </p:cNvSpPr>
            <p:nvPr/>
          </p:nvSpPr>
          <p:spPr bwMode="auto">
            <a:xfrm>
              <a:off x="7377" y="6588"/>
              <a:ext cx="540" cy="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a:defRPr>
                  <a:solidFill>
                    <a:schemeClr val="tx1"/>
                  </a:solidFill>
                  <a:latin typeface="Arial" pitchFamily="34" charset="0"/>
                  <a:ea typeface="Gungsuh" pitchFamily="18" charset="-127"/>
                </a:defRPr>
              </a:lvl1pPr>
              <a:lvl2pPr marL="742950" indent="-285750">
                <a:defRPr>
                  <a:solidFill>
                    <a:schemeClr val="tx1"/>
                  </a:solidFill>
                  <a:latin typeface="Arial" pitchFamily="34" charset="0"/>
                  <a:ea typeface="Gungsuh" pitchFamily="18" charset="-127"/>
                </a:defRPr>
              </a:lvl2pPr>
              <a:lvl3pPr marL="1143000" indent="-228600">
                <a:defRPr>
                  <a:solidFill>
                    <a:schemeClr val="tx1"/>
                  </a:solidFill>
                  <a:latin typeface="Arial" pitchFamily="34" charset="0"/>
                  <a:ea typeface="Gungsuh" pitchFamily="18" charset="-127"/>
                </a:defRPr>
              </a:lvl3pPr>
              <a:lvl4pPr marL="1600200" indent="-228600">
                <a:defRPr>
                  <a:solidFill>
                    <a:schemeClr val="tx1"/>
                  </a:solidFill>
                  <a:latin typeface="Arial" pitchFamily="34" charset="0"/>
                  <a:ea typeface="Gungsuh" pitchFamily="18" charset="-127"/>
                </a:defRPr>
              </a:lvl4pPr>
              <a:lvl5pPr marL="2057400" indent="-228600">
                <a:defRPr>
                  <a:solidFill>
                    <a:schemeClr val="tx1"/>
                  </a:solidFill>
                  <a:latin typeface="Arial" pitchFamily="34" charset="0"/>
                  <a:ea typeface="Gungsuh" pitchFamily="18" charset="-127"/>
                </a:defRPr>
              </a:lvl5pPr>
              <a:lvl6pPr marL="2514600" indent="-228600" eaLnBrk="0" fontAlgn="base" hangingPunct="0">
                <a:spcBef>
                  <a:spcPct val="0"/>
                </a:spcBef>
                <a:spcAft>
                  <a:spcPct val="0"/>
                </a:spcAft>
                <a:defRPr>
                  <a:solidFill>
                    <a:schemeClr val="tx1"/>
                  </a:solidFill>
                  <a:latin typeface="Arial" pitchFamily="34" charset="0"/>
                  <a:ea typeface="Gungsuh" pitchFamily="18" charset="-127"/>
                </a:defRPr>
              </a:lvl6pPr>
              <a:lvl7pPr marL="2971800" indent="-228600" eaLnBrk="0" fontAlgn="base" hangingPunct="0">
                <a:spcBef>
                  <a:spcPct val="0"/>
                </a:spcBef>
                <a:spcAft>
                  <a:spcPct val="0"/>
                </a:spcAft>
                <a:defRPr>
                  <a:solidFill>
                    <a:schemeClr val="tx1"/>
                  </a:solidFill>
                  <a:latin typeface="Arial" pitchFamily="34" charset="0"/>
                  <a:ea typeface="Gungsuh" pitchFamily="18" charset="-127"/>
                </a:defRPr>
              </a:lvl7pPr>
              <a:lvl8pPr marL="3429000" indent="-228600" eaLnBrk="0" fontAlgn="base" hangingPunct="0">
                <a:spcBef>
                  <a:spcPct val="0"/>
                </a:spcBef>
                <a:spcAft>
                  <a:spcPct val="0"/>
                </a:spcAft>
                <a:defRPr>
                  <a:solidFill>
                    <a:schemeClr val="tx1"/>
                  </a:solidFill>
                  <a:latin typeface="Arial" pitchFamily="34" charset="0"/>
                  <a:ea typeface="Gungsuh" pitchFamily="18" charset="-127"/>
                </a:defRPr>
              </a:lvl8pPr>
              <a:lvl9pPr marL="3886200" indent="-228600" eaLnBrk="0" fontAlgn="base" hangingPunct="0">
                <a:spcBef>
                  <a:spcPct val="0"/>
                </a:spcBef>
                <a:spcAft>
                  <a:spcPct val="0"/>
                </a:spcAft>
                <a:defRPr>
                  <a:solidFill>
                    <a:schemeClr val="tx1"/>
                  </a:solidFill>
                  <a:latin typeface="Arial" pitchFamily="34" charset="0"/>
                  <a:ea typeface="Gungsuh" pitchFamily="18" charset="-127"/>
                </a:defRPr>
              </a:lvl9pPr>
            </a:lstStyle>
            <a:p>
              <a:pPr algn="ctr"/>
              <a:r>
                <a:rPr lang="en-US" altLang="zh-CN" sz="800">
                  <a:ea typeface="宋体" pitchFamily="2" charset="-122"/>
                </a:rPr>
                <a:t>(d)</a:t>
              </a:r>
              <a:endParaRPr lang="en-US" altLang="zh-CN" sz="1000">
                <a:ea typeface="宋体" pitchFamily="2" charset="-122"/>
              </a:endParaRPr>
            </a:p>
          </p:txBody>
        </p:sp>
      </p:grpSp>
      <p:pic>
        <p:nvPicPr>
          <p:cNvPr id="10244" name="Picture 5" descr="f5-03"/>
          <p:cNvPicPr preferRelativeResize="0">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925" y="1989138"/>
            <a:ext cx="3384550" cy="262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Text Box 4"/>
          <p:cNvSpPr txBox="1">
            <a:spLocks noChangeArrowheads="1"/>
          </p:cNvSpPr>
          <p:nvPr/>
        </p:nvSpPr>
        <p:spPr bwMode="auto">
          <a:xfrm>
            <a:off x="1042988" y="4613275"/>
            <a:ext cx="10890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latinLnBrk="1">
              <a:spcBef>
                <a:spcPct val="20000"/>
              </a:spcBef>
              <a:buChar char="•"/>
              <a:defRPr sz="2200">
                <a:solidFill>
                  <a:srgbClr val="26214F"/>
                </a:solidFill>
                <a:latin typeface="仿宋_GB2312" pitchFamily="49" charset="-122"/>
                <a:ea typeface="宋体" panose="02010600030101010101" pitchFamily="2" charset="-122"/>
              </a:defRPr>
            </a:lvl1pPr>
            <a:lvl2pPr marL="742950" indent="-285750" latinLnBrk="1">
              <a:spcBef>
                <a:spcPct val="20000"/>
              </a:spcBef>
              <a:buChar char="•"/>
              <a:defRPr sz="2000">
                <a:solidFill>
                  <a:srgbClr val="26214F"/>
                </a:solidFill>
                <a:latin typeface="仿宋_GB2312" pitchFamily="49" charset="-122"/>
                <a:ea typeface="宋体" panose="02010600030101010101" pitchFamily="2" charset="-122"/>
              </a:defRPr>
            </a:lvl2pPr>
            <a:lvl3pPr marL="1143000" indent="-228600" latinLnBrk="1">
              <a:spcBef>
                <a:spcPct val="20000"/>
              </a:spcBef>
              <a:buChar char="•"/>
              <a:defRPr sz="2400">
                <a:solidFill>
                  <a:srgbClr val="26214F"/>
                </a:solidFill>
                <a:latin typeface="仿宋_GB2312" pitchFamily="49" charset="-122"/>
                <a:ea typeface="宋体" panose="02010600030101010101" pitchFamily="2" charset="-122"/>
              </a:defRPr>
            </a:lvl3pPr>
            <a:lvl4pPr marL="1600200" indent="-228600" latinLnBrk="1">
              <a:spcBef>
                <a:spcPct val="20000"/>
              </a:spcBef>
              <a:buChar char="•"/>
              <a:defRPr sz="1600">
                <a:solidFill>
                  <a:srgbClr val="26214F"/>
                </a:solidFill>
                <a:latin typeface="仿宋_GB2312" pitchFamily="49" charset="-122"/>
                <a:ea typeface="宋体" panose="02010600030101010101" pitchFamily="2" charset="-122"/>
              </a:defRPr>
            </a:lvl4pPr>
            <a:lvl5pPr marL="2057400" indent="-228600" latinLnBrk="1">
              <a:spcBef>
                <a:spcPct val="20000"/>
              </a:spcBef>
              <a:buChar char="•"/>
              <a:defRPr sz="1400">
                <a:solidFill>
                  <a:srgbClr val="26214F"/>
                </a:solidFill>
                <a:latin typeface="仿宋_GB2312" pitchFamily="49" charset="-122"/>
                <a:ea typeface="宋体" panose="02010600030101010101" pitchFamily="2" charset="-122"/>
              </a:defRPr>
            </a:lvl5pPr>
            <a:lvl6pPr marL="25146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6pPr>
            <a:lvl7pPr marL="29718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7pPr>
            <a:lvl8pPr marL="34290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8pPr>
            <a:lvl9pPr marL="38862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9pPr>
          </a:lstStyle>
          <a:p>
            <a:pPr eaLnBrk="1" latinLnBrk="0" hangingPunct="1">
              <a:spcBef>
                <a:spcPct val="0"/>
              </a:spcBef>
              <a:buFontTx/>
              <a:buNone/>
              <a:defRPr/>
            </a:pPr>
            <a:r>
              <a:rPr lang="zh-CN" altLang="en-US" sz="2000" b="1" dirty="0">
                <a:solidFill>
                  <a:srgbClr val="3366CC"/>
                </a:solidFill>
                <a:latin typeface="+mn-ea"/>
                <a:ea typeface="+mn-ea"/>
              </a:rPr>
              <a:t>直方图 </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91" name="Rectangle 11"/>
          <p:cNvSpPr>
            <a:spLocks noChangeArrowheads="1"/>
          </p:cNvSpPr>
          <p:nvPr/>
        </p:nvSpPr>
        <p:spPr bwMode="auto">
          <a:xfrm>
            <a:off x="539750" y="1052513"/>
            <a:ext cx="8280400" cy="164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marL="482600" indent="-482600" eaLnBrk="1" hangingPunct="1">
              <a:lnSpc>
                <a:spcPct val="130000"/>
              </a:lnSpc>
              <a:buClr>
                <a:srgbClr val="3366CC"/>
              </a:buClr>
              <a:buFont typeface="Wingdings" pitchFamily="2" charset="2"/>
              <a:buChar char="Ø"/>
            </a:pPr>
            <a:r>
              <a:rPr kumimoji="1" lang="zh-CN" altLang="en-US" sz="2000" b="1" dirty="0">
                <a:solidFill>
                  <a:srgbClr val="3366CC"/>
                </a:solidFill>
                <a:latin typeface="Times New Roman" pitchFamily="18" charset="0"/>
                <a:ea typeface="宋体" pitchFamily="2" charset="-122"/>
              </a:rPr>
              <a:t>仅依赖象素灰度的阈值选取 － </a:t>
            </a:r>
            <a:r>
              <a:rPr kumimoji="1" lang="zh-CN" altLang="en-US" sz="2000" b="1" dirty="0">
                <a:solidFill>
                  <a:srgbClr val="FF0000"/>
                </a:solidFill>
                <a:latin typeface="Times New Roman" pitchFamily="18" charset="0"/>
                <a:ea typeface="宋体" pitchFamily="2" charset="-122"/>
              </a:rPr>
              <a:t>全局阈值</a:t>
            </a:r>
            <a:endParaRPr kumimoji="1" lang="en-US" altLang="zh-CN" sz="2000" b="1" dirty="0">
              <a:solidFill>
                <a:srgbClr val="FF0000"/>
              </a:solidFill>
              <a:latin typeface="Times New Roman" pitchFamily="18" charset="0"/>
              <a:ea typeface="宋体" pitchFamily="2" charset="-122"/>
            </a:endParaRPr>
          </a:p>
          <a:p>
            <a:pPr marL="482600" indent="-482600" eaLnBrk="1" hangingPunct="1">
              <a:lnSpc>
                <a:spcPct val="130000"/>
              </a:lnSpc>
              <a:buClr>
                <a:srgbClr val="3366CC"/>
              </a:buClr>
              <a:buFont typeface="Wingdings" pitchFamily="2" charset="2"/>
              <a:buChar char="Ø"/>
            </a:pPr>
            <a:r>
              <a:rPr kumimoji="1" lang="zh-CN" altLang="en-US" sz="2000" b="1" dirty="0">
                <a:solidFill>
                  <a:srgbClr val="3366CC"/>
                </a:solidFill>
                <a:latin typeface="Times New Roman" pitchFamily="18" charset="0"/>
                <a:ea typeface="宋体" pitchFamily="2" charset="-122"/>
              </a:rPr>
              <a:t>依赖象素灰度和其周围邻域的局部性质选取 － </a:t>
            </a:r>
            <a:r>
              <a:rPr kumimoji="1" lang="zh-CN" altLang="en-US" sz="2000" b="1" dirty="0">
                <a:solidFill>
                  <a:srgbClr val="FF0000"/>
                </a:solidFill>
                <a:latin typeface="Times New Roman" pitchFamily="18" charset="0"/>
                <a:ea typeface="宋体" pitchFamily="2" charset="-122"/>
              </a:rPr>
              <a:t>局部阈值</a:t>
            </a:r>
            <a:endParaRPr kumimoji="1" lang="en-US" altLang="zh-CN" sz="2000" b="1" dirty="0">
              <a:solidFill>
                <a:srgbClr val="FF0000"/>
              </a:solidFill>
              <a:latin typeface="Times New Roman" pitchFamily="18" charset="0"/>
              <a:ea typeface="宋体" pitchFamily="2" charset="-122"/>
            </a:endParaRPr>
          </a:p>
          <a:p>
            <a:pPr marL="482600" indent="-482600" eaLnBrk="1" hangingPunct="1">
              <a:lnSpc>
                <a:spcPct val="130000"/>
              </a:lnSpc>
              <a:buClr>
                <a:srgbClr val="3366CC"/>
              </a:buClr>
              <a:buFont typeface="Wingdings" pitchFamily="2" charset="2"/>
              <a:buChar char="Ø"/>
            </a:pPr>
            <a:r>
              <a:rPr kumimoji="1" lang="zh-CN" altLang="en-US" sz="2000" b="1" dirty="0">
                <a:solidFill>
                  <a:srgbClr val="3366CC"/>
                </a:solidFill>
                <a:latin typeface="Times New Roman" pitchFamily="18" charset="0"/>
                <a:ea typeface="宋体" pitchFamily="2" charset="-122"/>
              </a:rPr>
              <a:t>除依赖象素灰度和其周围邻域的局部性质外，还与坐标位置有关  － </a:t>
            </a:r>
            <a:r>
              <a:rPr kumimoji="1" lang="zh-CN" altLang="en-US" sz="2000" b="1" dirty="0">
                <a:solidFill>
                  <a:srgbClr val="FF0000"/>
                </a:solidFill>
                <a:latin typeface="Times New Roman" pitchFamily="18" charset="0"/>
                <a:ea typeface="宋体" pitchFamily="2" charset="-122"/>
              </a:rPr>
              <a:t>动态阈值</a:t>
            </a:r>
          </a:p>
        </p:txBody>
      </p:sp>
      <p:sp>
        <p:nvSpPr>
          <p:cNvPr id="711692" name="Rectangle 12"/>
          <p:cNvSpPr>
            <a:spLocks noChangeArrowheads="1"/>
          </p:cNvSpPr>
          <p:nvPr/>
        </p:nvSpPr>
        <p:spPr bwMode="auto">
          <a:xfrm>
            <a:off x="576263" y="3503613"/>
            <a:ext cx="182086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latinLnBrk="1">
              <a:spcBef>
                <a:spcPct val="20000"/>
              </a:spcBef>
              <a:buChar char="•"/>
              <a:defRPr sz="2200">
                <a:solidFill>
                  <a:srgbClr val="26214F"/>
                </a:solidFill>
                <a:latin typeface="仿宋_GB2312" pitchFamily="49" charset="-122"/>
                <a:ea typeface="宋体" panose="02010600030101010101" pitchFamily="2" charset="-122"/>
              </a:defRPr>
            </a:lvl1pPr>
            <a:lvl2pPr marL="742950" indent="-285750" latinLnBrk="1">
              <a:spcBef>
                <a:spcPct val="20000"/>
              </a:spcBef>
              <a:buChar char="•"/>
              <a:defRPr sz="2000">
                <a:solidFill>
                  <a:srgbClr val="26214F"/>
                </a:solidFill>
                <a:latin typeface="仿宋_GB2312" pitchFamily="49" charset="-122"/>
                <a:ea typeface="宋体" panose="02010600030101010101" pitchFamily="2" charset="-122"/>
              </a:defRPr>
            </a:lvl2pPr>
            <a:lvl3pPr marL="1143000" indent="-228600" latinLnBrk="1">
              <a:spcBef>
                <a:spcPct val="20000"/>
              </a:spcBef>
              <a:buChar char="•"/>
              <a:defRPr sz="2400">
                <a:solidFill>
                  <a:srgbClr val="26214F"/>
                </a:solidFill>
                <a:latin typeface="仿宋_GB2312" pitchFamily="49" charset="-122"/>
                <a:ea typeface="宋体" panose="02010600030101010101" pitchFamily="2" charset="-122"/>
              </a:defRPr>
            </a:lvl3pPr>
            <a:lvl4pPr marL="1600200" indent="-228600" latinLnBrk="1">
              <a:spcBef>
                <a:spcPct val="20000"/>
              </a:spcBef>
              <a:buChar char="•"/>
              <a:defRPr sz="1600">
                <a:solidFill>
                  <a:srgbClr val="26214F"/>
                </a:solidFill>
                <a:latin typeface="仿宋_GB2312" pitchFamily="49" charset="-122"/>
                <a:ea typeface="宋体" panose="02010600030101010101" pitchFamily="2" charset="-122"/>
              </a:defRPr>
            </a:lvl4pPr>
            <a:lvl5pPr marL="2057400" indent="-228600" latinLnBrk="1">
              <a:spcBef>
                <a:spcPct val="20000"/>
              </a:spcBef>
              <a:buChar char="•"/>
              <a:defRPr sz="1400">
                <a:solidFill>
                  <a:srgbClr val="26214F"/>
                </a:solidFill>
                <a:latin typeface="仿宋_GB2312" pitchFamily="49" charset="-122"/>
                <a:ea typeface="宋体" panose="02010600030101010101" pitchFamily="2" charset="-122"/>
              </a:defRPr>
            </a:lvl5pPr>
            <a:lvl6pPr marL="25146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6pPr>
            <a:lvl7pPr marL="29718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7pPr>
            <a:lvl8pPr marL="34290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8pPr>
            <a:lvl9pPr marL="38862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9pPr>
          </a:lstStyle>
          <a:p>
            <a:pPr marL="342900" indent="-342900" eaLnBrk="1" latinLnBrk="0" hangingPunct="1">
              <a:spcBef>
                <a:spcPct val="0"/>
              </a:spcBef>
              <a:buFont typeface="Wingdings" panose="05000000000000000000" pitchFamily="2" charset="2"/>
              <a:buChar char="Ø"/>
              <a:defRPr/>
            </a:pPr>
            <a:r>
              <a:rPr kumimoji="1" lang="zh-CN" altLang="en-US" sz="2000" b="1" dirty="0">
                <a:solidFill>
                  <a:schemeClr val="accent2">
                    <a:lumMod val="50000"/>
                  </a:schemeClr>
                </a:solidFill>
                <a:latin typeface="Times New Roman" panose="02020603050405020304" pitchFamily="18" charset="0"/>
              </a:rPr>
              <a:t>极小点阈值</a:t>
            </a:r>
          </a:p>
        </p:txBody>
      </p:sp>
      <p:sp>
        <p:nvSpPr>
          <p:cNvPr id="86020" name="Rectangle 13"/>
          <p:cNvSpPr>
            <a:spLocks noChangeArrowheads="1"/>
          </p:cNvSpPr>
          <p:nvPr/>
        </p:nvSpPr>
        <p:spPr bwMode="auto">
          <a:xfrm>
            <a:off x="323850" y="668338"/>
            <a:ext cx="391636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wrap="none">
            <a:spAutoFit/>
          </a:bodyPr>
          <a:lstStyle>
            <a:lvl1pPr latinLnBrk="1">
              <a:spcBef>
                <a:spcPct val="20000"/>
              </a:spcBef>
              <a:buChar char="•"/>
              <a:defRPr sz="2200">
                <a:solidFill>
                  <a:srgbClr val="26214F"/>
                </a:solidFill>
                <a:latin typeface="仿宋_GB2312" pitchFamily="49" charset="-122"/>
                <a:ea typeface="宋体" panose="02010600030101010101" pitchFamily="2" charset="-122"/>
              </a:defRPr>
            </a:lvl1pPr>
            <a:lvl2pPr marL="742950" indent="-285750" latinLnBrk="1">
              <a:spcBef>
                <a:spcPct val="20000"/>
              </a:spcBef>
              <a:buChar char="•"/>
              <a:defRPr sz="2000">
                <a:solidFill>
                  <a:srgbClr val="26214F"/>
                </a:solidFill>
                <a:latin typeface="仿宋_GB2312" pitchFamily="49" charset="-122"/>
                <a:ea typeface="宋体" panose="02010600030101010101" pitchFamily="2" charset="-122"/>
              </a:defRPr>
            </a:lvl2pPr>
            <a:lvl3pPr marL="1143000" indent="-228600" latinLnBrk="1">
              <a:spcBef>
                <a:spcPct val="20000"/>
              </a:spcBef>
              <a:buChar char="•"/>
              <a:defRPr sz="2400">
                <a:solidFill>
                  <a:srgbClr val="26214F"/>
                </a:solidFill>
                <a:latin typeface="仿宋_GB2312" pitchFamily="49" charset="-122"/>
                <a:ea typeface="宋体" panose="02010600030101010101" pitchFamily="2" charset="-122"/>
              </a:defRPr>
            </a:lvl3pPr>
            <a:lvl4pPr marL="1600200" indent="-228600" latinLnBrk="1">
              <a:spcBef>
                <a:spcPct val="20000"/>
              </a:spcBef>
              <a:buChar char="•"/>
              <a:defRPr sz="1600">
                <a:solidFill>
                  <a:srgbClr val="26214F"/>
                </a:solidFill>
                <a:latin typeface="仿宋_GB2312" pitchFamily="49" charset="-122"/>
                <a:ea typeface="宋体" panose="02010600030101010101" pitchFamily="2" charset="-122"/>
              </a:defRPr>
            </a:lvl4pPr>
            <a:lvl5pPr marL="2057400" indent="-228600" latinLnBrk="1">
              <a:spcBef>
                <a:spcPct val="20000"/>
              </a:spcBef>
              <a:buChar char="•"/>
              <a:defRPr sz="1400">
                <a:solidFill>
                  <a:srgbClr val="26214F"/>
                </a:solidFill>
                <a:latin typeface="仿宋_GB2312" pitchFamily="49" charset="-122"/>
                <a:ea typeface="宋体" panose="02010600030101010101" pitchFamily="2" charset="-122"/>
              </a:defRPr>
            </a:lvl5pPr>
            <a:lvl6pPr marL="25146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6pPr>
            <a:lvl7pPr marL="29718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7pPr>
            <a:lvl8pPr marL="34290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8pPr>
            <a:lvl9pPr marL="38862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9pPr>
          </a:lstStyle>
          <a:p>
            <a:pPr marL="342900" indent="-342900" eaLnBrk="1" latinLnBrk="0" hangingPunct="1">
              <a:spcBef>
                <a:spcPct val="0"/>
              </a:spcBef>
              <a:buFont typeface="Wingdings" panose="05000000000000000000" pitchFamily="2" charset="2"/>
              <a:buChar char="u"/>
              <a:defRPr/>
            </a:pPr>
            <a:r>
              <a:rPr kumimoji="1" lang="zh-CN" altLang="en-US" sz="2400" b="1" dirty="0">
                <a:solidFill>
                  <a:srgbClr val="C00000"/>
                </a:solidFill>
                <a:latin typeface="+mn-ea"/>
                <a:ea typeface="+mn-ea"/>
              </a:rPr>
              <a:t>分割中阈值的选取依据：</a:t>
            </a:r>
          </a:p>
        </p:txBody>
      </p:sp>
      <p:sp>
        <p:nvSpPr>
          <p:cNvPr id="711694" name="Rectangle 14"/>
          <p:cNvSpPr>
            <a:spLocks noChangeArrowheads="1"/>
          </p:cNvSpPr>
          <p:nvPr/>
        </p:nvSpPr>
        <p:spPr bwMode="auto">
          <a:xfrm>
            <a:off x="314325" y="2997200"/>
            <a:ext cx="39163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type="none" w="sm" len="sm"/>
                <a:tailEnd type="none" w="sm" len="sm"/>
              </a14:hiddenLine>
            </a:ext>
          </a:extLst>
        </p:spPr>
        <p:txBody>
          <a:bodyPr wrap="none">
            <a:spAutoFit/>
          </a:bodyPr>
          <a:lstStyle>
            <a:lvl1pPr latinLnBrk="1">
              <a:spcBef>
                <a:spcPct val="20000"/>
              </a:spcBef>
              <a:buChar char="•"/>
              <a:defRPr sz="2200">
                <a:solidFill>
                  <a:srgbClr val="26214F"/>
                </a:solidFill>
                <a:latin typeface="仿宋_GB2312" pitchFamily="49" charset="-122"/>
                <a:ea typeface="宋体" panose="02010600030101010101" pitchFamily="2" charset="-122"/>
              </a:defRPr>
            </a:lvl1pPr>
            <a:lvl2pPr marL="742950" indent="-285750" latinLnBrk="1">
              <a:spcBef>
                <a:spcPct val="20000"/>
              </a:spcBef>
              <a:buChar char="•"/>
              <a:defRPr sz="2000">
                <a:solidFill>
                  <a:srgbClr val="26214F"/>
                </a:solidFill>
                <a:latin typeface="仿宋_GB2312" pitchFamily="49" charset="-122"/>
                <a:ea typeface="宋体" panose="02010600030101010101" pitchFamily="2" charset="-122"/>
              </a:defRPr>
            </a:lvl2pPr>
            <a:lvl3pPr marL="1143000" indent="-228600" latinLnBrk="1">
              <a:spcBef>
                <a:spcPct val="20000"/>
              </a:spcBef>
              <a:buChar char="•"/>
              <a:defRPr sz="2400">
                <a:solidFill>
                  <a:srgbClr val="26214F"/>
                </a:solidFill>
                <a:latin typeface="仿宋_GB2312" pitchFamily="49" charset="-122"/>
                <a:ea typeface="宋体" panose="02010600030101010101" pitchFamily="2" charset="-122"/>
              </a:defRPr>
            </a:lvl3pPr>
            <a:lvl4pPr marL="1600200" indent="-228600" latinLnBrk="1">
              <a:spcBef>
                <a:spcPct val="20000"/>
              </a:spcBef>
              <a:buChar char="•"/>
              <a:defRPr sz="1600">
                <a:solidFill>
                  <a:srgbClr val="26214F"/>
                </a:solidFill>
                <a:latin typeface="仿宋_GB2312" pitchFamily="49" charset="-122"/>
                <a:ea typeface="宋体" panose="02010600030101010101" pitchFamily="2" charset="-122"/>
              </a:defRPr>
            </a:lvl4pPr>
            <a:lvl5pPr marL="2057400" indent="-228600" latinLnBrk="1">
              <a:spcBef>
                <a:spcPct val="20000"/>
              </a:spcBef>
              <a:buChar char="•"/>
              <a:defRPr sz="1400">
                <a:solidFill>
                  <a:srgbClr val="26214F"/>
                </a:solidFill>
                <a:latin typeface="仿宋_GB2312" pitchFamily="49" charset="-122"/>
                <a:ea typeface="宋体" panose="02010600030101010101" pitchFamily="2" charset="-122"/>
              </a:defRPr>
            </a:lvl5pPr>
            <a:lvl6pPr marL="25146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6pPr>
            <a:lvl7pPr marL="29718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7pPr>
            <a:lvl8pPr marL="34290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8pPr>
            <a:lvl9pPr marL="38862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9pPr>
          </a:lstStyle>
          <a:p>
            <a:pPr marL="342900" indent="-342900" eaLnBrk="1" latinLnBrk="0" hangingPunct="1">
              <a:spcBef>
                <a:spcPct val="0"/>
              </a:spcBef>
              <a:buFont typeface="Wingdings" panose="05000000000000000000" pitchFamily="2" charset="2"/>
              <a:buChar char="u"/>
              <a:defRPr/>
            </a:pPr>
            <a:r>
              <a:rPr kumimoji="1" lang="zh-CN" altLang="en-US" sz="2400" b="1" dirty="0">
                <a:solidFill>
                  <a:srgbClr val="C00000"/>
                </a:solidFill>
                <a:latin typeface="+mn-ea"/>
                <a:ea typeface="+mn-ea"/>
              </a:rPr>
              <a:t>依赖象素灰度的阈值选取</a:t>
            </a:r>
          </a:p>
        </p:txBody>
      </p:sp>
      <p:sp>
        <p:nvSpPr>
          <p:cNvPr id="711695" name="Rectangle 15"/>
          <p:cNvSpPr>
            <a:spLocks noChangeArrowheads="1"/>
          </p:cNvSpPr>
          <p:nvPr/>
        </p:nvSpPr>
        <p:spPr bwMode="auto">
          <a:xfrm>
            <a:off x="576263" y="4724400"/>
            <a:ext cx="1562100"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latinLnBrk="1">
              <a:spcBef>
                <a:spcPct val="20000"/>
              </a:spcBef>
              <a:buChar char="•"/>
              <a:defRPr sz="2200">
                <a:solidFill>
                  <a:srgbClr val="26214F"/>
                </a:solidFill>
                <a:latin typeface="仿宋_GB2312" pitchFamily="49" charset="-122"/>
                <a:ea typeface="宋体" panose="02010600030101010101" pitchFamily="2" charset="-122"/>
              </a:defRPr>
            </a:lvl1pPr>
            <a:lvl2pPr marL="742950" indent="-285750" latinLnBrk="1">
              <a:spcBef>
                <a:spcPct val="20000"/>
              </a:spcBef>
              <a:buChar char="•"/>
              <a:defRPr sz="2000">
                <a:solidFill>
                  <a:srgbClr val="26214F"/>
                </a:solidFill>
                <a:latin typeface="仿宋_GB2312" pitchFamily="49" charset="-122"/>
                <a:ea typeface="宋体" panose="02010600030101010101" pitchFamily="2" charset="-122"/>
              </a:defRPr>
            </a:lvl2pPr>
            <a:lvl3pPr marL="1143000" indent="-228600" latinLnBrk="1">
              <a:spcBef>
                <a:spcPct val="20000"/>
              </a:spcBef>
              <a:buChar char="•"/>
              <a:defRPr sz="2400">
                <a:solidFill>
                  <a:srgbClr val="26214F"/>
                </a:solidFill>
                <a:latin typeface="仿宋_GB2312" pitchFamily="49" charset="-122"/>
                <a:ea typeface="宋体" panose="02010600030101010101" pitchFamily="2" charset="-122"/>
              </a:defRPr>
            </a:lvl3pPr>
            <a:lvl4pPr marL="1600200" indent="-228600" latinLnBrk="1">
              <a:spcBef>
                <a:spcPct val="20000"/>
              </a:spcBef>
              <a:buChar char="•"/>
              <a:defRPr sz="1600">
                <a:solidFill>
                  <a:srgbClr val="26214F"/>
                </a:solidFill>
                <a:latin typeface="仿宋_GB2312" pitchFamily="49" charset="-122"/>
                <a:ea typeface="宋体" panose="02010600030101010101" pitchFamily="2" charset="-122"/>
              </a:defRPr>
            </a:lvl4pPr>
            <a:lvl5pPr marL="2057400" indent="-228600" latinLnBrk="1">
              <a:spcBef>
                <a:spcPct val="20000"/>
              </a:spcBef>
              <a:buChar char="•"/>
              <a:defRPr sz="1400">
                <a:solidFill>
                  <a:srgbClr val="26214F"/>
                </a:solidFill>
                <a:latin typeface="仿宋_GB2312" pitchFamily="49" charset="-122"/>
                <a:ea typeface="宋体" panose="02010600030101010101" pitchFamily="2" charset="-122"/>
              </a:defRPr>
            </a:lvl5pPr>
            <a:lvl6pPr marL="25146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6pPr>
            <a:lvl7pPr marL="29718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7pPr>
            <a:lvl8pPr marL="34290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8pPr>
            <a:lvl9pPr marL="3886200" indent="-228600"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9pPr>
          </a:lstStyle>
          <a:p>
            <a:pPr marL="342900" indent="-342900" eaLnBrk="1" latinLnBrk="0" hangingPunct="1">
              <a:spcBef>
                <a:spcPct val="0"/>
              </a:spcBef>
              <a:buFont typeface="Wingdings" panose="05000000000000000000" pitchFamily="2" charset="2"/>
              <a:buChar char="Ø"/>
              <a:defRPr/>
            </a:pPr>
            <a:r>
              <a:rPr kumimoji="1" lang="zh-CN" altLang="en-US" sz="2000" b="1" dirty="0">
                <a:solidFill>
                  <a:schemeClr val="accent2">
                    <a:lumMod val="50000"/>
                  </a:schemeClr>
                </a:solidFill>
                <a:latin typeface="Times New Roman" panose="02020603050405020304" pitchFamily="18" charset="0"/>
              </a:rPr>
              <a:t>最优阈值</a:t>
            </a:r>
          </a:p>
        </p:txBody>
      </p:sp>
      <p:sp>
        <p:nvSpPr>
          <p:cNvPr id="711696" name="Rectangle 16"/>
          <p:cNvSpPr>
            <a:spLocks noChangeArrowheads="1"/>
          </p:cNvSpPr>
          <p:nvPr/>
        </p:nvSpPr>
        <p:spPr bwMode="auto">
          <a:xfrm>
            <a:off x="900113" y="3792538"/>
            <a:ext cx="7993062"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eaLnBrk="1" hangingPunct="1">
              <a:lnSpc>
                <a:spcPct val="140000"/>
              </a:lnSpc>
            </a:pPr>
            <a:r>
              <a:rPr kumimoji="1" lang="zh-CN" altLang="en-US" sz="2000" b="1" dirty="0">
                <a:solidFill>
                  <a:srgbClr val="3366CC"/>
                </a:solidFill>
                <a:latin typeface="Times New Roman" pitchFamily="18" charset="0"/>
                <a:ea typeface="宋体" pitchFamily="2" charset="-122"/>
              </a:rPr>
              <a:t>通过寻找直方图的极小点确定分割阈值，在确定极小点过程中可能需要对直方图进行平滑。</a:t>
            </a:r>
          </a:p>
        </p:txBody>
      </p:sp>
      <p:sp>
        <p:nvSpPr>
          <p:cNvPr id="711697" name="Rectangle 17"/>
          <p:cNvSpPr>
            <a:spLocks noChangeArrowheads="1"/>
          </p:cNvSpPr>
          <p:nvPr/>
        </p:nvSpPr>
        <p:spPr bwMode="auto">
          <a:xfrm>
            <a:off x="900113" y="5087938"/>
            <a:ext cx="8099425" cy="1282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algn="just" eaLnBrk="1" hangingPunct="1">
              <a:lnSpc>
                <a:spcPct val="130000"/>
              </a:lnSpc>
            </a:pPr>
            <a:r>
              <a:rPr kumimoji="1" lang="zh-CN" altLang="en-US" sz="2000" b="1" dirty="0">
                <a:solidFill>
                  <a:srgbClr val="3366CC"/>
                </a:solidFill>
                <a:latin typeface="Times New Roman" pitchFamily="18" charset="0"/>
                <a:ea typeface="宋体" pitchFamily="2" charset="-122"/>
              </a:rPr>
              <a:t>通常，图像中目标和背景的灰度值有部分交错，在分割时总希望减少分割误差。为此，需要研究</a:t>
            </a:r>
            <a:r>
              <a:rPr kumimoji="1" lang="zh-CN" altLang="en-US" sz="2000" b="1" dirty="0">
                <a:solidFill>
                  <a:srgbClr val="FF0000"/>
                </a:solidFill>
                <a:latin typeface="Times New Roman" pitchFamily="18" charset="0"/>
                <a:ea typeface="宋体" pitchFamily="2" charset="-122"/>
              </a:rPr>
              <a:t>最优阈值</a:t>
            </a:r>
            <a:r>
              <a:rPr kumimoji="1" lang="zh-CN" altLang="en-US" sz="2000" b="1" dirty="0">
                <a:solidFill>
                  <a:srgbClr val="3366CC"/>
                </a:solidFill>
                <a:latin typeface="Times New Roman" pitchFamily="18" charset="0"/>
                <a:ea typeface="宋体" pitchFamily="2" charset="-122"/>
              </a:rPr>
              <a:t>问题。通过背景和目标的灰度概率分布函数可以在一定条件下确定最佳阈值。</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1169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71169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71169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711696"/>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711695"/>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7116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691" grpId="0" autoUpdateAnimBg="0"/>
      <p:bldP spid="711692" grpId="0" autoUpdateAnimBg="0"/>
      <p:bldP spid="711694" grpId="0" autoUpdateAnimBg="0"/>
      <p:bldP spid="711695" grpId="0" autoUpdateAnimBg="0"/>
      <p:bldP spid="711696" grpId="0" autoUpdateAnimBg="0"/>
      <p:bldP spid="71169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3" name="Rectangle 3"/>
          <p:cNvSpPr>
            <a:spLocks noGrp="1" noChangeArrowheads="1"/>
          </p:cNvSpPr>
          <p:nvPr>
            <p:ph idx="4294967295"/>
          </p:nvPr>
        </p:nvSpPr>
        <p:spPr>
          <a:xfrm>
            <a:off x="323850" y="549275"/>
            <a:ext cx="8208963" cy="5545138"/>
          </a:xfrm>
        </p:spPr>
        <p:txBody>
          <a:bodyPr/>
          <a:lstStyle/>
          <a:p>
            <a:pPr marL="539750" indent="-457200" eaLnBrk="1" hangingPunct="1">
              <a:spcAft>
                <a:spcPts val="0"/>
              </a:spcAft>
              <a:buFont typeface="Wingdings" panose="05000000000000000000" pitchFamily="2" charset="2"/>
              <a:buChar char="u"/>
              <a:defRPr/>
            </a:pPr>
            <a:r>
              <a:rPr lang="zh-CN" altLang="en-US" sz="2400" b="1" dirty="0">
                <a:solidFill>
                  <a:srgbClr val="C00000"/>
                </a:solidFill>
              </a:rPr>
              <a:t>通过交互方式得到阈值</a:t>
            </a:r>
          </a:p>
          <a:p>
            <a:pPr marL="746125" lvl="1" indent="-342900" eaLnBrk="1" hangingPunct="1">
              <a:spcAft>
                <a:spcPts val="0"/>
              </a:spcAft>
              <a:buFont typeface="Wingdings" panose="05000000000000000000" pitchFamily="2" charset="2"/>
              <a:buChar char="Ø"/>
              <a:defRPr/>
            </a:pPr>
            <a:r>
              <a:rPr lang="zh-CN" altLang="en-US" sz="2000" b="1" dirty="0">
                <a:solidFill>
                  <a:srgbClr val="C00000"/>
                </a:solidFill>
                <a:latin typeface="+mn-ea"/>
              </a:rPr>
              <a:t>基本思想：</a:t>
            </a:r>
          </a:p>
          <a:p>
            <a:pPr marL="657225" lvl="2" indent="0" eaLnBrk="1" hangingPunct="1">
              <a:spcAft>
                <a:spcPts val="0"/>
              </a:spcAft>
              <a:buFontTx/>
              <a:buNone/>
              <a:defRPr/>
            </a:pPr>
            <a:r>
              <a:rPr lang="zh-CN" altLang="en-US" sz="2000" b="1" dirty="0">
                <a:solidFill>
                  <a:srgbClr val="3366CC"/>
                </a:solidFill>
                <a:latin typeface="+mn-ea"/>
              </a:rPr>
              <a:t>在通过交互方式下，得到对象（或背景）的灰度值，比得到阈值</a:t>
            </a:r>
            <a:r>
              <a:rPr lang="en-US" altLang="zh-CN" sz="2000" b="1" dirty="0">
                <a:solidFill>
                  <a:srgbClr val="3366CC"/>
                </a:solidFill>
                <a:latin typeface="+mn-ea"/>
              </a:rPr>
              <a:t>T</a:t>
            </a:r>
            <a:r>
              <a:rPr lang="zh-CN" altLang="en-US" sz="2000" b="1" dirty="0">
                <a:solidFill>
                  <a:srgbClr val="3366CC"/>
                </a:solidFill>
                <a:latin typeface="+mn-ea"/>
              </a:rPr>
              <a:t>容易得多。</a:t>
            </a:r>
          </a:p>
          <a:p>
            <a:pPr marL="885825" lvl="2" eaLnBrk="1" hangingPunct="1">
              <a:spcAft>
                <a:spcPts val="0"/>
              </a:spcAft>
              <a:buFontTx/>
              <a:buNone/>
              <a:defRPr/>
            </a:pPr>
            <a:r>
              <a:rPr lang="zh-CN" altLang="en-US" sz="2000" b="1" dirty="0">
                <a:solidFill>
                  <a:srgbClr val="3366CC"/>
                </a:solidFill>
                <a:latin typeface="+mn-ea"/>
              </a:rPr>
              <a:t>假设：对象的灰度值</a:t>
            </a:r>
            <a:r>
              <a:rPr lang="en-US" altLang="zh-CN" sz="2000" b="1" dirty="0">
                <a:solidFill>
                  <a:srgbClr val="3366CC"/>
                </a:solidFill>
                <a:latin typeface="+mn-ea"/>
              </a:rPr>
              <a:t>(</a:t>
            </a:r>
            <a:r>
              <a:rPr lang="zh-CN" altLang="en-US" sz="2000" b="1" dirty="0">
                <a:solidFill>
                  <a:srgbClr val="3366CC"/>
                </a:solidFill>
                <a:latin typeface="+mn-ea"/>
              </a:rPr>
              <a:t>也称样点值</a:t>
            </a:r>
            <a:r>
              <a:rPr lang="en-US" altLang="zh-CN" sz="2000" b="1" dirty="0">
                <a:solidFill>
                  <a:srgbClr val="3366CC"/>
                </a:solidFill>
                <a:latin typeface="+mn-ea"/>
              </a:rPr>
              <a:t>)</a:t>
            </a:r>
            <a:r>
              <a:rPr lang="zh-CN" altLang="en-US" sz="2000" b="1" dirty="0">
                <a:solidFill>
                  <a:srgbClr val="3366CC"/>
                </a:solidFill>
                <a:latin typeface="+mn-ea"/>
              </a:rPr>
              <a:t>为</a:t>
            </a:r>
            <a:r>
              <a:rPr lang="en-US" altLang="zh-CN" sz="2000" b="1" dirty="0">
                <a:solidFill>
                  <a:srgbClr val="3366CC"/>
                </a:solidFill>
                <a:latin typeface="+mn-ea"/>
              </a:rPr>
              <a:t>f(x</a:t>
            </a:r>
            <a:r>
              <a:rPr lang="en-US" altLang="zh-CN" sz="2000" b="1" baseline="-25000" dirty="0">
                <a:solidFill>
                  <a:srgbClr val="3366CC"/>
                </a:solidFill>
                <a:latin typeface="+mn-ea"/>
              </a:rPr>
              <a:t>0</a:t>
            </a:r>
            <a:r>
              <a:rPr lang="en-US" altLang="zh-CN" sz="2000" b="1" dirty="0">
                <a:solidFill>
                  <a:srgbClr val="3366CC"/>
                </a:solidFill>
                <a:latin typeface="+mn-ea"/>
              </a:rPr>
              <a:t>,y</a:t>
            </a:r>
            <a:r>
              <a:rPr lang="en-US" altLang="zh-CN" sz="2000" b="1" baseline="-25000" dirty="0">
                <a:solidFill>
                  <a:srgbClr val="3366CC"/>
                </a:solidFill>
                <a:latin typeface="+mn-ea"/>
              </a:rPr>
              <a:t>0</a:t>
            </a:r>
            <a:r>
              <a:rPr lang="en-US" altLang="zh-CN" sz="2000" b="1" dirty="0">
                <a:solidFill>
                  <a:srgbClr val="3366CC"/>
                </a:solidFill>
                <a:latin typeface="+mn-ea"/>
              </a:rPr>
              <a:t>),</a:t>
            </a:r>
          </a:p>
          <a:p>
            <a:pPr marL="885825" lvl="2" eaLnBrk="1" hangingPunct="1">
              <a:spcAft>
                <a:spcPts val="0"/>
              </a:spcAft>
              <a:buFontTx/>
              <a:buNone/>
              <a:defRPr/>
            </a:pPr>
            <a:r>
              <a:rPr lang="zh-CN" altLang="en-US" sz="2000" b="1" dirty="0">
                <a:solidFill>
                  <a:srgbClr val="3366CC"/>
                </a:solidFill>
                <a:latin typeface="+mn-ea"/>
              </a:rPr>
              <a:t>且：</a:t>
            </a:r>
            <a:r>
              <a:rPr lang="en-US" altLang="zh-CN" sz="2000" b="1" dirty="0">
                <a:solidFill>
                  <a:srgbClr val="3366CC"/>
                </a:solidFill>
                <a:latin typeface="+mn-ea"/>
              </a:rPr>
              <a:t>T = f(x</a:t>
            </a:r>
            <a:r>
              <a:rPr lang="en-US" altLang="zh-CN" sz="2000" b="1" baseline="-25000" dirty="0">
                <a:solidFill>
                  <a:srgbClr val="3366CC"/>
                </a:solidFill>
                <a:latin typeface="+mn-ea"/>
              </a:rPr>
              <a:t>0</a:t>
            </a:r>
            <a:r>
              <a:rPr lang="en-US" altLang="zh-CN" sz="2000" b="1" dirty="0">
                <a:solidFill>
                  <a:srgbClr val="3366CC"/>
                </a:solidFill>
                <a:latin typeface="+mn-ea"/>
              </a:rPr>
              <a:t>,y</a:t>
            </a:r>
            <a:r>
              <a:rPr lang="en-US" altLang="zh-CN" sz="2000" b="1" baseline="-25000" dirty="0">
                <a:solidFill>
                  <a:srgbClr val="3366CC"/>
                </a:solidFill>
                <a:latin typeface="+mn-ea"/>
              </a:rPr>
              <a:t>0</a:t>
            </a:r>
            <a:r>
              <a:rPr lang="en-US" altLang="zh-CN" sz="2000" b="1" dirty="0">
                <a:solidFill>
                  <a:srgbClr val="3366CC"/>
                </a:solidFill>
                <a:latin typeface="+mn-ea"/>
              </a:rPr>
              <a:t>) – R </a:t>
            </a:r>
            <a:r>
              <a:rPr lang="zh-CN" altLang="en-US" sz="2000" b="1" dirty="0">
                <a:solidFill>
                  <a:srgbClr val="3366CC"/>
                </a:solidFill>
                <a:latin typeface="+mn-ea"/>
              </a:rPr>
              <a:t>有：</a:t>
            </a:r>
          </a:p>
          <a:p>
            <a:pPr marL="639763" lvl="1" indent="-236538" eaLnBrk="1" hangingPunct="1">
              <a:spcAft>
                <a:spcPts val="0"/>
              </a:spcAft>
              <a:buFontTx/>
              <a:buNone/>
              <a:defRPr/>
            </a:pPr>
            <a:r>
              <a:rPr lang="zh-CN" altLang="en-US" sz="2000" b="1" dirty="0">
                <a:solidFill>
                  <a:srgbClr val="3366CC"/>
                </a:solidFill>
                <a:latin typeface="+mn-ea"/>
              </a:rPr>
              <a:t>			</a:t>
            </a:r>
            <a:r>
              <a:rPr lang="en-US" altLang="zh-CN" sz="2000" b="1" dirty="0">
                <a:solidFill>
                  <a:srgbClr val="3366CC"/>
                </a:solidFill>
                <a:latin typeface="+mn-ea"/>
              </a:rPr>
              <a:t>f(</a:t>
            </a:r>
            <a:r>
              <a:rPr lang="en-US" altLang="zh-CN" sz="2000" b="1" dirty="0" err="1">
                <a:solidFill>
                  <a:srgbClr val="3366CC"/>
                </a:solidFill>
                <a:latin typeface="+mn-ea"/>
              </a:rPr>
              <a:t>x,y</a:t>
            </a:r>
            <a:r>
              <a:rPr lang="en-US" altLang="zh-CN" sz="2000" b="1" dirty="0">
                <a:solidFill>
                  <a:srgbClr val="3366CC"/>
                </a:solidFill>
                <a:latin typeface="+mn-ea"/>
              </a:rPr>
              <a:t>) </a:t>
            </a:r>
            <a:r>
              <a:rPr lang="en-US" altLang="zh-CN" sz="2000" b="1" dirty="0">
                <a:solidFill>
                  <a:srgbClr val="3366CC"/>
                </a:solidFill>
                <a:latin typeface="+mn-ea"/>
                <a:sym typeface="Symbol" panose="05050102010706020507" pitchFamily="18" charset="2"/>
              </a:rPr>
              <a:t></a:t>
            </a:r>
            <a:r>
              <a:rPr lang="en-US" altLang="zh-CN" sz="2000" b="1" dirty="0">
                <a:solidFill>
                  <a:srgbClr val="3366CC"/>
                </a:solidFill>
                <a:latin typeface="+mn-ea"/>
              </a:rPr>
              <a:t> T</a:t>
            </a:r>
          </a:p>
          <a:p>
            <a:pPr marL="639763" lvl="1" indent="-236538" eaLnBrk="1" hangingPunct="1">
              <a:spcAft>
                <a:spcPts val="0"/>
              </a:spcAft>
              <a:buFontTx/>
              <a:buNone/>
              <a:defRPr/>
            </a:pPr>
            <a:r>
              <a:rPr lang="en-US" altLang="zh-CN" sz="2000" b="1" dirty="0">
                <a:solidFill>
                  <a:srgbClr val="3366CC"/>
                </a:solidFill>
                <a:latin typeface="+mn-ea"/>
              </a:rPr>
              <a:t>			f(</a:t>
            </a:r>
            <a:r>
              <a:rPr lang="en-US" altLang="zh-CN" sz="2000" b="1" dirty="0" err="1">
                <a:solidFill>
                  <a:srgbClr val="3366CC"/>
                </a:solidFill>
                <a:latin typeface="+mn-ea"/>
              </a:rPr>
              <a:t>x,y</a:t>
            </a:r>
            <a:r>
              <a:rPr lang="en-US" altLang="zh-CN" sz="2000" b="1" dirty="0">
                <a:solidFill>
                  <a:srgbClr val="3366CC"/>
                </a:solidFill>
                <a:latin typeface="+mn-ea"/>
              </a:rPr>
              <a:t>) </a:t>
            </a:r>
            <a:r>
              <a:rPr lang="en-US" altLang="zh-CN" sz="2000" b="1" dirty="0">
                <a:solidFill>
                  <a:srgbClr val="3366CC"/>
                </a:solidFill>
                <a:latin typeface="+mn-ea"/>
                <a:sym typeface="Symbol" panose="05050102010706020507" pitchFamily="18" charset="2"/>
              </a:rPr>
              <a:t></a:t>
            </a:r>
            <a:r>
              <a:rPr lang="en-US" altLang="zh-CN" sz="2000" b="1" dirty="0">
                <a:solidFill>
                  <a:srgbClr val="3366CC"/>
                </a:solidFill>
                <a:latin typeface="+mn-ea"/>
              </a:rPr>
              <a:t> f(x</a:t>
            </a:r>
            <a:r>
              <a:rPr lang="en-US" altLang="zh-CN" sz="2000" b="1" baseline="-25000" dirty="0">
                <a:solidFill>
                  <a:srgbClr val="3366CC"/>
                </a:solidFill>
                <a:latin typeface="+mn-ea"/>
              </a:rPr>
              <a:t>0</a:t>
            </a:r>
            <a:r>
              <a:rPr lang="en-US" altLang="zh-CN" sz="2000" b="1" dirty="0">
                <a:solidFill>
                  <a:srgbClr val="3366CC"/>
                </a:solidFill>
                <a:latin typeface="+mn-ea"/>
              </a:rPr>
              <a:t>,y</a:t>
            </a:r>
            <a:r>
              <a:rPr lang="en-US" altLang="zh-CN" sz="2000" b="1" baseline="-25000" dirty="0">
                <a:solidFill>
                  <a:srgbClr val="3366CC"/>
                </a:solidFill>
                <a:latin typeface="+mn-ea"/>
              </a:rPr>
              <a:t>0</a:t>
            </a:r>
            <a:r>
              <a:rPr lang="en-US" altLang="zh-CN" sz="2000" b="1" dirty="0">
                <a:solidFill>
                  <a:srgbClr val="3366CC"/>
                </a:solidFill>
                <a:latin typeface="+mn-ea"/>
              </a:rPr>
              <a:t>) – R</a:t>
            </a:r>
          </a:p>
          <a:p>
            <a:pPr marL="639763" lvl="1" indent="-236538" eaLnBrk="1" hangingPunct="1">
              <a:spcAft>
                <a:spcPts val="0"/>
              </a:spcAft>
              <a:buFontTx/>
              <a:buNone/>
              <a:defRPr/>
            </a:pPr>
            <a:r>
              <a:rPr lang="en-US" altLang="zh-CN" sz="2000" b="1" dirty="0">
                <a:solidFill>
                  <a:srgbClr val="3366CC"/>
                </a:solidFill>
                <a:latin typeface="+mn-ea"/>
              </a:rPr>
              <a:t>			|f(</a:t>
            </a:r>
            <a:r>
              <a:rPr lang="en-US" altLang="zh-CN" sz="2000" b="1" dirty="0" err="1">
                <a:solidFill>
                  <a:srgbClr val="3366CC"/>
                </a:solidFill>
                <a:latin typeface="+mn-ea"/>
              </a:rPr>
              <a:t>x,y</a:t>
            </a:r>
            <a:r>
              <a:rPr lang="en-US" altLang="zh-CN" sz="2000" b="1" dirty="0">
                <a:solidFill>
                  <a:srgbClr val="3366CC"/>
                </a:solidFill>
                <a:latin typeface="+mn-ea"/>
              </a:rPr>
              <a:t>) – f(x</a:t>
            </a:r>
            <a:r>
              <a:rPr lang="en-US" altLang="zh-CN" sz="2000" b="1" baseline="-25000" dirty="0">
                <a:solidFill>
                  <a:srgbClr val="3366CC"/>
                </a:solidFill>
                <a:latin typeface="+mn-ea"/>
              </a:rPr>
              <a:t>0</a:t>
            </a:r>
            <a:r>
              <a:rPr lang="en-US" altLang="zh-CN" sz="2000" b="1" dirty="0">
                <a:solidFill>
                  <a:srgbClr val="3366CC"/>
                </a:solidFill>
                <a:latin typeface="+mn-ea"/>
              </a:rPr>
              <a:t>,y</a:t>
            </a:r>
            <a:r>
              <a:rPr lang="en-US" altLang="zh-CN" sz="2000" b="1" baseline="-25000" dirty="0">
                <a:solidFill>
                  <a:srgbClr val="3366CC"/>
                </a:solidFill>
                <a:latin typeface="+mn-ea"/>
              </a:rPr>
              <a:t>0</a:t>
            </a:r>
            <a:r>
              <a:rPr lang="en-US" altLang="zh-CN" sz="2000" b="1" dirty="0">
                <a:solidFill>
                  <a:srgbClr val="3366CC"/>
                </a:solidFill>
                <a:latin typeface="+mn-ea"/>
              </a:rPr>
              <a:t>)| </a:t>
            </a:r>
            <a:r>
              <a:rPr lang="en-US" altLang="zh-CN" sz="2000" b="1" dirty="0">
                <a:solidFill>
                  <a:srgbClr val="3366CC"/>
                </a:solidFill>
                <a:latin typeface="+mn-ea"/>
                <a:sym typeface="Symbol" panose="05050102010706020507" pitchFamily="18" charset="2"/>
              </a:rPr>
              <a:t></a:t>
            </a:r>
            <a:r>
              <a:rPr lang="en-US" altLang="zh-CN" sz="2000" b="1" dirty="0">
                <a:solidFill>
                  <a:srgbClr val="3366CC"/>
                </a:solidFill>
                <a:latin typeface="+mn-ea"/>
              </a:rPr>
              <a:t> R</a:t>
            </a:r>
          </a:p>
          <a:p>
            <a:pPr marL="885825" lvl="2" eaLnBrk="1" hangingPunct="1">
              <a:spcAft>
                <a:spcPts val="0"/>
              </a:spcAft>
              <a:buFontTx/>
              <a:buNone/>
              <a:defRPr/>
            </a:pPr>
            <a:r>
              <a:rPr lang="zh-CN" altLang="en-US" sz="2000" b="1" dirty="0">
                <a:solidFill>
                  <a:srgbClr val="3366CC"/>
                </a:solidFill>
                <a:latin typeface="+mn-ea"/>
              </a:rPr>
              <a:t>其中</a:t>
            </a:r>
            <a:r>
              <a:rPr lang="en-US" altLang="zh-CN" sz="2000" b="1" dirty="0">
                <a:solidFill>
                  <a:srgbClr val="3366CC"/>
                </a:solidFill>
                <a:latin typeface="+mn-ea"/>
              </a:rPr>
              <a:t>R</a:t>
            </a:r>
            <a:r>
              <a:rPr lang="zh-CN" altLang="en-US" sz="2000" b="1" dirty="0">
                <a:solidFill>
                  <a:srgbClr val="3366CC"/>
                </a:solidFill>
                <a:latin typeface="+mn-ea"/>
              </a:rPr>
              <a:t>是容忍度，可通过试探获得。</a:t>
            </a:r>
            <a:endParaRPr lang="en-US" altLang="zh-CN" sz="2000" b="1" dirty="0">
              <a:solidFill>
                <a:srgbClr val="3366CC"/>
              </a:solidFill>
              <a:latin typeface="+mn-ea"/>
            </a:endParaRPr>
          </a:p>
          <a:p>
            <a:pPr lvl="1" eaLnBrk="1" hangingPunct="1">
              <a:spcAft>
                <a:spcPts val="0"/>
              </a:spcAft>
              <a:buFont typeface="Wingdings" panose="05000000000000000000" pitchFamily="2" charset="2"/>
              <a:buChar char="Ø"/>
              <a:defRPr/>
            </a:pPr>
            <a:r>
              <a:rPr lang="zh-CN" altLang="en-US" sz="2000" b="1" dirty="0">
                <a:solidFill>
                  <a:srgbClr val="C00000"/>
                </a:solidFill>
              </a:rPr>
              <a:t>实施方法：</a:t>
            </a:r>
          </a:p>
          <a:p>
            <a:pPr lvl="1" eaLnBrk="1" hangingPunct="1">
              <a:spcAft>
                <a:spcPts val="0"/>
              </a:spcAft>
              <a:buFontTx/>
              <a:buNone/>
              <a:defRPr/>
            </a:pPr>
            <a:r>
              <a:rPr lang="zh-CN" altLang="en-US" sz="2000" b="1" dirty="0">
                <a:solidFill>
                  <a:srgbClr val="3366CC"/>
                </a:solidFill>
                <a:latin typeface="+mn-ea"/>
              </a:rPr>
              <a:t>（</a:t>
            </a:r>
            <a:r>
              <a:rPr lang="en-US" altLang="zh-CN" sz="2000" b="1" dirty="0">
                <a:solidFill>
                  <a:srgbClr val="3366CC"/>
                </a:solidFill>
                <a:latin typeface="+mn-ea"/>
              </a:rPr>
              <a:t>1</a:t>
            </a:r>
            <a:r>
              <a:rPr lang="zh-CN" altLang="en-US" sz="2000" b="1" dirty="0">
                <a:solidFill>
                  <a:srgbClr val="3366CC"/>
                </a:solidFill>
                <a:latin typeface="+mn-ea"/>
              </a:rPr>
              <a:t>）</a:t>
            </a:r>
            <a:r>
              <a:rPr lang="zh-CN" altLang="en-US" sz="2000" b="1" dirty="0">
                <a:solidFill>
                  <a:srgbClr val="FF0000"/>
                </a:solidFill>
                <a:latin typeface="+mn-ea"/>
              </a:rPr>
              <a:t>通过光标获得样点值</a:t>
            </a:r>
            <a:r>
              <a:rPr lang="en-US" altLang="zh-CN" sz="2000" b="1" dirty="0">
                <a:solidFill>
                  <a:srgbClr val="FF0000"/>
                </a:solidFill>
                <a:latin typeface="+mn-ea"/>
              </a:rPr>
              <a:t>f(x</a:t>
            </a:r>
            <a:r>
              <a:rPr lang="en-US" altLang="zh-CN" sz="2000" b="1" baseline="-25000" dirty="0">
                <a:solidFill>
                  <a:srgbClr val="FF0000"/>
                </a:solidFill>
                <a:latin typeface="+mn-ea"/>
              </a:rPr>
              <a:t>0</a:t>
            </a:r>
            <a:r>
              <a:rPr lang="en-US" altLang="zh-CN" sz="2000" b="1" dirty="0">
                <a:solidFill>
                  <a:srgbClr val="FF0000"/>
                </a:solidFill>
                <a:latin typeface="+mn-ea"/>
              </a:rPr>
              <a:t>,y</a:t>
            </a:r>
            <a:r>
              <a:rPr lang="en-US" altLang="zh-CN" sz="2000" b="1" baseline="-25000" dirty="0">
                <a:solidFill>
                  <a:srgbClr val="FF0000"/>
                </a:solidFill>
                <a:latin typeface="+mn-ea"/>
              </a:rPr>
              <a:t>0</a:t>
            </a:r>
            <a:r>
              <a:rPr lang="en-US" altLang="zh-CN" sz="2000" b="1" dirty="0">
                <a:solidFill>
                  <a:srgbClr val="FF0000"/>
                </a:solidFill>
                <a:latin typeface="+mn-ea"/>
              </a:rPr>
              <a:t>)</a:t>
            </a:r>
          </a:p>
          <a:p>
            <a:pPr lvl="1" eaLnBrk="1" hangingPunct="1">
              <a:spcAft>
                <a:spcPts val="0"/>
              </a:spcAft>
              <a:buFontTx/>
              <a:buNone/>
              <a:defRPr/>
            </a:pPr>
            <a:r>
              <a:rPr lang="zh-CN" altLang="en-US" sz="2000" b="1" dirty="0">
                <a:solidFill>
                  <a:srgbClr val="3366CC"/>
                </a:solidFill>
                <a:latin typeface="+mn-ea"/>
              </a:rPr>
              <a:t>（</a:t>
            </a:r>
            <a:r>
              <a:rPr lang="en-US" altLang="zh-CN" sz="2000" b="1" dirty="0">
                <a:solidFill>
                  <a:srgbClr val="3366CC"/>
                </a:solidFill>
                <a:latin typeface="+mn-ea"/>
              </a:rPr>
              <a:t>2</a:t>
            </a:r>
            <a:r>
              <a:rPr lang="zh-CN" altLang="en-US" sz="2000" b="1" dirty="0">
                <a:solidFill>
                  <a:srgbClr val="3366CC"/>
                </a:solidFill>
                <a:latin typeface="+mn-ea"/>
              </a:rPr>
              <a:t>）选取容忍度</a:t>
            </a:r>
            <a:r>
              <a:rPr lang="en-US" altLang="zh-CN" sz="2000" b="1" dirty="0">
                <a:solidFill>
                  <a:srgbClr val="3366CC"/>
                </a:solidFill>
                <a:latin typeface="+mn-ea"/>
              </a:rPr>
              <a:t>R</a:t>
            </a:r>
          </a:p>
          <a:p>
            <a:pPr lvl="1" eaLnBrk="1" hangingPunct="1">
              <a:spcAft>
                <a:spcPts val="0"/>
              </a:spcAft>
              <a:buFontTx/>
              <a:buNone/>
              <a:defRPr/>
            </a:pPr>
            <a:r>
              <a:rPr lang="zh-CN" altLang="en-US" sz="2000" b="1" dirty="0">
                <a:solidFill>
                  <a:srgbClr val="3366CC"/>
                </a:solidFill>
                <a:latin typeface="+mn-ea"/>
              </a:rPr>
              <a:t>（</a:t>
            </a:r>
            <a:r>
              <a:rPr lang="en-US" altLang="zh-CN" sz="2000" b="1" dirty="0">
                <a:solidFill>
                  <a:srgbClr val="3366CC"/>
                </a:solidFill>
                <a:latin typeface="+mn-ea"/>
              </a:rPr>
              <a:t>3</a:t>
            </a:r>
            <a:r>
              <a:rPr lang="zh-CN" altLang="en-US" sz="2000" b="1" dirty="0">
                <a:solidFill>
                  <a:srgbClr val="3366CC"/>
                </a:solidFill>
                <a:latin typeface="+mn-ea"/>
              </a:rPr>
              <a:t>）</a:t>
            </a:r>
            <a:r>
              <a:rPr lang="en-US" altLang="zh-CN" sz="2000" b="1" dirty="0">
                <a:solidFill>
                  <a:srgbClr val="3366CC"/>
                </a:solidFill>
                <a:latin typeface="+mn-ea"/>
              </a:rPr>
              <a:t>if |f(</a:t>
            </a:r>
            <a:r>
              <a:rPr lang="en-US" altLang="zh-CN" sz="2000" b="1" dirty="0" err="1">
                <a:solidFill>
                  <a:srgbClr val="3366CC"/>
                </a:solidFill>
                <a:latin typeface="+mn-ea"/>
              </a:rPr>
              <a:t>x,y</a:t>
            </a:r>
            <a:r>
              <a:rPr lang="en-US" altLang="zh-CN" sz="2000" b="1" dirty="0">
                <a:solidFill>
                  <a:srgbClr val="3366CC"/>
                </a:solidFill>
                <a:latin typeface="+mn-ea"/>
              </a:rPr>
              <a:t>)–f(x</a:t>
            </a:r>
            <a:r>
              <a:rPr lang="en-US" altLang="zh-CN" sz="2000" b="1" baseline="-25000" dirty="0">
                <a:solidFill>
                  <a:srgbClr val="3366CC"/>
                </a:solidFill>
                <a:latin typeface="+mn-ea"/>
              </a:rPr>
              <a:t>0</a:t>
            </a:r>
            <a:r>
              <a:rPr lang="en-US" altLang="zh-CN" sz="2000" b="1" dirty="0">
                <a:solidFill>
                  <a:srgbClr val="3366CC"/>
                </a:solidFill>
                <a:latin typeface="+mn-ea"/>
              </a:rPr>
              <a:t>,y</a:t>
            </a:r>
            <a:r>
              <a:rPr lang="en-US" altLang="zh-CN" sz="2000" b="1" baseline="-25000" dirty="0">
                <a:solidFill>
                  <a:srgbClr val="3366CC"/>
                </a:solidFill>
                <a:latin typeface="+mn-ea"/>
              </a:rPr>
              <a:t>0</a:t>
            </a:r>
            <a:r>
              <a:rPr lang="en-US" altLang="zh-CN" sz="2000" b="1" dirty="0">
                <a:solidFill>
                  <a:srgbClr val="3366CC"/>
                </a:solidFill>
                <a:latin typeface="+mn-ea"/>
              </a:rPr>
              <a:t>)| </a:t>
            </a:r>
            <a:r>
              <a:rPr lang="en-US" altLang="zh-CN" sz="2000" b="1" dirty="0">
                <a:solidFill>
                  <a:srgbClr val="3366CC"/>
                </a:solidFill>
                <a:latin typeface="+mn-ea"/>
                <a:sym typeface="Symbol" panose="05050102010706020507" pitchFamily="18" charset="2"/>
              </a:rPr>
              <a:t></a:t>
            </a:r>
            <a:r>
              <a:rPr lang="en-US" altLang="zh-CN" sz="2000" b="1" dirty="0">
                <a:solidFill>
                  <a:srgbClr val="3366CC"/>
                </a:solidFill>
                <a:latin typeface="+mn-ea"/>
              </a:rPr>
              <a:t> R set 255</a:t>
            </a:r>
          </a:p>
          <a:p>
            <a:pPr lvl="1" eaLnBrk="1" hangingPunct="1">
              <a:buFontTx/>
              <a:buNone/>
              <a:defRPr/>
            </a:pPr>
            <a:r>
              <a:rPr lang="en-US" altLang="zh-CN" sz="2000" b="1" dirty="0">
                <a:solidFill>
                  <a:srgbClr val="3366CC"/>
                </a:solidFill>
                <a:latin typeface="+mn-ea"/>
              </a:rPr>
              <a:t>		   else set 0</a:t>
            </a:r>
          </a:p>
          <a:p>
            <a:pPr marL="885825" lvl="2" eaLnBrk="1" hangingPunct="1">
              <a:buFontTx/>
              <a:buNone/>
              <a:defRPr/>
            </a:pPr>
            <a:endParaRPr lang="zh-CN" altLang="en-US" sz="2000" b="1" dirty="0">
              <a:solidFill>
                <a:srgbClr val="3366CC"/>
              </a:solidFill>
              <a:latin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idx="4294967295"/>
          </p:nvPr>
        </p:nvSpPr>
        <p:spPr>
          <a:xfrm>
            <a:off x="528638" y="908050"/>
            <a:ext cx="6781800" cy="1439863"/>
          </a:xfrm>
        </p:spPr>
        <p:txBody>
          <a:bodyPr/>
          <a:lstStyle/>
          <a:p>
            <a:pPr eaLnBrk="1" hangingPunct="1">
              <a:buFont typeface="Wingdings" pitchFamily="2" charset="2"/>
              <a:buChar char="u"/>
            </a:pPr>
            <a:r>
              <a:rPr lang="zh-CN" altLang="en-US" sz="2400" b="1" dirty="0">
                <a:solidFill>
                  <a:srgbClr val="C00000"/>
                </a:solidFill>
              </a:rPr>
              <a:t>通过直方图得到阈值</a:t>
            </a:r>
          </a:p>
          <a:p>
            <a:pPr lvl="1" algn="just" eaLnBrk="1" hangingPunct="1">
              <a:buFont typeface="Wingdings" pitchFamily="2" charset="2"/>
              <a:buChar char="Ø"/>
            </a:pPr>
            <a:r>
              <a:rPr lang="zh-CN" altLang="en-US" b="1" dirty="0">
                <a:solidFill>
                  <a:srgbClr val="3366CC"/>
                </a:solidFill>
              </a:rPr>
              <a:t>基本思想</a:t>
            </a:r>
          </a:p>
          <a:p>
            <a:pPr lvl="2" algn="just" eaLnBrk="1" hangingPunct="1">
              <a:buFontTx/>
              <a:buNone/>
            </a:pPr>
            <a:r>
              <a:rPr lang="zh-CN" altLang="en-US" sz="2000" b="1" dirty="0">
                <a:solidFill>
                  <a:srgbClr val="FF0000"/>
                </a:solidFill>
              </a:rPr>
              <a:t>边界上的点的灰度值出现次数较少</a:t>
            </a:r>
          </a:p>
        </p:txBody>
      </p:sp>
      <p:sp>
        <p:nvSpPr>
          <p:cNvPr id="13315" name="Line 5"/>
          <p:cNvSpPr>
            <a:spLocks noChangeShapeType="1"/>
          </p:cNvSpPr>
          <p:nvPr/>
        </p:nvSpPr>
        <p:spPr bwMode="auto">
          <a:xfrm flipV="1">
            <a:off x="2166938" y="5189538"/>
            <a:ext cx="3981450" cy="0"/>
          </a:xfrm>
          <a:prstGeom prst="line">
            <a:avLst/>
          </a:prstGeom>
          <a:noFill/>
          <a:ln w="28575">
            <a:solidFill>
              <a:srgbClr val="A1010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6" name="Line 6"/>
          <p:cNvSpPr>
            <a:spLocks noChangeShapeType="1"/>
          </p:cNvSpPr>
          <p:nvPr/>
        </p:nvSpPr>
        <p:spPr bwMode="auto">
          <a:xfrm flipV="1">
            <a:off x="2319338" y="2979738"/>
            <a:ext cx="0" cy="2293937"/>
          </a:xfrm>
          <a:prstGeom prst="line">
            <a:avLst/>
          </a:prstGeom>
          <a:noFill/>
          <a:ln w="28575">
            <a:solidFill>
              <a:srgbClr val="A1010C"/>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7" name="Text Box 16"/>
          <p:cNvSpPr txBox="1">
            <a:spLocks noChangeArrowheads="1"/>
          </p:cNvSpPr>
          <p:nvPr/>
        </p:nvSpPr>
        <p:spPr bwMode="auto">
          <a:xfrm>
            <a:off x="3725863" y="5356225"/>
            <a:ext cx="387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itchFamily="34" charset="0"/>
                <a:ea typeface="Gungsuh" pitchFamily="18" charset="-127"/>
              </a:defRPr>
            </a:lvl1pPr>
            <a:lvl2pPr marL="742950" indent="-285750">
              <a:defRPr>
                <a:solidFill>
                  <a:schemeClr val="tx1"/>
                </a:solidFill>
                <a:latin typeface="Arial" pitchFamily="34" charset="0"/>
                <a:ea typeface="Gungsuh" pitchFamily="18" charset="-127"/>
              </a:defRPr>
            </a:lvl2pPr>
            <a:lvl3pPr marL="1143000" indent="-228600">
              <a:defRPr>
                <a:solidFill>
                  <a:schemeClr val="tx1"/>
                </a:solidFill>
                <a:latin typeface="Arial" pitchFamily="34" charset="0"/>
                <a:ea typeface="Gungsuh" pitchFamily="18" charset="-127"/>
              </a:defRPr>
            </a:lvl3pPr>
            <a:lvl4pPr marL="1600200" indent="-228600">
              <a:defRPr>
                <a:solidFill>
                  <a:schemeClr val="tx1"/>
                </a:solidFill>
                <a:latin typeface="Arial" pitchFamily="34" charset="0"/>
                <a:ea typeface="Gungsuh" pitchFamily="18" charset="-127"/>
              </a:defRPr>
            </a:lvl4pPr>
            <a:lvl5pPr marL="2057400" indent="-228600">
              <a:defRPr>
                <a:solidFill>
                  <a:schemeClr val="tx1"/>
                </a:solidFill>
                <a:latin typeface="Arial" pitchFamily="34" charset="0"/>
                <a:ea typeface="Gungsuh" pitchFamily="18" charset="-127"/>
              </a:defRPr>
            </a:lvl5pPr>
            <a:lvl6pPr marL="2514600" indent="-228600" eaLnBrk="0" fontAlgn="base" hangingPunct="0">
              <a:spcBef>
                <a:spcPct val="0"/>
              </a:spcBef>
              <a:spcAft>
                <a:spcPct val="0"/>
              </a:spcAft>
              <a:defRPr>
                <a:solidFill>
                  <a:schemeClr val="tx1"/>
                </a:solidFill>
                <a:latin typeface="Arial" pitchFamily="34" charset="0"/>
                <a:ea typeface="Gungsuh" pitchFamily="18" charset="-127"/>
              </a:defRPr>
            </a:lvl6pPr>
            <a:lvl7pPr marL="2971800" indent="-228600" eaLnBrk="0" fontAlgn="base" hangingPunct="0">
              <a:spcBef>
                <a:spcPct val="0"/>
              </a:spcBef>
              <a:spcAft>
                <a:spcPct val="0"/>
              </a:spcAft>
              <a:defRPr>
                <a:solidFill>
                  <a:schemeClr val="tx1"/>
                </a:solidFill>
                <a:latin typeface="Arial" pitchFamily="34" charset="0"/>
                <a:ea typeface="Gungsuh" pitchFamily="18" charset="-127"/>
              </a:defRPr>
            </a:lvl7pPr>
            <a:lvl8pPr marL="3429000" indent="-228600" eaLnBrk="0" fontAlgn="base" hangingPunct="0">
              <a:spcBef>
                <a:spcPct val="0"/>
              </a:spcBef>
              <a:spcAft>
                <a:spcPct val="0"/>
              </a:spcAft>
              <a:defRPr>
                <a:solidFill>
                  <a:schemeClr val="tx1"/>
                </a:solidFill>
                <a:latin typeface="Arial" pitchFamily="34" charset="0"/>
                <a:ea typeface="Gungsuh" pitchFamily="18" charset="-127"/>
              </a:defRPr>
            </a:lvl8pPr>
            <a:lvl9pPr marL="3886200" indent="-228600" eaLnBrk="0" fontAlgn="base" hangingPunct="0">
              <a:spcBef>
                <a:spcPct val="0"/>
              </a:spcBef>
              <a:spcAft>
                <a:spcPct val="0"/>
              </a:spcAft>
              <a:defRPr>
                <a:solidFill>
                  <a:schemeClr val="tx1"/>
                </a:solidFill>
                <a:latin typeface="Arial" pitchFamily="34" charset="0"/>
                <a:ea typeface="Gungsuh" pitchFamily="18" charset="-127"/>
              </a:defRPr>
            </a:lvl9pPr>
          </a:lstStyle>
          <a:p>
            <a:pPr eaLnBrk="1" hangingPunct="1"/>
            <a:r>
              <a:rPr lang="en-US" altLang="zh-CN" sz="2400" b="1">
                <a:solidFill>
                  <a:schemeClr val="accent2"/>
                </a:solidFill>
              </a:rPr>
              <a:t>T</a:t>
            </a:r>
          </a:p>
        </p:txBody>
      </p:sp>
      <p:sp>
        <p:nvSpPr>
          <p:cNvPr id="13318" name="Freeform 17"/>
          <p:cNvSpPr>
            <a:spLocks/>
          </p:cNvSpPr>
          <p:nvPr/>
        </p:nvSpPr>
        <p:spPr bwMode="auto">
          <a:xfrm>
            <a:off x="2268538" y="3068638"/>
            <a:ext cx="3403600" cy="2286000"/>
          </a:xfrm>
          <a:custGeom>
            <a:avLst/>
            <a:gdLst>
              <a:gd name="T0" fmla="*/ 2147483647 w 2144"/>
              <a:gd name="T1" fmla="*/ 2147483647 h 1440"/>
              <a:gd name="T2" fmla="*/ 2147483647 w 2144"/>
              <a:gd name="T3" fmla="*/ 2147483647 h 1440"/>
              <a:gd name="T4" fmla="*/ 2147483647 w 2144"/>
              <a:gd name="T5" fmla="*/ 2147483647 h 1440"/>
              <a:gd name="T6" fmla="*/ 2147483647 w 2144"/>
              <a:gd name="T7" fmla="*/ 2147483647 h 1440"/>
              <a:gd name="T8" fmla="*/ 2147483647 w 2144"/>
              <a:gd name="T9" fmla="*/ 2147483647 h 1440"/>
              <a:gd name="T10" fmla="*/ 2147483647 w 2144"/>
              <a:gd name="T11" fmla="*/ 2147483647 h 1440"/>
              <a:gd name="T12" fmla="*/ 2147483647 w 2144"/>
              <a:gd name="T13" fmla="*/ 2147483647 h 1440"/>
              <a:gd name="T14" fmla="*/ 2147483647 w 2144"/>
              <a:gd name="T15" fmla="*/ 2147483647 h 1440"/>
              <a:gd name="T16" fmla="*/ 2147483647 w 2144"/>
              <a:gd name="T17" fmla="*/ 2147483647 h 1440"/>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144"/>
              <a:gd name="T28" fmla="*/ 0 h 1440"/>
              <a:gd name="T29" fmla="*/ 2144 w 2144"/>
              <a:gd name="T30" fmla="*/ 1440 h 1440"/>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144" h="1440">
                <a:moveTo>
                  <a:pt x="80" y="1336"/>
                </a:moveTo>
                <a:cubicBezTo>
                  <a:pt x="40" y="1388"/>
                  <a:pt x="0" y="1440"/>
                  <a:pt x="80" y="1288"/>
                </a:cubicBezTo>
                <a:cubicBezTo>
                  <a:pt x="160" y="1136"/>
                  <a:pt x="448" y="560"/>
                  <a:pt x="560" y="424"/>
                </a:cubicBezTo>
                <a:cubicBezTo>
                  <a:pt x="672" y="288"/>
                  <a:pt x="688" y="352"/>
                  <a:pt x="752" y="472"/>
                </a:cubicBezTo>
                <a:cubicBezTo>
                  <a:pt x="816" y="592"/>
                  <a:pt x="880" y="1040"/>
                  <a:pt x="944" y="1144"/>
                </a:cubicBezTo>
                <a:cubicBezTo>
                  <a:pt x="1008" y="1248"/>
                  <a:pt x="1048" y="1248"/>
                  <a:pt x="1136" y="1096"/>
                </a:cubicBezTo>
                <a:cubicBezTo>
                  <a:pt x="1224" y="944"/>
                  <a:pt x="1376" y="384"/>
                  <a:pt x="1472" y="232"/>
                </a:cubicBezTo>
                <a:cubicBezTo>
                  <a:pt x="1568" y="80"/>
                  <a:pt x="1600" y="0"/>
                  <a:pt x="1712" y="184"/>
                </a:cubicBezTo>
                <a:cubicBezTo>
                  <a:pt x="1824" y="368"/>
                  <a:pt x="2072" y="1144"/>
                  <a:pt x="2144" y="1336"/>
                </a:cubicBezTo>
              </a:path>
            </a:pathLst>
          </a:custGeom>
          <a:noFill/>
          <a:ln w="28575">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3319" name="Line 18"/>
          <p:cNvSpPr>
            <a:spLocks noChangeShapeType="1"/>
          </p:cNvSpPr>
          <p:nvPr/>
        </p:nvSpPr>
        <p:spPr bwMode="auto">
          <a:xfrm>
            <a:off x="3919538" y="5037138"/>
            <a:ext cx="0" cy="152400"/>
          </a:xfrm>
          <a:prstGeom prst="line">
            <a:avLst/>
          </a:prstGeom>
          <a:noFill/>
          <a:ln w="28575">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ext Box 4"/>
          <p:cNvSpPr txBox="1">
            <a:spLocks noChangeArrowheads="1"/>
          </p:cNvSpPr>
          <p:nvPr/>
        </p:nvSpPr>
        <p:spPr bwMode="auto">
          <a:xfrm>
            <a:off x="350838" y="523875"/>
            <a:ext cx="8793162" cy="52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881" tIns="48440" rIns="96881" bIns="48440">
            <a:spAutoFit/>
          </a:bodyPr>
          <a:lstStyle>
            <a:lvl1pPr defTabSz="968375" latinLnBrk="1">
              <a:spcBef>
                <a:spcPct val="20000"/>
              </a:spcBef>
              <a:buChar char="•"/>
              <a:defRPr sz="2200">
                <a:solidFill>
                  <a:srgbClr val="26214F"/>
                </a:solidFill>
                <a:latin typeface="仿宋_GB2312" pitchFamily="49" charset="-122"/>
                <a:ea typeface="宋体" panose="02010600030101010101" pitchFamily="2" charset="-122"/>
              </a:defRPr>
            </a:lvl1pPr>
            <a:lvl2pPr marL="742950" indent="-285750" defTabSz="968375" latinLnBrk="1">
              <a:spcBef>
                <a:spcPct val="20000"/>
              </a:spcBef>
              <a:buChar char="•"/>
              <a:defRPr sz="2000">
                <a:solidFill>
                  <a:srgbClr val="26214F"/>
                </a:solidFill>
                <a:latin typeface="仿宋_GB2312" pitchFamily="49" charset="-122"/>
                <a:ea typeface="宋体" panose="02010600030101010101" pitchFamily="2" charset="-122"/>
              </a:defRPr>
            </a:lvl2pPr>
            <a:lvl3pPr marL="1143000" indent="-228600" defTabSz="968375" latinLnBrk="1">
              <a:spcBef>
                <a:spcPct val="20000"/>
              </a:spcBef>
              <a:buChar char="•"/>
              <a:defRPr sz="2400">
                <a:solidFill>
                  <a:srgbClr val="26214F"/>
                </a:solidFill>
                <a:latin typeface="仿宋_GB2312" pitchFamily="49" charset="-122"/>
                <a:ea typeface="宋体" panose="02010600030101010101" pitchFamily="2" charset="-122"/>
              </a:defRPr>
            </a:lvl3pPr>
            <a:lvl4pPr marL="1600200" indent="-228600" defTabSz="968375" latinLnBrk="1">
              <a:spcBef>
                <a:spcPct val="20000"/>
              </a:spcBef>
              <a:buChar char="•"/>
              <a:defRPr sz="1600">
                <a:solidFill>
                  <a:srgbClr val="26214F"/>
                </a:solidFill>
                <a:latin typeface="仿宋_GB2312" pitchFamily="49" charset="-122"/>
                <a:ea typeface="宋体" panose="02010600030101010101" pitchFamily="2" charset="-122"/>
              </a:defRPr>
            </a:lvl4pPr>
            <a:lvl5pPr marL="2057400" indent="-228600" defTabSz="968375" latinLnBrk="1">
              <a:spcBef>
                <a:spcPct val="20000"/>
              </a:spcBef>
              <a:buChar char="•"/>
              <a:defRPr sz="1400">
                <a:solidFill>
                  <a:srgbClr val="26214F"/>
                </a:solidFill>
                <a:latin typeface="仿宋_GB2312" pitchFamily="49" charset="-122"/>
                <a:ea typeface="宋体" panose="02010600030101010101" pitchFamily="2" charset="-122"/>
              </a:defRPr>
            </a:lvl5pPr>
            <a:lvl6pPr marL="2514600" indent="-228600" defTabSz="968375"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6pPr>
            <a:lvl7pPr marL="2971800" indent="-228600" defTabSz="968375"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7pPr>
            <a:lvl8pPr marL="3429000" indent="-228600" defTabSz="968375"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8pPr>
            <a:lvl9pPr marL="3886200" indent="-228600" defTabSz="968375" eaLnBrk="0" fontAlgn="base" latinLnBrk="1" hangingPunct="0">
              <a:spcBef>
                <a:spcPct val="20000"/>
              </a:spcBef>
              <a:spcAft>
                <a:spcPct val="0"/>
              </a:spcAft>
              <a:buChar char="•"/>
              <a:defRPr sz="1400">
                <a:solidFill>
                  <a:srgbClr val="26214F"/>
                </a:solidFill>
                <a:latin typeface="仿宋_GB2312" pitchFamily="49" charset="-122"/>
                <a:ea typeface="宋体" panose="02010600030101010101" pitchFamily="2" charset="-122"/>
              </a:defRPr>
            </a:lvl9pPr>
          </a:lstStyle>
          <a:p>
            <a:pPr eaLnBrk="1" latinLnBrk="0" hangingPunct="1">
              <a:spcBef>
                <a:spcPct val="0"/>
              </a:spcBef>
              <a:buFontTx/>
              <a:buNone/>
              <a:defRPr/>
            </a:pPr>
            <a:r>
              <a:rPr lang="zh-CN" altLang="en-US" sz="2800" b="1" dirty="0">
                <a:solidFill>
                  <a:schemeClr val="accent6"/>
                </a:solidFill>
                <a:latin typeface="微软雅黑" pitchFamily="34" charset="-122"/>
                <a:ea typeface="微软雅黑" pitchFamily="34" charset="-122"/>
              </a:rPr>
              <a:t>全局阈值分割</a:t>
            </a:r>
            <a:r>
              <a:rPr lang="en-US" altLang="zh-CN" sz="2800" b="1" dirty="0">
                <a:solidFill>
                  <a:schemeClr val="accent6"/>
                </a:solidFill>
                <a:latin typeface="微软雅黑" pitchFamily="34" charset="-122"/>
                <a:ea typeface="微软雅黑" pitchFamily="34" charset="-122"/>
              </a:rPr>
              <a:t> Segmentation by Global Threshold</a:t>
            </a:r>
          </a:p>
        </p:txBody>
      </p:sp>
      <p:sp>
        <p:nvSpPr>
          <p:cNvPr id="14339" name="Rectangle 5"/>
          <p:cNvSpPr>
            <a:spLocks noChangeArrowheads="1"/>
          </p:cNvSpPr>
          <p:nvPr/>
        </p:nvSpPr>
        <p:spPr bwMode="auto">
          <a:xfrm>
            <a:off x="333375" y="1524000"/>
            <a:ext cx="85693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latinLnBrk="1" hangingPunct="1">
              <a:lnSpc>
                <a:spcPct val="130000"/>
              </a:lnSpc>
              <a:spcBef>
                <a:spcPct val="20000"/>
              </a:spcBef>
            </a:pPr>
            <a:r>
              <a:rPr lang="zh-CN" altLang="en-US" sz="2000" b="1" dirty="0">
                <a:solidFill>
                  <a:srgbClr val="3366CC"/>
                </a:solidFill>
                <a:latin typeface="仿宋_GB2312" pitchFamily="49" charset="-122"/>
                <a:ea typeface="宋体" pitchFamily="2" charset="-122"/>
              </a:rPr>
              <a:t>直方图双峰阈值分割是一种最直观最简单的分割方法，但它需要分割的图像中背景和目标具有明显的分界线（直方图双峰明显）。</a:t>
            </a:r>
            <a:endParaRPr lang="en-US" altLang="zh-CN" sz="2000" b="1" dirty="0">
              <a:solidFill>
                <a:srgbClr val="3366CC"/>
              </a:solidFill>
              <a:latin typeface="仿宋_GB2312" pitchFamily="49" charset="-122"/>
              <a:ea typeface="宋体" pitchFamily="2" charset="-122"/>
            </a:endParaRPr>
          </a:p>
        </p:txBody>
      </p:sp>
      <p:pic>
        <p:nvPicPr>
          <p:cNvPr id="14340"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850" y="2492375"/>
            <a:ext cx="5018088" cy="408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341"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4163" y="2492375"/>
            <a:ext cx="3514725" cy="3522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42" name="Text Box 8"/>
          <p:cNvSpPr txBox="1">
            <a:spLocks noChangeArrowheads="1"/>
          </p:cNvSpPr>
          <p:nvPr/>
        </p:nvSpPr>
        <p:spPr bwMode="auto">
          <a:xfrm>
            <a:off x="6618288" y="6126163"/>
            <a:ext cx="15240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a:spAutoFit/>
          </a:bodyPr>
          <a:lstStyle>
            <a:lvl1pPr>
              <a:defRPr>
                <a:solidFill>
                  <a:schemeClr val="tx1"/>
                </a:solidFill>
                <a:latin typeface="Arial" pitchFamily="34" charset="0"/>
                <a:ea typeface="Gungsuh" pitchFamily="18" charset="-127"/>
              </a:defRPr>
            </a:lvl1pPr>
            <a:lvl2pPr marL="742950" indent="-285750">
              <a:defRPr>
                <a:solidFill>
                  <a:schemeClr val="tx1"/>
                </a:solidFill>
                <a:latin typeface="Arial" pitchFamily="34" charset="0"/>
                <a:ea typeface="Gungsuh" pitchFamily="18" charset="-127"/>
              </a:defRPr>
            </a:lvl2pPr>
            <a:lvl3pPr marL="1143000" indent="-228600">
              <a:defRPr>
                <a:solidFill>
                  <a:schemeClr val="tx1"/>
                </a:solidFill>
                <a:latin typeface="Arial" pitchFamily="34" charset="0"/>
                <a:ea typeface="Gungsuh" pitchFamily="18" charset="-127"/>
              </a:defRPr>
            </a:lvl3pPr>
            <a:lvl4pPr marL="1600200" indent="-228600">
              <a:defRPr>
                <a:solidFill>
                  <a:schemeClr val="tx1"/>
                </a:solidFill>
                <a:latin typeface="Arial" pitchFamily="34" charset="0"/>
                <a:ea typeface="Gungsuh" pitchFamily="18" charset="-127"/>
              </a:defRPr>
            </a:lvl4pPr>
            <a:lvl5pPr marL="2057400" indent="-228600">
              <a:defRPr>
                <a:solidFill>
                  <a:schemeClr val="tx1"/>
                </a:solidFill>
                <a:latin typeface="Arial" pitchFamily="34" charset="0"/>
                <a:ea typeface="Gungsuh" pitchFamily="18" charset="-127"/>
              </a:defRPr>
            </a:lvl5pPr>
            <a:lvl6pPr marL="2514600" indent="-228600" eaLnBrk="0" fontAlgn="base" hangingPunct="0">
              <a:spcBef>
                <a:spcPct val="0"/>
              </a:spcBef>
              <a:spcAft>
                <a:spcPct val="0"/>
              </a:spcAft>
              <a:defRPr>
                <a:solidFill>
                  <a:schemeClr val="tx1"/>
                </a:solidFill>
                <a:latin typeface="Arial" pitchFamily="34" charset="0"/>
                <a:ea typeface="Gungsuh" pitchFamily="18" charset="-127"/>
              </a:defRPr>
            </a:lvl6pPr>
            <a:lvl7pPr marL="2971800" indent="-228600" eaLnBrk="0" fontAlgn="base" hangingPunct="0">
              <a:spcBef>
                <a:spcPct val="0"/>
              </a:spcBef>
              <a:spcAft>
                <a:spcPct val="0"/>
              </a:spcAft>
              <a:defRPr>
                <a:solidFill>
                  <a:schemeClr val="tx1"/>
                </a:solidFill>
                <a:latin typeface="Arial" pitchFamily="34" charset="0"/>
                <a:ea typeface="Gungsuh" pitchFamily="18" charset="-127"/>
              </a:defRPr>
            </a:lvl7pPr>
            <a:lvl8pPr marL="3429000" indent="-228600" eaLnBrk="0" fontAlgn="base" hangingPunct="0">
              <a:spcBef>
                <a:spcPct val="0"/>
              </a:spcBef>
              <a:spcAft>
                <a:spcPct val="0"/>
              </a:spcAft>
              <a:defRPr>
                <a:solidFill>
                  <a:schemeClr val="tx1"/>
                </a:solidFill>
                <a:latin typeface="Arial" pitchFamily="34" charset="0"/>
                <a:ea typeface="Gungsuh" pitchFamily="18" charset="-127"/>
              </a:defRPr>
            </a:lvl8pPr>
            <a:lvl9pPr marL="3886200" indent="-228600" eaLnBrk="0" fontAlgn="base" hangingPunct="0">
              <a:spcBef>
                <a:spcPct val="0"/>
              </a:spcBef>
              <a:spcAft>
                <a:spcPct val="0"/>
              </a:spcAft>
              <a:defRPr>
                <a:solidFill>
                  <a:schemeClr val="tx1"/>
                </a:solidFill>
                <a:latin typeface="Arial" pitchFamily="34" charset="0"/>
                <a:ea typeface="Gungsuh" pitchFamily="18" charset="-127"/>
              </a:defRPr>
            </a:lvl9pPr>
          </a:lstStyle>
          <a:p>
            <a:pPr algn="ctr">
              <a:spcBef>
                <a:spcPct val="50000"/>
              </a:spcBef>
            </a:pPr>
            <a:r>
              <a:rPr lang="en-US" altLang="zh-CN" b="1">
                <a:solidFill>
                  <a:srgbClr val="001E64"/>
                </a:solidFill>
                <a:ea typeface="宋体" pitchFamily="2" charset="-122"/>
              </a:rPr>
              <a:t>T=130</a:t>
            </a:r>
          </a:p>
        </p:txBody>
      </p:sp>
      <p:sp>
        <p:nvSpPr>
          <p:cNvPr id="14343" name="Rectangle 9"/>
          <p:cNvSpPr>
            <a:spLocks noChangeArrowheads="1"/>
          </p:cNvSpPr>
          <p:nvPr/>
        </p:nvSpPr>
        <p:spPr bwMode="auto">
          <a:xfrm>
            <a:off x="350838" y="1055688"/>
            <a:ext cx="3748087"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342900" indent="-342900" eaLnBrk="1" latinLnBrk="1" hangingPunct="1">
              <a:spcBef>
                <a:spcPct val="20000"/>
              </a:spcBef>
            </a:pPr>
            <a:r>
              <a:rPr lang="en-US" altLang="zh-CN" sz="2800" b="1">
                <a:solidFill>
                  <a:srgbClr val="990033"/>
                </a:solidFill>
                <a:latin typeface="微软雅黑" pitchFamily="34" charset="-122"/>
                <a:ea typeface="微软雅黑" pitchFamily="34" charset="-122"/>
              </a:rPr>
              <a:t>1.</a:t>
            </a:r>
            <a:r>
              <a:rPr lang="zh-CN" altLang="en-US" sz="2800" b="1">
                <a:solidFill>
                  <a:srgbClr val="990033"/>
                </a:solidFill>
                <a:latin typeface="微软雅黑" pitchFamily="34" charset="-122"/>
                <a:ea typeface="微软雅黑" pitchFamily="34" charset="-122"/>
              </a:rPr>
              <a:t>直方图双峰阈值选择</a:t>
            </a:r>
            <a:endParaRPr lang="en-US" altLang="zh-CN" sz="2800" b="1">
              <a:solidFill>
                <a:srgbClr val="990033"/>
              </a:solidFill>
              <a:latin typeface="微软雅黑" pitchFamily="34" charset="-122"/>
              <a:ea typeface="微软雅黑" pitchFamily="34" charset="-122"/>
            </a:endParaRPr>
          </a:p>
        </p:txBody>
      </p:sp>
    </p:spTree>
  </p:cSld>
  <p:clrMapOvr>
    <a:masterClrMapping/>
  </p:clrMapOvr>
</p:sld>
</file>

<file path=ppt/theme/theme1.xml><?xml version="1.0" encoding="utf-8"?>
<a:theme xmlns:a="http://schemas.openxmlformats.org/drawingml/2006/main" name="CKM standard">
  <a:themeElements>
    <a:clrScheme name="">
      <a:dk1>
        <a:srgbClr val="000066"/>
      </a:dk1>
      <a:lt1>
        <a:srgbClr val="FFFFFF"/>
      </a:lt1>
      <a:dk2>
        <a:srgbClr val="000000"/>
      </a:dk2>
      <a:lt2>
        <a:srgbClr val="808080"/>
      </a:lt2>
      <a:accent1>
        <a:srgbClr val="00CC99"/>
      </a:accent1>
      <a:accent2>
        <a:srgbClr val="3333CC"/>
      </a:accent2>
      <a:accent3>
        <a:srgbClr val="FFFFFF"/>
      </a:accent3>
      <a:accent4>
        <a:srgbClr val="000056"/>
      </a:accent4>
      <a:accent5>
        <a:srgbClr val="AAE2CA"/>
      </a:accent5>
      <a:accent6>
        <a:srgbClr val="2D2DB9"/>
      </a:accent6>
      <a:hlink>
        <a:srgbClr val="800000"/>
      </a:hlink>
      <a:folHlink>
        <a:srgbClr val="990099"/>
      </a:folHlink>
    </a:clrScheme>
    <a:fontScheme name="CKM standard">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KM standard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KM standard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KM standard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KM standard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KM standard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KM standard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KM standard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24521</TotalTime>
  <Words>1952</Words>
  <Application>Microsoft Office PowerPoint</Application>
  <PresentationFormat>全屏显示(4:3)</PresentationFormat>
  <Paragraphs>177</Paragraphs>
  <Slides>26</Slides>
  <Notes>1</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3</vt:i4>
      </vt:variant>
      <vt:variant>
        <vt:lpstr>幻灯片标题</vt:lpstr>
      </vt:variant>
      <vt:variant>
        <vt:i4>26</vt:i4>
      </vt:variant>
    </vt:vector>
  </HeadingPairs>
  <TitlesOfParts>
    <vt:vector size="39" baseType="lpstr">
      <vt:lpstr>方正大黑简体</vt:lpstr>
      <vt:lpstr>仿宋_GB2312</vt:lpstr>
      <vt:lpstr>楷体_GB2312</vt:lpstr>
      <vt:lpstr>宋体</vt:lpstr>
      <vt:lpstr>微软雅黑</vt:lpstr>
      <vt:lpstr>Arial</vt:lpstr>
      <vt:lpstr>Cambria Math</vt:lpstr>
      <vt:lpstr>Times New Roman</vt:lpstr>
      <vt:lpstr>Wingdings</vt:lpstr>
      <vt:lpstr>CKM standard</vt:lpstr>
      <vt:lpstr>公式</vt:lpstr>
      <vt:lpstr>Equation</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SCUN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DSP技术</dc:title>
  <dc:creator>chen junbo</dc:creator>
  <cp:lastModifiedBy>博 陈</cp:lastModifiedBy>
  <cp:revision>821</cp:revision>
  <dcterms:created xsi:type="dcterms:W3CDTF">2006-09-25T08:15:53Z</dcterms:created>
  <dcterms:modified xsi:type="dcterms:W3CDTF">2024-11-04T14:10:37Z</dcterms:modified>
</cp:coreProperties>
</file>