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393370" y="690078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第十八周作业：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视觉认知工程：最终考查试卷。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日前，注意要求、格式，可能有的题需要交代码，写完发给学委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9777C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rgbClr val="9777C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最优化理论与方法考试时间：</a:t>
            </a:r>
            <a:r>
              <a:rPr lang="en-US" altLang="zh-CN" sz="2000" dirty="0">
                <a:solidFill>
                  <a:srgbClr val="9777C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9777C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9777C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000" dirty="0">
                <a:solidFill>
                  <a:srgbClr val="9777C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日上午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54</cp:revision>
  <dcterms:created xsi:type="dcterms:W3CDTF">2024-03-02T12:09:53Z</dcterms:created>
  <dcterms:modified xsi:type="dcterms:W3CDTF">2025-01-06T08:01:33Z</dcterms:modified>
</cp:coreProperties>
</file>