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517664" y="541395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第五周作业：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计算机视觉：目标分割课件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作业、目标表达与描述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60</cp:revision>
  <dcterms:created xsi:type="dcterms:W3CDTF">2024-03-02T12:09:53Z</dcterms:created>
  <dcterms:modified xsi:type="dcterms:W3CDTF">2025-03-21T05:56:10Z</dcterms:modified>
</cp:coreProperties>
</file>