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7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B4798-64A7-FA2C-C624-923119671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4C924E-43B3-0ECF-166C-031621A00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0435F-22E6-CF48-EC46-3F0D843E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CA6C1D-AAD4-A3B9-4783-2BB6276C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46BA4B-AFE2-8758-AC6F-541AABD8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1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007D4-BD89-0527-EB6B-6BC6C3C7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9E0D3D-B390-8858-CE32-07E200C46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43D532-6335-64E8-7EA7-4A9A784D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EC6968-97E7-461D-0953-4F2FCE9F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F01A90-51F2-1582-365A-A44EB1D4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92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023A95-6FEA-5266-8713-B6A2D5106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A8A242-2573-D58B-D892-E1040BE7A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068A86-1AE5-6236-1F95-5F13F0C4C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812C14-52AB-DC07-81A3-1862BA51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3CB622-1EA6-7859-DC60-05F010CD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25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15317-7B44-564E-374E-41FC34E5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EC358-7B6A-85B1-527E-7E8064DD3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3F8481-0679-5721-2509-EC5F6D27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7AFFA4-0741-D292-0E70-EA228404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AD2EA-92FE-8BF5-2BE6-02B47BD7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28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6AF3F-2497-B0C0-239B-B5CC01A95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51F7AB-4751-5D85-708F-C3424B8F9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A529EF-2362-9F8D-A90E-A39A97A1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1CFCD8-F2B4-6D5D-03D3-6652B940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DBEFBF-00FA-FEC3-0642-10B3D05FC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41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E8454-A79F-A0CC-1295-78E11D3D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AE0A33-1EE5-43C7-24C9-3AFB2135C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A761A2-E0CF-4365-E80D-F8E618147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E7F280-4FEA-ADD5-5623-CCEC72C04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E0C337-3A2B-51E2-D0EB-D241554C2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28C8B2-C798-72A4-D00E-81E6B489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20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DD76E-C524-06DD-864A-55454DFF6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8D9EFA-8FF1-0989-8086-B87839F2B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F6A8B4-3B64-0836-FB04-A9935B18A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51762A-83FC-4C85-83EC-ECEC496C2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99A95F-45AA-D604-0695-2F76ED41B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4CBEC4-B4A6-0A02-0433-6227CDA7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8FB09B-572E-5191-046B-6AB4D0A4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731006-37E2-01D8-6E0C-DE4E5540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8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6FB4F-8844-3AA3-B24E-FFF10A37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DB3DE8-4B3C-77D3-76FF-E64F8B72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E3B552-459D-2116-1306-5190B21B4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0EE3CD-47FF-8F24-8825-9077704E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81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7D8AB3-191C-1A73-5C2D-D004AB5DB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255666-7557-17D3-7BA2-6F657945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D3FB83-AF50-365A-207E-A006D1B9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38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1B96C-8420-18C5-5AF9-A01309959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5D3F7-9A77-5A33-32ED-85778A722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AF7DAE-A628-E912-B8D6-A6B34ED0D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861664-29F2-1956-AEE4-07AA17D0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E71132-66CF-324A-4203-1DA6C8C0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44ED46-2134-8941-2B31-93762370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77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E2F99-C127-5834-0899-F99D28D5C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E59B51-DB15-94E3-1C26-48F125663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BE67F4-6A46-64F5-9C66-90AB5C100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0E127B-35FD-DDC7-CFB2-BCFA27041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DD0ED3-2353-CA54-73C3-1FF64E74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F86EDE-D110-5EDB-222F-CE94F4221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19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3AC8A0-DBBD-1746-F748-7B385CA7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3E81C5-9EF0-7887-F783-7C2473F3A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AC56B3-1DBE-0D7A-B4BB-CB638401C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946BD-B6F0-4C48-AAAC-FF0D5161878C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B1A8EF-32CA-E8D5-AD5A-594F6DBE7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B7D867-0EF2-F8BE-15CE-B2D6FC8D1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90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AB61E4B-22DA-03EC-24E4-6CD93C70FE04}"/>
              </a:ext>
            </a:extLst>
          </p:cNvPr>
          <p:cNvSpPr/>
          <p:nvPr/>
        </p:nvSpPr>
        <p:spPr>
          <a:xfrm>
            <a:off x="517664" y="541395"/>
            <a:ext cx="11674336" cy="5477843"/>
          </a:xfrm>
          <a:prstGeom prst="roundRect">
            <a:avLst>
              <a:gd name="adj" fmla="val 12748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第六周作业：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计算机视觉：目标表达与描述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P54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作业、纹理特征分析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P48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作业、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            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目标检测与识别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P70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作业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要求用作业本写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DDL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31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日（下周一）上课交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自主智能系统：企业微信里的作业。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DDL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日（下周五）中午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7B1881C0-024A-2C82-FF8B-665B581E5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4825" y="2480712"/>
            <a:ext cx="3923805" cy="392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51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70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博 陈</dc:creator>
  <cp:lastModifiedBy>博 陈</cp:lastModifiedBy>
  <cp:revision>61</cp:revision>
  <dcterms:created xsi:type="dcterms:W3CDTF">2024-03-02T12:09:53Z</dcterms:created>
  <dcterms:modified xsi:type="dcterms:W3CDTF">2025-03-28T11:21:30Z</dcterms:modified>
</cp:coreProperties>
</file>