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694"/>
    <a:srgbClr val="7FABF1"/>
    <a:srgbClr val="F19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F5CD9-1D70-4C7A-A101-F0F373EEB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2BBB4-9891-477B-9B14-83C461D011B5}">
      <dgm:prSet/>
      <dgm:spPr/>
      <dgm:t>
        <a:bodyPr/>
        <a:lstStyle/>
        <a:p>
          <a:r>
            <a:rPr lang="en-US"/>
            <a:t>Communication between client and freelancers</a:t>
          </a:r>
        </a:p>
      </dgm:t>
    </dgm:pt>
    <dgm:pt modelId="{C3E29CD9-68CB-43E0-8EEC-C46BEA682883}" type="parTrans" cxnId="{D6A214A7-00FA-446B-9C6C-51F90AD04829}">
      <dgm:prSet/>
      <dgm:spPr/>
      <dgm:t>
        <a:bodyPr/>
        <a:lstStyle/>
        <a:p>
          <a:endParaRPr lang="en-US"/>
        </a:p>
      </dgm:t>
    </dgm:pt>
    <dgm:pt modelId="{76290FE8-E352-4C18-9344-E6A14526A1CB}" type="sibTrans" cxnId="{D6A214A7-00FA-446B-9C6C-51F90AD04829}">
      <dgm:prSet/>
      <dgm:spPr/>
      <dgm:t>
        <a:bodyPr/>
        <a:lstStyle/>
        <a:p>
          <a:endParaRPr lang="en-US"/>
        </a:p>
      </dgm:t>
    </dgm:pt>
    <dgm:pt modelId="{AE4CEAD9-1628-4F7F-BEC9-438B24D98DF4}">
      <dgm:prSet/>
      <dgm:spPr/>
      <dgm:t>
        <a:bodyPr/>
        <a:lstStyle/>
        <a:p>
          <a:r>
            <a:rPr lang="en-US"/>
            <a:t>Digital Transactions</a:t>
          </a:r>
        </a:p>
      </dgm:t>
    </dgm:pt>
    <dgm:pt modelId="{19498F20-1B1C-4C41-9904-DFD6C8159F6B}" type="parTrans" cxnId="{4BD7C626-0327-4717-BE17-FE3A1C28F448}">
      <dgm:prSet/>
      <dgm:spPr/>
      <dgm:t>
        <a:bodyPr/>
        <a:lstStyle/>
        <a:p>
          <a:endParaRPr lang="en-US"/>
        </a:p>
      </dgm:t>
    </dgm:pt>
    <dgm:pt modelId="{B4780B20-C71B-4DB8-8F24-B0A5A284EB6F}" type="sibTrans" cxnId="{4BD7C626-0327-4717-BE17-FE3A1C28F448}">
      <dgm:prSet/>
      <dgm:spPr/>
      <dgm:t>
        <a:bodyPr/>
        <a:lstStyle/>
        <a:p>
          <a:endParaRPr lang="en-US"/>
        </a:p>
      </dgm:t>
    </dgm:pt>
    <dgm:pt modelId="{2AB321B7-EF16-4B17-9B3A-87AEAEE06FBE}">
      <dgm:prSet/>
      <dgm:spPr/>
      <dgm:t>
        <a:bodyPr/>
        <a:lstStyle/>
        <a:p>
          <a:r>
            <a:rPr lang="en-US"/>
            <a:t>Report Jobs</a:t>
          </a:r>
        </a:p>
      </dgm:t>
    </dgm:pt>
    <dgm:pt modelId="{FC344410-F4B6-4D36-ACB5-72057129134B}" type="parTrans" cxnId="{8D52D7A5-5601-4922-A58F-CEEB5D76A073}">
      <dgm:prSet/>
      <dgm:spPr/>
      <dgm:t>
        <a:bodyPr/>
        <a:lstStyle/>
        <a:p>
          <a:endParaRPr lang="en-US"/>
        </a:p>
      </dgm:t>
    </dgm:pt>
    <dgm:pt modelId="{66E4CA09-7D62-4633-BACE-C9296B57E71C}" type="sibTrans" cxnId="{8D52D7A5-5601-4922-A58F-CEEB5D76A073}">
      <dgm:prSet/>
      <dgm:spPr/>
      <dgm:t>
        <a:bodyPr/>
        <a:lstStyle/>
        <a:p>
          <a:endParaRPr lang="en-US"/>
        </a:p>
      </dgm:t>
    </dgm:pt>
    <dgm:pt modelId="{2065CBB7-3B8A-48CB-A4A6-E67A0D327515}">
      <dgm:prSet/>
      <dgm:spPr/>
      <dgm:t>
        <a:bodyPr/>
        <a:lstStyle/>
        <a:p>
          <a:r>
            <a:rPr lang="en-US"/>
            <a:t>Search</a:t>
          </a:r>
        </a:p>
      </dgm:t>
    </dgm:pt>
    <dgm:pt modelId="{3FB56B09-FF47-4390-9D58-D78C941CB355}" type="parTrans" cxnId="{2EAD6F3F-09F3-412F-BA84-9AD5A930CAD5}">
      <dgm:prSet/>
      <dgm:spPr/>
      <dgm:t>
        <a:bodyPr/>
        <a:lstStyle/>
        <a:p>
          <a:endParaRPr lang="en-US"/>
        </a:p>
      </dgm:t>
    </dgm:pt>
    <dgm:pt modelId="{989A28F0-5DC2-410F-86FF-30142248FA28}" type="sibTrans" cxnId="{2EAD6F3F-09F3-412F-BA84-9AD5A930CAD5}">
      <dgm:prSet/>
      <dgm:spPr/>
      <dgm:t>
        <a:bodyPr/>
        <a:lstStyle/>
        <a:p>
          <a:endParaRPr lang="en-US"/>
        </a:p>
      </dgm:t>
    </dgm:pt>
    <dgm:pt modelId="{98E168E6-320C-4FA4-AE8A-FDD6E4DFDF9C}">
      <dgm:prSet/>
      <dgm:spPr/>
      <dgm:t>
        <a:bodyPr/>
        <a:lstStyle/>
        <a:p>
          <a:r>
            <a:rPr lang="en-US"/>
            <a:t>User ratings</a:t>
          </a:r>
        </a:p>
      </dgm:t>
    </dgm:pt>
    <dgm:pt modelId="{8363D7BD-E86D-4A2F-9C44-760C5C1ABBAB}" type="parTrans" cxnId="{539A01B0-F236-4582-B8DC-76EE83CDAAF9}">
      <dgm:prSet/>
      <dgm:spPr/>
      <dgm:t>
        <a:bodyPr/>
        <a:lstStyle/>
        <a:p>
          <a:endParaRPr lang="en-US"/>
        </a:p>
      </dgm:t>
    </dgm:pt>
    <dgm:pt modelId="{1DFFBCF1-3E0A-4824-913A-9C059E0ACF28}" type="sibTrans" cxnId="{539A01B0-F236-4582-B8DC-76EE83CDAAF9}">
      <dgm:prSet/>
      <dgm:spPr/>
      <dgm:t>
        <a:bodyPr/>
        <a:lstStyle/>
        <a:p>
          <a:endParaRPr lang="en-US"/>
        </a:p>
      </dgm:t>
    </dgm:pt>
    <dgm:pt modelId="{8F040EF6-B67C-4B40-8668-49E92C907BDE}">
      <dgm:prSet/>
      <dgm:spPr/>
      <dgm:t>
        <a:bodyPr/>
        <a:lstStyle/>
        <a:p>
          <a:r>
            <a:rPr lang="en-US"/>
            <a:t>Create jobs, services, categories, invoices, users, admins</a:t>
          </a:r>
        </a:p>
      </dgm:t>
    </dgm:pt>
    <dgm:pt modelId="{DA46DC3F-40CE-47F6-9BB9-21A7065B966B}" type="parTrans" cxnId="{3183A8CC-9893-4A4F-A79A-2D0F11821CFF}">
      <dgm:prSet/>
      <dgm:spPr/>
      <dgm:t>
        <a:bodyPr/>
        <a:lstStyle/>
        <a:p>
          <a:endParaRPr lang="en-US"/>
        </a:p>
      </dgm:t>
    </dgm:pt>
    <dgm:pt modelId="{87B01B78-BE70-470F-87E7-D40BE08DA8FB}" type="sibTrans" cxnId="{3183A8CC-9893-4A4F-A79A-2D0F11821CFF}">
      <dgm:prSet/>
      <dgm:spPr/>
      <dgm:t>
        <a:bodyPr/>
        <a:lstStyle/>
        <a:p>
          <a:endParaRPr lang="en-US"/>
        </a:p>
      </dgm:t>
    </dgm:pt>
    <dgm:pt modelId="{6F4E4313-2296-482B-8A94-FD28E78539FC}">
      <dgm:prSet/>
      <dgm:spPr/>
      <dgm:t>
        <a:bodyPr/>
        <a:lstStyle/>
        <a:p>
          <a:r>
            <a:rPr lang="en-US"/>
            <a:t>Display and Configure Jobs, services, categories, invoices(email), users</a:t>
          </a:r>
        </a:p>
      </dgm:t>
    </dgm:pt>
    <dgm:pt modelId="{B59B7292-2351-4DF2-91BB-89E4C3DCD4C6}" type="parTrans" cxnId="{31151234-7E1F-493C-91FD-79AA1CA2D0BB}">
      <dgm:prSet/>
      <dgm:spPr/>
      <dgm:t>
        <a:bodyPr/>
        <a:lstStyle/>
        <a:p>
          <a:endParaRPr lang="en-US"/>
        </a:p>
      </dgm:t>
    </dgm:pt>
    <dgm:pt modelId="{C31811DE-D379-43DA-8D58-CDFDDBE92A51}" type="sibTrans" cxnId="{31151234-7E1F-493C-91FD-79AA1CA2D0BB}">
      <dgm:prSet/>
      <dgm:spPr/>
      <dgm:t>
        <a:bodyPr/>
        <a:lstStyle/>
        <a:p>
          <a:endParaRPr lang="en-US"/>
        </a:p>
      </dgm:t>
    </dgm:pt>
    <dgm:pt modelId="{743C5BB6-E280-4FE8-B3C7-61460CB371E0}">
      <dgm:prSet/>
      <dgm:spPr/>
      <dgm:t>
        <a:bodyPr/>
        <a:lstStyle/>
        <a:p>
          <a:r>
            <a:rPr lang="en-US"/>
            <a:t>Display trending services</a:t>
          </a:r>
        </a:p>
      </dgm:t>
    </dgm:pt>
    <dgm:pt modelId="{3A59492D-12D6-4E64-AADC-9730B6B1787D}" type="parTrans" cxnId="{118FFCE0-3574-4021-B7E5-7B32C8E8F4FB}">
      <dgm:prSet/>
      <dgm:spPr/>
      <dgm:t>
        <a:bodyPr/>
        <a:lstStyle/>
        <a:p>
          <a:endParaRPr lang="en-US"/>
        </a:p>
      </dgm:t>
    </dgm:pt>
    <dgm:pt modelId="{C3684AF3-9F77-488A-AD4E-72715392120B}" type="sibTrans" cxnId="{118FFCE0-3574-4021-B7E5-7B32C8E8F4FB}">
      <dgm:prSet/>
      <dgm:spPr/>
      <dgm:t>
        <a:bodyPr/>
        <a:lstStyle/>
        <a:p>
          <a:endParaRPr lang="en-US"/>
        </a:p>
      </dgm:t>
    </dgm:pt>
    <dgm:pt modelId="{22D075A1-4A05-4212-AB31-5E5B890ED547}" type="pres">
      <dgm:prSet presAssocID="{2BFF5CD9-1D70-4C7A-A101-F0F373EEB99E}" presName="root" presStyleCnt="0">
        <dgm:presLayoutVars>
          <dgm:dir/>
          <dgm:resizeHandles val="exact"/>
        </dgm:presLayoutVars>
      </dgm:prSet>
      <dgm:spPr/>
    </dgm:pt>
    <dgm:pt modelId="{4C720414-3391-42B7-A3C7-618078BA9CDF}" type="pres">
      <dgm:prSet presAssocID="{61B2BBB4-9891-477B-9B14-83C461D011B5}" presName="compNode" presStyleCnt="0"/>
      <dgm:spPr/>
    </dgm:pt>
    <dgm:pt modelId="{018207DD-1BD0-43ED-9219-6ABF95A01110}" type="pres">
      <dgm:prSet presAssocID="{61B2BBB4-9891-477B-9B14-83C461D011B5}" presName="bgRect" presStyleLbl="bgShp" presStyleIdx="0" presStyleCnt="8"/>
      <dgm:spPr/>
    </dgm:pt>
    <dgm:pt modelId="{26053482-2B38-4F91-B23A-E13A60095955}" type="pres">
      <dgm:prSet presAssocID="{61B2BBB4-9891-477B-9B14-83C461D011B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5900941-38C3-4E4E-8377-9EA483368256}" type="pres">
      <dgm:prSet presAssocID="{61B2BBB4-9891-477B-9B14-83C461D011B5}" presName="spaceRect" presStyleCnt="0"/>
      <dgm:spPr/>
    </dgm:pt>
    <dgm:pt modelId="{3286E168-8C2B-4F59-B6A4-2856FA74439E}" type="pres">
      <dgm:prSet presAssocID="{61B2BBB4-9891-477B-9B14-83C461D011B5}" presName="parTx" presStyleLbl="revTx" presStyleIdx="0" presStyleCnt="8">
        <dgm:presLayoutVars>
          <dgm:chMax val="0"/>
          <dgm:chPref val="0"/>
        </dgm:presLayoutVars>
      </dgm:prSet>
      <dgm:spPr/>
    </dgm:pt>
    <dgm:pt modelId="{3842CEE6-2164-4866-A6B3-476C68A1ABC7}" type="pres">
      <dgm:prSet presAssocID="{76290FE8-E352-4C18-9344-E6A14526A1CB}" presName="sibTrans" presStyleCnt="0"/>
      <dgm:spPr/>
    </dgm:pt>
    <dgm:pt modelId="{3B2F5163-7116-4A84-9BED-0EB580FEFB8D}" type="pres">
      <dgm:prSet presAssocID="{AE4CEAD9-1628-4F7F-BEC9-438B24D98DF4}" presName="compNode" presStyleCnt="0"/>
      <dgm:spPr/>
    </dgm:pt>
    <dgm:pt modelId="{FDBD4848-8277-4E06-9C62-13722E350312}" type="pres">
      <dgm:prSet presAssocID="{AE4CEAD9-1628-4F7F-BEC9-438B24D98DF4}" presName="bgRect" presStyleLbl="bgShp" presStyleIdx="1" presStyleCnt="8"/>
      <dgm:spPr/>
    </dgm:pt>
    <dgm:pt modelId="{9657F740-F42A-487C-8726-9A726A0EB4D5}" type="pres">
      <dgm:prSet presAssocID="{AE4CEAD9-1628-4F7F-BEC9-438B24D98DF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30DB4C7-DB70-417B-B1A2-C0F111234B58}" type="pres">
      <dgm:prSet presAssocID="{AE4CEAD9-1628-4F7F-BEC9-438B24D98DF4}" presName="spaceRect" presStyleCnt="0"/>
      <dgm:spPr/>
    </dgm:pt>
    <dgm:pt modelId="{24EF6458-1844-4AEE-9F9C-2945F117FC31}" type="pres">
      <dgm:prSet presAssocID="{AE4CEAD9-1628-4F7F-BEC9-438B24D98DF4}" presName="parTx" presStyleLbl="revTx" presStyleIdx="1" presStyleCnt="8">
        <dgm:presLayoutVars>
          <dgm:chMax val="0"/>
          <dgm:chPref val="0"/>
        </dgm:presLayoutVars>
      </dgm:prSet>
      <dgm:spPr/>
    </dgm:pt>
    <dgm:pt modelId="{E216EE82-38BE-4DBE-AC52-13805F8CE134}" type="pres">
      <dgm:prSet presAssocID="{B4780B20-C71B-4DB8-8F24-B0A5A284EB6F}" presName="sibTrans" presStyleCnt="0"/>
      <dgm:spPr/>
    </dgm:pt>
    <dgm:pt modelId="{3ECA94C3-0A85-4608-8A35-A539188C5157}" type="pres">
      <dgm:prSet presAssocID="{2AB321B7-EF16-4B17-9B3A-87AEAEE06FBE}" presName="compNode" presStyleCnt="0"/>
      <dgm:spPr/>
    </dgm:pt>
    <dgm:pt modelId="{A0C0DCF2-EE90-4A14-9723-3E026E629B38}" type="pres">
      <dgm:prSet presAssocID="{2AB321B7-EF16-4B17-9B3A-87AEAEE06FBE}" presName="bgRect" presStyleLbl="bgShp" presStyleIdx="2" presStyleCnt="8"/>
      <dgm:spPr/>
    </dgm:pt>
    <dgm:pt modelId="{E0AEEF79-7714-456C-A21D-E3AB2780050E}" type="pres">
      <dgm:prSet presAssocID="{2AB321B7-EF16-4B17-9B3A-87AEAEE06FB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780E66-A8B8-45A7-AC46-E89A58E4C581}" type="pres">
      <dgm:prSet presAssocID="{2AB321B7-EF16-4B17-9B3A-87AEAEE06FBE}" presName="spaceRect" presStyleCnt="0"/>
      <dgm:spPr/>
    </dgm:pt>
    <dgm:pt modelId="{03BD3D44-47C9-4BE5-85A9-6EE719819926}" type="pres">
      <dgm:prSet presAssocID="{2AB321B7-EF16-4B17-9B3A-87AEAEE06FBE}" presName="parTx" presStyleLbl="revTx" presStyleIdx="2" presStyleCnt="8">
        <dgm:presLayoutVars>
          <dgm:chMax val="0"/>
          <dgm:chPref val="0"/>
        </dgm:presLayoutVars>
      </dgm:prSet>
      <dgm:spPr/>
    </dgm:pt>
    <dgm:pt modelId="{5CC34E91-751C-456A-8FA0-2D0E80345C17}" type="pres">
      <dgm:prSet presAssocID="{66E4CA09-7D62-4633-BACE-C9296B57E71C}" presName="sibTrans" presStyleCnt="0"/>
      <dgm:spPr/>
    </dgm:pt>
    <dgm:pt modelId="{5ED27A17-8961-4C09-81B4-FE975C8B2138}" type="pres">
      <dgm:prSet presAssocID="{2065CBB7-3B8A-48CB-A4A6-E67A0D327515}" presName="compNode" presStyleCnt="0"/>
      <dgm:spPr/>
    </dgm:pt>
    <dgm:pt modelId="{792674FD-134D-4576-A021-687C3FB63E71}" type="pres">
      <dgm:prSet presAssocID="{2065CBB7-3B8A-48CB-A4A6-E67A0D327515}" presName="bgRect" presStyleLbl="bgShp" presStyleIdx="3" presStyleCnt="8"/>
      <dgm:spPr/>
    </dgm:pt>
    <dgm:pt modelId="{C02E4F5F-EB2F-443B-AE5C-806C24B4547F}" type="pres">
      <dgm:prSet presAssocID="{2065CBB7-3B8A-48CB-A4A6-E67A0D32751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E9832305-B7B5-40EC-BCCF-29BF19256FDB}" type="pres">
      <dgm:prSet presAssocID="{2065CBB7-3B8A-48CB-A4A6-E67A0D327515}" presName="spaceRect" presStyleCnt="0"/>
      <dgm:spPr/>
    </dgm:pt>
    <dgm:pt modelId="{336B37DA-BE1F-4FCC-8749-57BC1C045ECF}" type="pres">
      <dgm:prSet presAssocID="{2065CBB7-3B8A-48CB-A4A6-E67A0D327515}" presName="parTx" presStyleLbl="revTx" presStyleIdx="3" presStyleCnt="8">
        <dgm:presLayoutVars>
          <dgm:chMax val="0"/>
          <dgm:chPref val="0"/>
        </dgm:presLayoutVars>
      </dgm:prSet>
      <dgm:spPr/>
    </dgm:pt>
    <dgm:pt modelId="{B4BF3321-62EA-474B-97C1-EE7CCFC30A51}" type="pres">
      <dgm:prSet presAssocID="{989A28F0-5DC2-410F-86FF-30142248FA28}" presName="sibTrans" presStyleCnt="0"/>
      <dgm:spPr/>
    </dgm:pt>
    <dgm:pt modelId="{370A2810-54AC-45B5-A37F-0DEC05794D18}" type="pres">
      <dgm:prSet presAssocID="{98E168E6-320C-4FA4-AE8A-FDD6E4DFDF9C}" presName="compNode" presStyleCnt="0"/>
      <dgm:spPr/>
    </dgm:pt>
    <dgm:pt modelId="{4DC7B8DA-874C-4D79-B95C-D8BBA3112866}" type="pres">
      <dgm:prSet presAssocID="{98E168E6-320C-4FA4-AE8A-FDD6E4DFDF9C}" presName="bgRect" presStyleLbl="bgShp" presStyleIdx="4" presStyleCnt="8"/>
      <dgm:spPr/>
    </dgm:pt>
    <dgm:pt modelId="{470D1A8B-DB23-4404-91F0-E28431F10CC3}" type="pres">
      <dgm:prSet presAssocID="{98E168E6-320C-4FA4-AE8A-FDD6E4DFDF9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904CE4E-B9F0-4304-8A07-D1080F45E29E}" type="pres">
      <dgm:prSet presAssocID="{98E168E6-320C-4FA4-AE8A-FDD6E4DFDF9C}" presName="spaceRect" presStyleCnt="0"/>
      <dgm:spPr/>
    </dgm:pt>
    <dgm:pt modelId="{734D9BA6-1857-42F5-A519-5580D02C5518}" type="pres">
      <dgm:prSet presAssocID="{98E168E6-320C-4FA4-AE8A-FDD6E4DFDF9C}" presName="parTx" presStyleLbl="revTx" presStyleIdx="4" presStyleCnt="8">
        <dgm:presLayoutVars>
          <dgm:chMax val="0"/>
          <dgm:chPref val="0"/>
        </dgm:presLayoutVars>
      </dgm:prSet>
      <dgm:spPr/>
    </dgm:pt>
    <dgm:pt modelId="{AF76A394-E11A-4FC3-8E3E-06ACF23ACEFB}" type="pres">
      <dgm:prSet presAssocID="{1DFFBCF1-3E0A-4824-913A-9C059E0ACF28}" presName="sibTrans" presStyleCnt="0"/>
      <dgm:spPr/>
    </dgm:pt>
    <dgm:pt modelId="{8673BFEB-906F-43EA-BE1B-7BB00370209F}" type="pres">
      <dgm:prSet presAssocID="{8F040EF6-B67C-4B40-8668-49E92C907BDE}" presName="compNode" presStyleCnt="0"/>
      <dgm:spPr/>
    </dgm:pt>
    <dgm:pt modelId="{E2C89BA0-1636-4624-8052-44C4217A36E2}" type="pres">
      <dgm:prSet presAssocID="{8F040EF6-B67C-4B40-8668-49E92C907BDE}" presName="bgRect" presStyleLbl="bgShp" presStyleIdx="5" presStyleCnt="8"/>
      <dgm:spPr/>
    </dgm:pt>
    <dgm:pt modelId="{04FA0C4C-F19F-4A64-807E-F8DDD07EF9C0}" type="pres">
      <dgm:prSet presAssocID="{8F040EF6-B67C-4B40-8668-49E92C907BD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14B5E6-2563-43DF-A0A6-48EB6180942B}" type="pres">
      <dgm:prSet presAssocID="{8F040EF6-B67C-4B40-8668-49E92C907BDE}" presName="spaceRect" presStyleCnt="0"/>
      <dgm:spPr/>
    </dgm:pt>
    <dgm:pt modelId="{27BA672E-FA6C-4F60-A478-F9888F8642E6}" type="pres">
      <dgm:prSet presAssocID="{8F040EF6-B67C-4B40-8668-49E92C907BDE}" presName="parTx" presStyleLbl="revTx" presStyleIdx="5" presStyleCnt="8">
        <dgm:presLayoutVars>
          <dgm:chMax val="0"/>
          <dgm:chPref val="0"/>
        </dgm:presLayoutVars>
      </dgm:prSet>
      <dgm:spPr/>
    </dgm:pt>
    <dgm:pt modelId="{F5DF79F7-7924-480C-8860-F28181936F53}" type="pres">
      <dgm:prSet presAssocID="{87B01B78-BE70-470F-87E7-D40BE08DA8FB}" presName="sibTrans" presStyleCnt="0"/>
      <dgm:spPr/>
    </dgm:pt>
    <dgm:pt modelId="{DABC0E99-844B-403E-99EB-D9BB5BA03D4E}" type="pres">
      <dgm:prSet presAssocID="{6F4E4313-2296-482B-8A94-FD28E78539FC}" presName="compNode" presStyleCnt="0"/>
      <dgm:spPr/>
    </dgm:pt>
    <dgm:pt modelId="{9D5017D3-D339-41EC-ACA6-656D6149E950}" type="pres">
      <dgm:prSet presAssocID="{6F4E4313-2296-482B-8A94-FD28E78539FC}" presName="bgRect" presStyleLbl="bgShp" presStyleIdx="6" presStyleCnt="8"/>
      <dgm:spPr/>
    </dgm:pt>
    <dgm:pt modelId="{6C933C3F-FA6C-4BB6-9FF7-89E28DE8B9DE}" type="pres">
      <dgm:prSet presAssocID="{6F4E4313-2296-482B-8A94-FD28E78539F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640843-8953-4DF9-AF79-95B819A53E1A}" type="pres">
      <dgm:prSet presAssocID="{6F4E4313-2296-482B-8A94-FD28E78539FC}" presName="spaceRect" presStyleCnt="0"/>
      <dgm:spPr/>
    </dgm:pt>
    <dgm:pt modelId="{B148602E-3280-4760-A75C-72DDA721F677}" type="pres">
      <dgm:prSet presAssocID="{6F4E4313-2296-482B-8A94-FD28E78539FC}" presName="parTx" presStyleLbl="revTx" presStyleIdx="6" presStyleCnt="8">
        <dgm:presLayoutVars>
          <dgm:chMax val="0"/>
          <dgm:chPref val="0"/>
        </dgm:presLayoutVars>
      </dgm:prSet>
      <dgm:spPr/>
    </dgm:pt>
    <dgm:pt modelId="{F715430D-E7AA-40E0-8A9E-C04CA9E22EFA}" type="pres">
      <dgm:prSet presAssocID="{C31811DE-D379-43DA-8D58-CDFDDBE92A51}" presName="sibTrans" presStyleCnt="0"/>
      <dgm:spPr/>
    </dgm:pt>
    <dgm:pt modelId="{BDA969BF-B93B-48EE-977B-953DEC5DAD1B}" type="pres">
      <dgm:prSet presAssocID="{743C5BB6-E280-4FE8-B3C7-61460CB371E0}" presName="compNode" presStyleCnt="0"/>
      <dgm:spPr/>
    </dgm:pt>
    <dgm:pt modelId="{193F1A1B-E8F3-44A0-B438-654A8D40A01D}" type="pres">
      <dgm:prSet presAssocID="{743C5BB6-E280-4FE8-B3C7-61460CB371E0}" presName="bgRect" presStyleLbl="bgShp" presStyleIdx="7" presStyleCnt="8"/>
      <dgm:spPr/>
    </dgm:pt>
    <dgm:pt modelId="{79E67F80-A6F5-4476-8707-F68A8EE5EB6F}" type="pres">
      <dgm:prSet presAssocID="{743C5BB6-E280-4FE8-B3C7-61460CB371E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77EF749-BE69-49E1-B50E-BFEC55DCA5A1}" type="pres">
      <dgm:prSet presAssocID="{743C5BB6-E280-4FE8-B3C7-61460CB371E0}" presName="spaceRect" presStyleCnt="0"/>
      <dgm:spPr/>
    </dgm:pt>
    <dgm:pt modelId="{82498537-1A51-49E3-8959-E6001A7C913E}" type="pres">
      <dgm:prSet presAssocID="{743C5BB6-E280-4FE8-B3C7-61460CB371E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BD7C626-0327-4717-BE17-FE3A1C28F448}" srcId="{2BFF5CD9-1D70-4C7A-A101-F0F373EEB99E}" destId="{AE4CEAD9-1628-4F7F-BEC9-438B24D98DF4}" srcOrd="1" destOrd="0" parTransId="{19498F20-1B1C-4C41-9904-DFD6C8159F6B}" sibTransId="{B4780B20-C71B-4DB8-8F24-B0A5A284EB6F}"/>
    <dgm:cxn modelId="{31151234-7E1F-493C-91FD-79AA1CA2D0BB}" srcId="{2BFF5CD9-1D70-4C7A-A101-F0F373EEB99E}" destId="{6F4E4313-2296-482B-8A94-FD28E78539FC}" srcOrd="6" destOrd="0" parTransId="{B59B7292-2351-4DF2-91BB-89E4C3DCD4C6}" sibTransId="{C31811DE-D379-43DA-8D58-CDFDDBE92A51}"/>
    <dgm:cxn modelId="{2EAD6F3F-09F3-412F-BA84-9AD5A930CAD5}" srcId="{2BFF5CD9-1D70-4C7A-A101-F0F373EEB99E}" destId="{2065CBB7-3B8A-48CB-A4A6-E67A0D327515}" srcOrd="3" destOrd="0" parTransId="{3FB56B09-FF47-4390-9D58-D78C941CB355}" sibTransId="{989A28F0-5DC2-410F-86FF-30142248FA28}"/>
    <dgm:cxn modelId="{09785747-2050-47A8-B413-B33485DDAE43}" type="presOf" srcId="{8F040EF6-B67C-4B40-8668-49E92C907BDE}" destId="{27BA672E-FA6C-4F60-A478-F9888F8642E6}" srcOrd="0" destOrd="0" presId="urn:microsoft.com/office/officeart/2018/2/layout/IconVerticalSolidList"/>
    <dgm:cxn modelId="{8C77A148-0D52-45B7-82ED-392B23CC42F0}" type="presOf" srcId="{61B2BBB4-9891-477B-9B14-83C461D011B5}" destId="{3286E168-8C2B-4F59-B6A4-2856FA74439E}" srcOrd="0" destOrd="0" presId="urn:microsoft.com/office/officeart/2018/2/layout/IconVerticalSolidList"/>
    <dgm:cxn modelId="{5896826A-8929-458C-BB92-1084856A9E47}" type="presOf" srcId="{98E168E6-320C-4FA4-AE8A-FDD6E4DFDF9C}" destId="{734D9BA6-1857-42F5-A519-5580D02C5518}" srcOrd="0" destOrd="0" presId="urn:microsoft.com/office/officeart/2018/2/layout/IconVerticalSolidList"/>
    <dgm:cxn modelId="{FB93C572-BC5C-483B-A871-73BFC2AC4D23}" type="presOf" srcId="{743C5BB6-E280-4FE8-B3C7-61460CB371E0}" destId="{82498537-1A51-49E3-8959-E6001A7C913E}" srcOrd="0" destOrd="0" presId="urn:microsoft.com/office/officeart/2018/2/layout/IconVerticalSolidList"/>
    <dgm:cxn modelId="{F5582A84-2C1B-4A92-9214-9D5C64626684}" type="presOf" srcId="{AE4CEAD9-1628-4F7F-BEC9-438B24D98DF4}" destId="{24EF6458-1844-4AEE-9F9C-2945F117FC31}" srcOrd="0" destOrd="0" presId="urn:microsoft.com/office/officeart/2018/2/layout/IconVerticalSolidList"/>
    <dgm:cxn modelId="{8D52D7A5-5601-4922-A58F-CEEB5D76A073}" srcId="{2BFF5CD9-1D70-4C7A-A101-F0F373EEB99E}" destId="{2AB321B7-EF16-4B17-9B3A-87AEAEE06FBE}" srcOrd="2" destOrd="0" parTransId="{FC344410-F4B6-4D36-ACB5-72057129134B}" sibTransId="{66E4CA09-7D62-4633-BACE-C9296B57E71C}"/>
    <dgm:cxn modelId="{D6A214A7-00FA-446B-9C6C-51F90AD04829}" srcId="{2BFF5CD9-1D70-4C7A-A101-F0F373EEB99E}" destId="{61B2BBB4-9891-477B-9B14-83C461D011B5}" srcOrd="0" destOrd="0" parTransId="{C3E29CD9-68CB-43E0-8EEC-C46BEA682883}" sibTransId="{76290FE8-E352-4C18-9344-E6A14526A1CB}"/>
    <dgm:cxn modelId="{15E7DEA8-ACEA-40F7-9EA6-A2DE1F2436F6}" type="presOf" srcId="{6F4E4313-2296-482B-8A94-FD28E78539FC}" destId="{B148602E-3280-4760-A75C-72DDA721F677}" srcOrd="0" destOrd="0" presId="urn:microsoft.com/office/officeart/2018/2/layout/IconVerticalSolidList"/>
    <dgm:cxn modelId="{26EABEAF-7345-4129-A6A8-97741A81F961}" type="presOf" srcId="{2065CBB7-3B8A-48CB-A4A6-E67A0D327515}" destId="{336B37DA-BE1F-4FCC-8749-57BC1C045ECF}" srcOrd="0" destOrd="0" presId="urn:microsoft.com/office/officeart/2018/2/layout/IconVerticalSolidList"/>
    <dgm:cxn modelId="{539A01B0-F236-4582-B8DC-76EE83CDAAF9}" srcId="{2BFF5CD9-1D70-4C7A-A101-F0F373EEB99E}" destId="{98E168E6-320C-4FA4-AE8A-FDD6E4DFDF9C}" srcOrd="4" destOrd="0" parTransId="{8363D7BD-E86D-4A2F-9C44-760C5C1ABBAB}" sibTransId="{1DFFBCF1-3E0A-4824-913A-9C059E0ACF28}"/>
    <dgm:cxn modelId="{3183A8CC-9893-4A4F-A79A-2D0F11821CFF}" srcId="{2BFF5CD9-1D70-4C7A-A101-F0F373EEB99E}" destId="{8F040EF6-B67C-4B40-8668-49E92C907BDE}" srcOrd="5" destOrd="0" parTransId="{DA46DC3F-40CE-47F6-9BB9-21A7065B966B}" sibTransId="{87B01B78-BE70-470F-87E7-D40BE08DA8FB}"/>
    <dgm:cxn modelId="{EC7387CF-B808-4FCC-BE30-9E760E3345D2}" type="presOf" srcId="{2BFF5CD9-1D70-4C7A-A101-F0F373EEB99E}" destId="{22D075A1-4A05-4212-AB31-5E5B890ED547}" srcOrd="0" destOrd="0" presId="urn:microsoft.com/office/officeart/2018/2/layout/IconVerticalSolidList"/>
    <dgm:cxn modelId="{118FFCE0-3574-4021-B7E5-7B32C8E8F4FB}" srcId="{2BFF5CD9-1D70-4C7A-A101-F0F373EEB99E}" destId="{743C5BB6-E280-4FE8-B3C7-61460CB371E0}" srcOrd="7" destOrd="0" parTransId="{3A59492D-12D6-4E64-AADC-9730B6B1787D}" sibTransId="{C3684AF3-9F77-488A-AD4E-72715392120B}"/>
    <dgm:cxn modelId="{537616F6-E26D-4672-84CE-8E393B7B9D26}" type="presOf" srcId="{2AB321B7-EF16-4B17-9B3A-87AEAEE06FBE}" destId="{03BD3D44-47C9-4BE5-85A9-6EE719819926}" srcOrd="0" destOrd="0" presId="urn:microsoft.com/office/officeart/2018/2/layout/IconVerticalSolidList"/>
    <dgm:cxn modelId="{F7DABD0C-BCC8-4B93-805E-AE6FB3AA1FA2}" type="presParOf" srcId="{22D075A1-4A05-4212-AB31-5E5B890ED547}" destId="{4C720414-3391-42B7-A3C7-618078BA9CDF}" srcOrd="0" destOrd="0" presId="urn:microsoft.com/office/officeart/2018/2/layout/IconVerticalSolidList"/>
    <dgm:cxn modelId="{AC4C1C0A-4909-4ADD-8688-BDBBBC13A016}" type="presParOf" srcId="{4C720414-3391-42B7-A3C7-618078BA9CDF}" destId="{018207DD-1BD0-43ED-9219-6ABF95A01110}" srcOrd="0" destOrd="0" presId="urn:microsoft.com/office/officeart/2018/2/layout/IconVerticalSolidList"/>
    <dgm:cxn modelId="{95115A28-A30B-41C1-A561-D012519E1975}" type="presParOf" srcId="{4C720414-3391-42B7-A3C7-618078BA9CDF}" destId="{26053482-2B38-4F91-B23A-E13A60095955}" srcOrd="1" destOrd="0" presId="urn:microsoft.com/office/officeart/2018/2/layout/IconVerticalSolidList"/>
    <dgm:cxn modelId="{952F642E-F8BA-4090-AE2E-DC0030554E27}" type="presParOf" srcId="{4C720414-3391-42B7-A3C7-618078BA9CDF}" destId="{D5900941-38C3-4E4E-8377-9EA483368256}" srcOrd="2" destOrd="0" presId="urn:microsoft.com/office/officeart/2018/2/layout/IconVerticalSolidList"/>
    <dgm:cxn modelId="{4F045900-F61A-4CDE-9FD4-8F5A1E5A5E5E}" type="presParOf" srcId="{4C720414-3391-42B7-A3C7-618078BA9CDF}" destId="{3286E168-8C2B-4F59-B6A4-2856FA74439E}" srcOrd="3" destOrd="0" presId="urn:microsoft.com/office/officeart/2018/2/layout/IconVerticalSolidList"/>
    <dgm:cxn modelId="{6FB0D1BC-D203-43FC-8222-77D302B94D91}" type="presParOf" srcId="{22D075A1-4A05-4212-AB31-5E5B890ED547}" destId="{3842CEE6-2164-4866-A6B3-476C68A1ABC7}" srcOrd="1" destOrd="0" presId="urn:microsoft.com/office/officeart/2018/2/layout/IconVerticalSolidList"/>
    <dgm:cxn modelId="{02C8CF5F-EC0B-4A26-B549-52C56733ABD9}" type="presParOf" srcId="{22D075A1-4A05-4212-AB31-5E5B890ED547}" destId="{3B2F5163-7116-4A84-9BED-0EB580FEFB8D}" srcOrd="2" destOrd="0" presId="urn:microsoft.com/office/officeart/2018/2/layout/IconVerticalSolidList"/>
    <dgm:cxn modelId="{CA91007B-5CA7-483E-8AAE-F1EF1566F441}" type="presParOf" srcId="{3B2F5163-7116-4A84-9BED-0EB580FEFB8D}" destId="{FDBD4848-8277-4E06-9C62-13722E350312}" srcOrd="0" destOrd="0" presId="urn:microsoft.com/office/officeart/2018/2/layout/IconVerticalSolidList"/>
    <dgm:cxn modelId="{DD3F19FB-2BCC-4663-90FB-0943644AFB8B}" type="presParOf" srcId="{3B2F5163-7116-4A84-9BED-0EB580FEFB8D}" destId="{9657F740-F42A-487C-8726-9A726A0EB4D5}" srcOrd="1" destOrd="0" presId="urn:microsoft.com/office/officeart/2018/2/layout/IconVerticalSolidList"/>
    <dgm:cxn modelId="{29971373-6852-4678-AAA2-CCEFD040667C}" type="presParOf" srcId="{3B2F5163-7116-4A84-9BED-0EB580FEFB8D}" destId="{F30DB4C7-DB70-417B-B1A2-C0F111234B58}" srcOrd="2" destOrd="0" presId="urn:microsoft.com/office/officeart/2018/2/layout/IconVerticalSolidList"/>
    <dgm:cxn modelId="{FE671D25-4BC2-48AD-8A08-03322578B6E6}" type="presParOf" srcId="{3B2F5163-7116-4A84-9BED-0EB580FEFB8D}" destId="{24EF6458-1844-4AEE-9F9C-2945F117FC31}" srcOrd="3" destOrd="0" presId="urn:microsoft.com/office/officeart/2018/2/layout/IconVerticalSolidList"/>
    <dgm:cxn modelId="{BAB89394-3098-4EBB-B7A9-1FA4F72932A1}" type="presParOf" srcId="{22D075A1-4A05-4212-AB31-5E5B890ED547}" destId="{E216EE82-38BE-4DBE-AC52-13805F8CE134}" srcOrd="3" destOrd="0" presId="urn:microsoft.com/office/officeart/2018/2/layout/IconVerticalSolidList"/>
    <dgm:cxn modelId="{BCD68A3B-1549-46F7-AD39-30FFA647ED5A}" type="presParOf" srcId="{22D075A1-4A05-4212-AB31-5E5B890ED547}" destId="{3ECA94C3-0A85-4608-8A35-A539188C5157}" srcOrd="4" destOrd="0" presId="urn:microsoft.com/office/officeart/2018/2/layout/IconVerticalSolidList"/>
    <dgm:cxn modelId="{88B94CAB-0DF8-4947-9665-AC525D0B4F46}" type="presParOf" srcId="{3ECA94C3-0A85-4608-8A35-A539188C5157}" destId="{A0C0DCF2-EE90-4A14-9723-3E026E629B38}" srcOrd="0" destOrd="0" presId="urn:microsoft.com/office/officeart/2018/2/layout/IconVerticalSolidList"/>
    <dgm:cxn modelId="{5D522EE0-B034-4C22-8D01-06C937292BF7}" type="presParOf" srcId="{3ECA94C3-0A85-4608-8A35-A539188C5157}" destId="{E0AEEF79-7714-456C-A21D-E3AB2780050E}" srcOrd="1" destOrd="0" presId="urn:microsoft.com/office/officeart/2018/2/layout/IconVerticalSolidList"/>
    <dgm:cxn modelId="{8D9E9A38-BD38-4FD2-B150-7E23F1938437}" type="presParOf" srcId="{3ECA94C3-0A85-4608-8A35-A539188C5157}" destId="{5B780E66-A8B8-45A7-AC46-E89A58E4C581}" srcOrd="2" destOrd="0" presId="urn:microsoft.com/office/officeart/2018/2/layout/IconVerticalSolidList"/>
    <dgm:cxn modelId="{81CB7D09-18AA-4048-9CBA-E23FDE202B4E}" type="presParOf" srcId="{3ECA94C3-0A85-4608-8A35-A539188C5157}" destId="{03BD3D44-47C9-4BE5-85A9-6EE719819926}" srcOrd="3" destOrd="0" presId="urn:microsoft.com/office/officeart/2018/2/layout/IconVerticalSolidList"/>
    <dgm:cxn modelId="{AB7E9AB5-B501-4AD7-853F-483249576CBA}" type="presParOf" srcId="{22D075A1-4A05-4212-AB31-5E5B890ED547}" destId="{5CC34E91-751C-456A-8FA0-2D0E80345C17}" srcOrd="5" destOrd="0" presId="urn:microsoft.com/office/officeart/2018/2/layout/IconVerticalSolidList"/>
    <dgm:cxn modelId="{09211ADC-9C97-4578-9444-FA127E5A328D}" type="presParOf" srcId="{22D075A1-4A05-4212-AB31-5E5B890ED547}" destId="{5ED27A17-8961-4C09-81B4-FE975C8B2138}" srcOrd="6" destOrd="0" presId="urn:microsoft.com/office/officeart/2018/2/layout/IconVerticalSolidList"/>
    <dgm:cxn modelId="{FCE3BF6F-CB32-45F0-BA94-1457DE3935A0}" type="presParOf" srcId="{5ED27A17-8961-4C09-81B4-FE975C8B2138}" destId="{792674FD-134D-4576-A021-687C3FB63E71}" srcOrd="0" destOrd="0" presId="urn:microsoft.com/office/officeart/2018/2/layout/IconVerticalSolidList"/>
    <dgm:cxn modelId="{5FC5EDBF-5F26-430D-AD95-2586592DF751}" type="presParOf" srcId="{5ED27A17-8961-4C09-81B4-FE975C8B2138}" destId="{C02E4F5F-EB2F-443B-AE5C-806C24B4547F}" srcOrd="1" destOrd="0" presId="urn:microsoft.com/office/officeart/2018/2/layout/IconVerticalSolidList"/>
    <dgm:cxn modelId="{89F0C208-C2E5-4566-AB9E-D352F3E94E5E}" type="presParOf" srcId="{5ED27A17-8961-4C09-81B4-FE975C8B2138}" destId="{E9832305-B7B5-40EC-BCCF-29BF19256FDB}" srcOrd="2" destOrd="0" presId="urn:microsoft.com/office/officeart/2018/2/layout/IconVerticalSolidList"/>
    <dgm:cxn modelId="{EFC01612-F23E-476F-8238-311B451712F4}" type="presParOf" srcId="{5ED27A17-8961-4C09-81B4-FE975C8B2138}" destId="{336B37DA-BE1F-4FCC-8749-57BC1C045ECF}" srcOrd="3" destOrd="0" presId="urn:microsoft.com/office/officeart/2018/2/layout/IconVerticalSolidList"/>
    <dgm:cxn modelId="{019B678B-07B2-4CA5-BB2A-83DDCED492D0}" type="presParOf" srcId="{22D075A1-4A05-4212-AB31-5E5B890ED547}" destId="{B4BF3321-62EA-474B-97C1-EE7CCFC30A51}" srcOrd="7" destOrd="0" presId="urn:microsoft.com/office/officeart/2018/2/layout/IconVerticalSolidList"/>
    <dgm:cxn modelId="{AF7A93D6-D784-436F-9866-DA9B3F556690}" type="presParOf" srcId="{22D075A1-4A05-4212-AB31-5E5B890ED547}" destId="{370A2810-54AC-45B5-A37F-0DEC05794D18}" srcOrd="8" destOrd="0" presId="urn:microsoft.com/office/officeart/2018/2/layout/IconVerticalSolidList"/>
    <dgm:cxn modelId="{ABDDC288-FB60-4ACB-A9F7-8EE84B3193F8}" type="presParOf" srcId="{370A2810-54AC-45B5-A37F-0DEC05794D18}" destId="{4DC7B8DA-874C-4D79-B95C-D8BBA3112866}" srcOrd="0" destOrd="0" presId="urn:microsoft.com/office/officeart/2018/2/layout/IconVerticalSolidList"/>
    <dgm:cxn modelId="{B6E3BA1F-017A-4F92-ACB8-C405071D4C67}" type="presParOf" srcId="{370A2810-54AC-45B5-A37F-0DEC05794D18}" destId="{470D1A8B-DB23-4404-91F0-E28431F10CC3}" srcOrd="1" destOrd="0" presId="urn:microsoft.com/office/officeart/2018/2/layout/IconVerticalSolidList"/>
    <dgm:cxn modelId="{CEF00115-F13A-4B61-9645-D63F576A6511}" type="presParOf" srcId="{370A2810-54AC-45B5-A37F-0DEC05794D18}" destId="{8904CE4E-B9F0-4304-8A07-D1080F45E29E}" srcOrd="2" destOrd="0" presId="urn:microsoft.com/office/officeart/2018/2/layout/IconVerticalSolidList"/>
    <dgm:cxn modelId="{E0AECBAF-3C38-42F4-BDCC-F6F8E89FB37D}" type="presParOf" srcId="{370A2810-54AC-45B5-A37F-0DEC05794D18}" destId="{734D9BA6-1857-42F5-A519-5580D02C5518}" srcOrd="3" destOrd="0" presId="urn:microsoft.com/office/officeart/2018/2/layout/IconVerticalSolidList"/>
    <dgm:cxn modelId="{396D9336-AD3F-472D-BB42-B26AD7B0DAA8}" type="presParOf" srcId="{22D075A1-4A05-4212-AB31-5E5B890ED547}" destId="{AF76A394-E11A-4FC3-8E3E-06ACF23ACEFB}" srcOrd="9" destOrd="0" presId="urn:microsoft.com/office/officeart/2018/2/layout/IconVerticalSolidList"/>
    <dgm:cxn modelId="{2BFC4619-930F-4809-AE17-D9CF3B318945}" type="presParOf" srcId="{22D075A1-4A05-4212-AB31-5E5B890ED547}" destId="{8673BFEB-906F-43EA-BE1B-7BB00370209F}" srcOrd="10" destOrd="0" presId="urn:microsoft.com/office/officeart/2018/2/layout/IconVerticalSolidList"/>
    <dgm:cxn modelId="{D4A3F7DF-566C-4BC2-9F87-CE23DBCB3926}" type="presParOf" srcId="{8673BFEB-906F-43EA-BE1B-7BB00370209F}" destId="{E2C89BA0-1636-4624-8052-44C4217A36E2}" srcOrd="0" destOrd="0" presId="urn:microsoft.com/office/officeart/2018/2/layout/IconVerticalSolidList"/>
    <dgm:cxn modelId="{7DB9E534-0697-48E8-A865-B90218FCBA72}" type="presParOf" srcId="{8673BFEB-906F-43EA-BE1B-7BB00370209F}" destId="{04FA0C4C-F19F-4A64-807E-F8DDD07EF9C0}" srcOrd="1" destOrd="0" presId="urn:microsoft.com/office/officeart/2018/2/layout/IconVerticalSolidList"/>
    <dgm:cxn modelId="{E51577C2-D22B-496B-AE16-87FA512F1DF1}" type="presParOf" srcId="{8673BFEB-906F-43EA-BE1B-7BB00370209F}" destId="{8E14B5E6-2563-43DF-A0A6-48EB6180942B}" srcOrd="2" destOrd="0" presId="urn:microsoft.com/office/officeart/2018/2/layout/IconVerticalSolidList"/>
    <dgm:cxn modelId="{7D54B51C-644D-4EBC-AF3E-1574D061E3FD}" type="presParOf" srcId="{8673BFEB-906F-43EA-BE1B-7BB00370209F}" destId="{27BA672E-FA6C-4F60-A478-F9888F8642E6}" srcOrd="3" destOrd="0" presId="urn:microsoft.com/office/officeart/2018/2/layout/IconVerticalSolidList"/>
    <dgm:cxn modelId="{6C0FDE99-1FC5-4BF6-A3C7-0091BA33A510}" type="presParOf" srcId="{22D075A1-4A05-4212-AB31-5E5B890ED547}" destId="{F5DF79F7-7924-480C-8860-F28181936F53}" srcOrd="11" destOrd="0" presId="urn:microsoft.com/office/officeart/2018/2/layout/IconVerticalSolidList"/>
    <dgm:cxn modelId="{B279ED71-EA5C-4D50-AFAF-B88014FE38CD}" type="presParOf" srcId="{22D075A1-4A05-4212-AB31-5E5B890ED547}" destId="{DABC0E99-844B-403E-99EB-D9BB5BA03D4E}" srcOrd="12" destOrd="0" presId="urn:microsoft.com/office/officeart/2018/2/layout/IconVerticalSolidList"/>
    <dgm:cxn modelId="{4992CCF5-9AC2-4DD0-8BDD-7A77E25A3374}" type="presParOf" srcId="{DABC0E99-844B-403E-99EB-D9BB5BA03D4E}" destId="{9D5017D3-D339-41EC-ACA6-656D6149E950}" srcOrd="0" destOrd="0" presId="urn:microsoft.com/office/officeart/2018/2/layout/IconVerticalSolidList"/>
    <dgm:cxn modelId="{760F38B7-A2F6-4CB6-8244-CDD4310368E6}" type="presParOf" srcId="{DABC0E99-844B-403E-99EB-D9BB5BA03D4E}" destId="{6C933C3F-FA6C-4BB6-9FF7-89E28DE8B9DE}" srcOrd="1" destOrd="0" presId="urn:microsoft.com/office/officeart/2018/2/layout/IconVerticalSolidList"/>
    <dgm:cxn modelId="{12F20E73-DAD0-40C1-ABDB-B8F176E67B32}" type="presParOf" srcId="{DABC0E99-844B-403E-99EB-D9BB5BA03D4E}" destId="{69640843-8953-4DF9-AF79-95B819A53E1A}" srcOrd="2" destOrd="0" presId="urn:microsoft.com/office/officeart/2018/2/layout/IconVerticalSolidList"/>
    <dgm:cxn modelId="{866FBD4E-BE92-4FC6-A2CD-0595143D24F9}" type="presParOf" srcId="{DABC0E99-844B-403E-99EB-D9BB5BA03D4E}" destId="{B148602E-3280-4760-A75C-72DDA721F677}" srcOrd="3" destOrd="0" presId="urn:microsoft.com/office/officeart/2018/2/layout/IconVerticalSolidList"/>
    <dgm:cxn modelId="{39AEC965-0A2D-45BE-8E6E-02ED4F997D48}" type="presParOf" srcId="{22D075A1-4A05-4212-AB31-5E5B890ED547}" destId="{F715430D-E7AA-40E0-8A9E-C04CA9E22EFA}" srcOrd="13" destOrd="0" presId="urn:microsoft.com/office/officeart/2018/2/layout/IconVerticalSolidList"/>
    <dgm:cxn modelId="{E083C7B3-CBC5-45BA-BAF8-79C2AF0A0D7E}" type="presParOf" srcId="{22D075A1-4A05-4212-AB31-5E5B890ED547}" destId="{BDA969BF-B93B-48EE-977B-953DEC5DAD1B}" srcOrd="14" destOrd="0" presId="urn:microsoft.com/office/officeart/2018/2/layout/IconVerticalSolidList"/>
    <dgm:cxn modelId="{BE90733D-B7A8-4F8F-AB43-EADCD0FDFFDA}" type="presParOf" srcId="{BDA969BF-B93B-48EE-977B-953DEC5DAD1B}" destId="{193F1A1B-E8F3-44A0-B438-654A8D40A01D}" srcOrd="0" destOrd="0" presId="urn:microsoft.com/office/officeart/2018/2/layout/IconVerticalSolidList"/>
    <dgm:cxn modelId="{2A063D34-7C4C-427C-B802-DD8679614D4A}" type="presParOf" srcId="{BDA969BF-B93B-48EE-977B-953DEC5DAD1B}" destId="{79E67F80-A6F5-4476-8707-F68A8EE5EB6F}" srcOrd="1" destOrd="0" presId="urn:microsoft.com/office/officeart/2018/2/layout/IconVerticalSolidList"/>
    <dgm:cxn modelId="{4DC70EB3-1E39-4DE5-A77D-BE2E75A592EB}" type="presParOf" srcId="{BDA969BF-B93B-48EE-977B-953DEC5DAD1B}" destId="{177EF749-BE69-49E1-B50E-BFEC55DCA5A1}" srcOrd="2" destOrd="0" presId="urn:microsoft.com/office/officeart/2018/2/layout/IconVerticalSolidList"/>
    <dgm:cxn modelId="{72465008-F8F0-4096-A7AF-A9081E7E2F1A}" type="presParOf" srcId="{BDA969BF-B93B-48EE-977B-953DEC5DAD1B}" destId="{82498537-1A51-49E3-8959-E6001A7C91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207DD-1BD0-43ED-9219-6ABF95A01110}">
      <dsp:nvSpPr>
        <dsp:cNvPr id="0" name=""/>
        <dsp:cNvSpPr/>
      </dsp:nvSpPr>
      <dsp:spPr>
        <a:xfrm>
          <a:off x="0" y="688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53482-2B38-4F91-B23A-E13A60095955}">
      <dsp:nvSpPr>
        <dsp:cNvPr id="0" name=""/>
        <dsp:cNvSpPr/>
      </dsp:nvSpPr>
      <dsp:spPr>
        <a:xfrm>
          <a:off x="174903" y="130781"/>
          <a:ext cx="318005" cy="318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6E168-8C2B-4F59-B6A4-2856FA74439E}">
      <dsp:nvSpPr>
        <dsp:cNvPr id="0" name=""/>
        <dsp:cNvSpPr/>
      </dsp:nvSpPr>
      <dsp:spPr>
        <a:xfrm>
          <a:off x="667812" y="688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 between client and freelancers</a:t>
          </a:r>
        </a:p>
      </dsp:txBody>
      <dsp:txXfrm>
        <a:off x="667812" y="688"/>
        <a:ext cx="5387637" cy="578192"/>
      </dsp:txXfrm>
    </dsp:sp>
    <dsp:sp modelId="{FDBD4848-8277-4E06-9C62-13722E350312}">
      <dsp:nvSpPr>
        <dsp:cNvPr id="0" name=""/>
        <dsp:cNvSpPr/>
      </dsp:nvSpPr>
      <dsp:spPr>
        <a:xfrm>
          <a:off x="0" y="723429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7F740-F42A-487C-8726-9A726A0EB4D5}">
      <dsp:nvSpPr>
        <dsp:cNvPr id="0" name=""/>
        <dsp:cNvSpPr/>
      </dsp:nvSpPr>
      <dsp:spPr>
        <a:xfrm>
          <a:off x="174903" y="853522"/>
          <a:ext cx="318005" cy="318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F6458-1844-4AEE-9F9C-2945F117FC31}">
      <dsp:nvSpPr>
        <dsp:cNvPr id="0" name=""/>
        <dsp:cNvSpPr/>
      </dsp:nvSpPr>
      <dsp:spPr>
        <a:xfrm>
          <a:off x="667812" y="723429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Digital Transactions</a:t>
          </a:r>
        </a:p>
      </dsp:txBody>
      <dsp:txXfrm>
        <a:off x="667812" y="723429"/>
        <a:ext cx="5387637" cy="578192"/>
      </dsp:txXfrm>
    </dsp:sp>
    <dsp:sp modelId="{A0C0DCF2-EE90-4A14-9723-3E026E629B38}">
      <dsp:nvSpPr>
        <dsp:cNvPr id="0" name=""/>
        <dsp:cNvSpPr/>
      </dsp:nvSpPr>
      <dsp:spPr>
        <a:xfrm>
          <a:off x="0" y="1446169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EEF79-7714-456C-A21D-E3AB2780050E}">
      <dsp:nvSpPr>
        <dsp:cNvPr id="0" name=""/>
        <dsp:cNvSpPr/>
      </dsp:nvSpPr>
      <dsp:spPr>
        <a:xfrm>
          <a:off x="174903" y="1576263"/>
          <a:ext cx="318005" cy="318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D3D44-47C9-4BE5-85A9-6EE719819926}">
      <dsp:nvSpPr>
        <dsp:cNvPr id="0" name=""/>
        <dsp:cNvSpPr/>
      </dsp:nvSpPr>
      <dsp:spPr>
        <a:xfrm>
          <a:off x="667812" y="1446169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 Jobs</a:t>
          </a:r>
        </a:p>
      </dsp:txBody>
      <dsp:txXfrm>
        <a:off x="667812" y="1446169"/>
        <a:ext cx="5387637" cy="578192"/>
      </dsp:txXfrm>
    </dsp:sp>
    <dsp:sp modelId="{792674FD-134D-4576-A021-687C3FB63E71}">
      <dsp:nvSpPr>
        <dsp:cNvPr id="0" name=""/>
        <dsp:cNvSpPr/>
      </dsp:nvSpPr>
      <dsp:spPr>
        <a:xfrm>
          <a:off x="0" y="2168910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E4F5F-EB2F-443B-AE5C-806C24B4547F}">
      <dsp:nvSpPr>
        <dsp:cNvPr id="0" name=""/>
        <dsp:cNvSpPr/>
      </dsp:nvSpPr>
      <dsp:spPr>
        <a:xfrm>
          <a:off x="174903" y="2299004"/>
          <a:ext cx="318005" cy="3180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B37DA-BE1F-4FCC-8749-57BC1C045ECF}">
      <dsp:nvSpPr>
        <dsp:cNvPr id="0" name=""/>
        <dsp:cNvSpPr/>
      </dsp:nvSpPr>
      <dsp:spPr>
        <a:xfrm>
          <a:off x="667812" y="2168910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</a:t>
          </a:r>
        </a:p>
      </dsp:txBody>
      <dsp:txXfrm>
        <a:off x="667812" y="2168910"/>
        <a:ext cx="5387637" cy="578192"/>
      </dsp:txXfrm>
    </dsp:sp>
    <dsp:sp modelId="{4DC7B8DA-874C-4D79-B95C-D8BBA3112866}">
      <dsp:nvSpPr>
        <dsp:cNvPr id="0" name=""/>
        <dsp:cNvSpPr/>
      </dsp:nvSpPr>
      <dsp:spPr>
        <a:xfrm>
          <a:off x="0" y="2891651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1A8B-DB23-4404-91F0-E28431F10CC3}">
      <dsp:nvSpPr>
        <dsp:cNvPr id="0" name=""/>
        <dsp:cNvSpPr/>
      </dsp:nvSpPr>
      <dsp:spPr>
        <a:xfrm>
          <a:off x="174903" y="3021744"/>
          <a:ext cx="318005" cy="3180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9BA6-1857-42F5-A519-5580D02C5518}">
      <dsp:nvSpPr>
        <dsp:cNvPr id="0" name=""/>
        <dsp:cNvSpPr/>
      </dsp:nvSpPr>
      <dsp:spPr>
        <a:xfrm>
          <a:off x="667812" y="2891651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ratings</a:t>
          </a:r>
        </a:p>
      </dsp:txBody>
      <dsp:txXfrm>
        <a:off x="667812" y="2891651"/>
        <a:ext cx="5387637" cy="578192"/>
      </dsp:txXfrm>
    </dsp:sp>
    <dsp:sp modelId="{E2C89BA0-1636-4624-8052-44C4217A36E2}">
      <dsp:nvSpPr>
        <dsp:cNvPr id="0" name=""/>
        <dsp:cNvSpPr/>
      </dsp:nvSpPr>
      <dsp:spPr>
        <a:xfrm>
          <a:off x="0" y="3614392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0C4C-F19F-4A64-807E-F8DDD07EF9C0}">
      <dsp:nvSpPr>
        <dsp:cNvPr id="0" name=""/>
        <dsp:cNvSpPr/>
      </dsp:nvSpPr>
      <dsp:spPr>
        <a:xfrm>
          <a:off x="174903" y="3744485"/>
          <a:ext cx="318005" cy="3180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A672E-FA6C-4F60-A478-F9888F8642E6}">
      <dsp:nvSpPr>
        <dsp:cNvPr id="0" name=""/>
        <dsp:cNvSpPr/>
      </dsp:nvSpPr>
      <dsp:spPr>
        <a:xfrm>
          <a:off x="667812" y="3614392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jobs, services, categories, invoices, users, admins</a:t>
          </a:r>
        </a:p>
      </dsp:txBody>
      <dsp:txXfrm>
        <a:off x="667812" y="3614392"/>
        <a:ext cx="5387637" cy="578192"/>
      </dsp:txXfrm>
    </dsp:sp>
    <dsp:sp modelId="{9D5017D3-D339-41EC-ACA6-656D6149E950}">
      <dsp:nvSpPr>
        <dsp:cNvPr id="0" name=""/>
        <dsp:cNvSpPr/>
      </dsp:nvSpPr>
      <dsp:spPr>
        <a:xfrm>
          <a:off x="0" y="4337133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3C3F-FA6C-4BB6-9FF7-89E28DE8B9DE}">
      <dsp:nvSpPr>
        <dsp:cNvPr id="0" name=""/>
        <dsp:cNvSpPr/>
      </dsp:nvSpPr>
      <dsp:spPr>
        <a:xfrm>
          <a:off x="174903" y="4467226"/>
          <a:ext cx="318005" cy="3180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8602E-3280-4760-A75C-72DDA721F677}">
      <dsp:nvSpPr>
        <dsp:cNvPr id="0" name=""/>
        <dsp:cNvSpPr/>
      </dsp:nvSpPr>
      <dsp:spPr>
        <a:xfrm>
          <a:off x="667812" y="4337133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and Configure Jobs, services, categories, invoices(email), users</a:t>
          </a:r>
        </a:p>
      </dsp:txBody>
      <dsp:txXfrm>
        <a:off x="667812" y="4337133"/>
        <a:ext cx="5387637" cy="578192"/>
      </dsp:txXfrm>
    </dsp:sp>
    <dsp:sp modelId="{193F1A1B-E8F3-44A0-B438-654A8D40A01D}">
      <dsp:nvSpPr>
        <dsp:cNvPr id="0" name=""/>
        <dsp:cNvSpPr/>
      </dsp:nvSpPr>
      <dsp:spPr>
        <a:xfrm>
          <a:off x="0" y="5059874"/>
          <a:ext cx="6055450" cy="57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67F80-A6F5-4476-8707-F68A8EE5EB6F}">
      <dsp:nvSpPr>
        <dsp:cNvPr id="0" name=""/>
        <dsp:cNvSpPr/>
      </dsp:nvSpPr>
      <dsp:spPr>
        <a:xfrm>
          <a:off x="174903" y="5189967"/>
          <a:ext cx="318005" cy="31800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98537-1A51-49E3-8959-E6001A7C913E}">
      <dsp:nvSpPr>
        <dsp:cNvPr id="0" name=""/>
        <dsp:cNvSpPr/>
      </dsp:nvSpPr>
      <dsp:spPr>
        <a:xfrm>
          <a:off x="667812" y="5059874"/>
          <a:ext cx="5387637" cy="57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2" tIns="61192" rIns="61192" bIns="611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trending services</a:t>
          </a:r>
        </a:p>
      </dsp:txBody>
      <dsp:txXfrm>
        <a:off x="667812" y="5059874"/>
        <a:ext cx="5387637" cy="57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AFAB-77FC-4B7B-9D03-F67D5F4F1A2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40D44-AAEC-4F98-BD47-4ECBFCD3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do not need to define the structure of your data in advance. MongoDB is also very scalable, which makes it a good choice for large web applications.</a:t>
            </a:r>
          </a:p>
          <a:p>
            <a:pPr marL="228600" indent="-228600">
              <a:buAutoNum type="arabi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React: dynamic and interactive user interfaces.</a:t>
            </a:r>
          </a:p>
          <a:p>
            <a:pPr marL="228600" indent="-228600">
              <a:buAutoNum type="arabicParenR"/>
            </a:pPr>
            <a:r>
              <a:rPr lang="en-US" dirty="0"/>
              <a:t>Node: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event-driven, which makes it very efficient for handling large numbers of concurrent requests.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40D44-AAEC-4F98-BD47-4ECBFCD31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6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This makes it very flexible for storing a wide variety of data types, including text, numbers, dates, and nested objects.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This makes it a good choice for large and complex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40D44-AAEC-4F98-BD47-4ECBFCD31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4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A781A-3FC6-9F00-ECFF-4746EC2A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US" dirty="0"/>
              <a:t>DRGN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D530-EFEA-843F-D2BF-60D929A1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US" dirty="0"/>
              <a:t>Aaron Hazzard </a:t>
            </a:r>
            <a:r>
              <a:rPr lang="en-US" dirty="0" err="1"/>
              <a:t>Raushawn</a:t>
            </a:r>
            <a:r>
              <a:rPr lang="en-US" dirty="0"/>
              <a:t> Mitchell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272953-7A67-1C94-9506-CBEA52364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r="19185" b="1"/>
          <a:stretch/>
        </p:blipFill>
        <p:spPr bwMode="auto">
          <a:xfrm>
            <a:off x="20" y="10"/>
            <a:ext cx="6095978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16714-6BA6-0FD2-832A-FB3E414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00" y="2207861"/>
            <a:ext cx="4709550" cy="343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6326-A730-0C69-1E08-609E753C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796" y="293427"/>
            <a:ext cx="4452371" cy="1392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Purpose: Create a freelancing platform for users across Trinidad and Tobago. </a:t>
            </a:r>
          </a:p>
        </p:txBody>
      </p:sp>
      <p:pic>
        <p:nvPicPr>
          <p:cNvPr id="2050" name="Picture 2" descr="Image result for freelancing">
            <a:extLst>
              <a:ext uri="{FF2B5EF4-FFF2-40B4-BE49-F238E27FC236}">
                <a16:creationId xmlns:a16="http://schemas.microsoft.com/office/drawing/2014/main" id="{32352210-110A-C649-4248-4CAF4E3CB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r="14664" b="1"/>
          <a:stretch/>
        </p:blipFill>
        <p:spPr bwMode="auto">
          <a:xfrm>
            <a:off x="20" y="-1"/>
            <a:ext cx="609597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26C46-80AF-9187-3CD9-089347F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sz="4100"/>
              <a:t>Functional Requirements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7D224-E69F-F434-578A-228EDFA16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38229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43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5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29FC-B02A-9146-C624-F64E0727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0" y="858982"/>
            <a:ext cx="4310743" cy="2129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</a:t>
            </a:r>
            <a:r>
              <a:rPr lang="en-US" dirty="0">
                <a:solidFill>
                  <a:srgbClr val="F1960F"/>
                </a:solidFill>
              </a:rPr>
              <a:t>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>
                <a:solidFill>
                  <a:schemeClr val="accent3"/>
                </a:solidFill>
              </a:rPr>
              <a:t>N</a:t>
            </a:r>
            <a:r>
              <a:rPr lang="en-US" dirty="0"/>
              <a:t> Stack</a:t>
            </a:r>
          </a:p>
        </p:txBody>
      </p:sp>
      <p:sp useBgFill="1">
        <p:nvSpPr>
          <p:cNvPr id="3127" name="Rectangle 3126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72E6-DB9B-A4C4-4B7C-DDBA84DF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2" y="2359556"/>
            <a:ext cx="4598628" cy="21498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7FAE-5E1D-C30B-27E6-76818ADC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555" y="2491556"/>
            <a:ext cx="4296697" cy="36200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0B694"/>
                </a:solidFill>
              </a:rPr>
              <a:t>MongoDB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Google Sans"/>
              </a:rPr>
              <a:t>document-oriented database that is schema-less and flexible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1960F"/>
                </a:solidFill>
              </a:rPr>
              <a:t>Express.js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Google Sans"/>
              </a:rPr>
              <a:t>web application framework that is built on top of Node.js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7FABF1"/>
                </a:solidFill>
              </a:rPr>
              <a:t>React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Google Sans"/>
              </a:rPr>
              <a:t>JavaScript library that is used for building user interfaces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0B694"/>
                </a:solidFill>
              </a:rPr>
              <a:t>Node.js</a:t>
            </a:r>
            <a:r>
              <a:rPr lang="en-US" sz="2000" b="1" i="0" dirty="0">
                <a:solidFill>
                  <a:srgbClr val="20B694"/>
                </a:solidFill>
                <a:effectLst/>
                <a:latin typeface="Google Sans"/>
              </a:rPr>
              <a:t> </a:t>
            </a:r>
            <a:r>
              <a:rPr lang="en-US" sz="2000" b="0" i="0" dirty="0">
                <a:effectLst/>
                <a:latin typeface="Google Sans"/>
              </a:rPr>
              <a:t>JavaScript runtime environment that is used to build server-side applications. </a:t>
            </a:r>
            <a:endParaRPr lang="en-US" sz="2000" dirty="0"/>
          </a:p>
        </p:txBody>
      </p: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0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86C60-EE0A-795E-45F1-9F890E81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01" y="221309"/>
            <a:ext cx="2417328" cy="212140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Why MongoDB over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58B0-5291-32D6-B4BD-D02EA38A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131" y="225084"/>
            <a:ext cx="8791323" cy="407655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Flexibility: </a:t>
            </a:r>
            <a:r>
              <a:rPr lang="en-US" b="0" i="0" dirty="0">
                <a:effectLst/>
                <a:latin typeface="Google Sans"/>
              </a:rPr>
              <a:t>MongoDB is a document-oriented database, which means that it stores data in documents that are similar to JSON objects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Scalability: </a:t>
            </a:r>
            <a:r>
              <a:rPr lang="en-US" b="0" i="0" dirty="0">
                <a:effectLst/>
                <a:latin typeface="Google Sans"/>
              </a:rPr>
              <a:t>MongoDB is designed to scale horizontally, which means that you can add more servers to handle more load.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Performance: </a:t>
            </a:r>
            <a:r>
              <a:rPr lang="en-US" b="0" i="0" dirty="0">
                <a:effectLst/>
                <a:latin typeface="Google Sans"/>
              </a:rPr>
              <a:t>MongoDB is generally faster than SQL databases when it comes to read and write operations, especially when dealing with large amounts of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Ease of use:</a:t>
            </a:r>
            <a:r>
              <a:rPr lang="en-US" b="0" i="0" dirty="0">
                <a:effectLst/>
                <a:latin typeface="Google Sans"/>
              </a:rPr>
              <a:t> MongoDB is relatively easy to learn and use, especially for developers who are already familiar with JavaScript.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mysql vs mongodb">
            <a:extLst>
              <a:ext uri="{FF2B5EF4-FFF2-40B4-BE49-F238E27FC236}">
                <a16:creationId xmlns:a16="http://schemas.microsoft.com/office/drawing/2014/main" id="{E856021A-B690-0609-3413-5EC54790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338" y="4000820"/>
            <a:ext cx="8791323" cy="2857180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9978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32963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91F6861350B499AD27EBD93D5CAFC" ma:contentTypeVersion="12" ma:contentTypeDescription="Create a new document." ma:contentTypeScope="" ma:versionID="417bbe78e0e9afda9bc087bf4556b65f">
  <xsd:schema xmlns:xsd="http://www.w3.org/2001/XMLSchema" xmlns:xs="http://www.w3.org/2001/XMLSchema" xmlns:p="http://schemas.microsoft.com/office/2006/metadata/properties" xmlns:ns3="e946f542-1ccb-4541-ae27-5916b495abf0" xmlns:ns4="aed7d1f1-8257-4a96-88fd-fad252585596" targetNamespace="http://schemas.microsoft.com/office/2006/metadata/properties" ma:root="true" ma:fieldsID="9d7fcbc48b3462a691d16dbefe827c8f" ns3:_="" ns4:_="">
    <xsd:import namespace="e946f542-1ccb-4541-ae27-5916b495abf0"/>
    <xsd:import namespace="aed7d1f1-8257-4a96-88fd-fad2525855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6f542-1ccb-4541-ae27-5916b495a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7d1f1-8257-4a96-88fd-fad25258559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46f542-1ccb-4541-ae27-5916b495abf0" xsi:nil="true"/>
  </documentManagement>
</p:properties>
</file>

<file path=customXml/itemProps1.xml><?xml version="1.0" encoding="utf-8"?>
<ds:datastoreItem xmlns:ds="http://schemas.openxmlformats.org/officeDocument/2006/customXml" ds:itemID="{268FEB4A-06D4-4119-80AD-662AA4D6A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6f542-1ccb-4541-ae27-5916b495abf0"/>
    <ds:schemaRef ds:uri="aed7d1f1-8257-4a96-88fd-fad2525855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F925D2-BDF7-4582-865F-A254F92D1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D7435-246D-4727-A681-BA5BB5EBFD38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e946f542-1ccb-4541-ae27-5916b495abf0"/>
    <ds:schemaRef ds:uri="http://schemas.openxmlformats.org/package/2006/metadata/core-properties"/>
    <ds:schemaRef ds:uri="aed7d1f1-8257-4a96-88fd-fad252585596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310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Bierstadt</vt:lpstr>
      <vt:lpstr>Calibri</vt:lpstr>
      <vt:lpstr>Google Sans</vt:lpstr>
      <vt:lpstr>BevelVTI</vt:lpstr>
      <vt:lpstr>DRGN STUDIO</vt:lpstr>
      <vt:lpstr>Introduction</vt:lpstr>
      <vt:lpstr>Functional Requirements</vt:lpstr>
      <vt:lpstr>MERN Stack</vt:lpstr>
      <vt:lpstr>Why MongoDB over SQL?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DRGN STUDIO</dc:title>
  <dc:creator>aaron hazzard</dc:creator>
  <cp:lastModifiedBy>aaron hazzard</cp:lastModifiedBy>
  <cp:revision>1</cp:revision>
  <dcterms:created xsi:type="dcterms:W3CDTF">2023-05-26T15:33:16Z</dcterms:created>
  <dcterms:modified xsi:type="dcterms:W3CDTF">2023-05-26T16:07:50Z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0x01010004A91F6861350B499AD27EBD93D5CAFC</vt:lpwstr>
  </property>
</Properties>
</file>