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A7A74-5FEE-424C-9705-AB56EC5E59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9B7252-DA4C-4797-A4F8-D5C154C1808C}">
      <dgm:prSet/>
      <dgm:spPr/>
      <dgm:t>
        <a:bodyPr/>
        <a:lstStyle/>
        <a:p>
          <a:r>
            <a:rPr lang="en-TT"/>
            <a:t>Login/ Signup For Users(Login and Signup Pages Created)</a:t>
          </a:r>
          <a:endParaRPr lang="en-US"/>
        </a:p>
      </dgm:t>
    </dgm:pt>
    <dgm:pt modelId="{176CB590-6A78-445F-B30A-7124305C9266}" type="parTrans" cxnId="{C446D83C-62A1-40CB-9EC0-33E6221DAE2B}">
      <dgm:prSet/>
      <dgm:spPr/>
      <dgm:t>
        <a:bodyPr/>
        <a:lstStyle/>
        <a:p>
          <a:endParaRPr lang="en-US"/>
        </a:p>
      </dgm:t>
    </dgm:pt>
    <dgm:pt modelId="{D79E4BD3-76C5-4560-8554-F569A64A2FC3}" type="sibTrans" cxnId="{C446D83C-62A1-40CB-9EC0-33E6221DAE2B}">
      <dgm:prSet/>
      <dgm:spPr/>
      <dgm:t>
        <a:bodyPr/>
        <a:lstStyle/>
        <a:p>
          <a:endParaRPr lang="en-US"/>
        </a:p>
      </dgm:t>
    </dgm:pt>
    <dgm:pt modelId="{253C247D-6DC1-4ADA-A959-BE33F1503291}">
      <dgm:prSet/>
      <dgm:spPr/>
      <dgm:t>
        <a:bodyPr/>
        <a:lstStyle/>
        <a:p>
          <a:r>
            <a:rPr lang="en-TT"/>
            <a:t>Create Jobs( Create Jobs Form Created)</a:t>
          </a:r>
          <a:endParaRPr lang="en-US"/>
        </a:p>
      </dgm:t>
    </dgm:pt>
    <dgm:pt modelId="{763A88D4-3872-4223-B230-85CFD4BF4B77}" type="parTrans" cxnId="{F43E9720-6F3B-488C-A2C6-7E3BCFABB664}">
      <dgm:prSet/>
      <dgm:spPr/>
      <dgm:t>
        <a:bodyPr/>
        <a:lstStyle/>
        <a:p>
          <a:endParaRPr lang="en-US"/>
        </a:p>
      </dgm:t>
    </dgm:pt>
    <dgm:pt modelId="{76B2E4EE-5C16-4430-96D7-D079EE625D85}" type="sibTrans" cxnId="{F43E9720-6F3B-488C-A2C6-7E3BCFABB664}">
      <dgm:prSet/>
      <dgm:spPr/>
      <dgm:t>
        <a:bodyPr/>
        <a:lstStyle/>
        <a:p>
          <a:endParaRPr lang="en-US"/>
        </a:p>
      </dgm:t>
    </dgm:pt>
    <dgm:pt modelId="{294CDF2D-D521-4862-AE2C-84494AFB9205}">
      <dgm:prSet/>
      <dgm:spPr/>
      <dgm:t>
        <a:bodyPr/>
        <a:lstStyle/>
        <a:p>
          <a:r>
            <a:rPr lang="en-TT"/>
            <a:t>Create Service Categories(Admin Page Form Created)</a:t>
          </a:r>
          <a:endParaRPr lang="en-US"/>
        </a:p>
      </dgm:t>
    </dgm:pt>
    <dgm:pt modelId="{C91B6C20-E786-4AB3-9D79-DEA74B607D88}" type="parTrans" cxnId="{C8891117-D77A-4104-BA39-3D5A15022E82}">
      <dgm:prSet/>
      <dgm:spPr/>
      <dgm:t>
        <a:bodyPr/>
        <a:lstStyle/>
        <a:p>
          <a:endParaRPr lang="en-US"/>
        </a:p>
      </dgm:t>
    </dgm:pt>
    <dgm:pt modelId="{E31C99C5-3944-420D-A2AF-815A868269A4}" type="sibTrans" cxnId="{C8891117-D77A-4104-BA39-3D5A15022E82}">
      <dgm:prSet/>
      <dgm:spPr/>
      <dgm:t>
        <a:bodyPr/>
        <a:lstStyle/>
        <a:p>
          <a:endParaRPr lang="en-US"/>
        </a:p>
      </dgm:t>
    </dgm:pt>
    <dgm:pt modelId="{14197639-E8C9-4B34-BA15-9686B842677B}">
      <dgm:prSet/>
      <dgm:spPr/>
      <dgm:t>
        <a:bodyPr/>
        <a:lstStyle/>
        <a:p>
          <a:r>
            <a:rPr lang="en-TT"/>
            <a:t>Change User Information and Add Profile Picture(User can change account information and add a profile picture on profile page)</a:t>
          </a:r>
          <a:endParaRPr lang="en-US"/>
        </a:p>
      </dgm:t>
    </dgm:pt>
    <dgm:pt modelId="{A0B1D18E-E87B-46C8-8F1E-64975E3464B7}" type="parTrans" cxnId="{82E575C1-337A-45D6-BAA3-FAB5AB9BBC68}">
      <dgm:prSet/>
      <dgm:spPr/>
      <dgm:t>
        <a:bodyPr/>
        <a:lstStyle/>
        <a:p>
          <a:endParaRPr lang="en-US"/>
        </a:p>
      </dgm:t>
    </dgm:pt>
    <dgm:pt modelId="{E3EA6446-7189-4210-97C9-FC92F2C313D3}" type="sibTrans" cxnId="{82E575C1-337A-45D6-BAA3-FAB5AB9BBC68}">
      <dgm:prSet/>
      <dgm:spPr/>
      <dgm:t>
        <a:bodyPr/>
        <a:lstStyle/>
        <a:p>
          <a:endParaRPr lang="en-US"/>
        </a:p>
      </dgm:t>
    </dgm:pt>
    <dgm:pt modelId="{D8AE7812-7C77-47E0-B266-9348C82238C3}" type="pres">
      <dgm:prSet presAssocID="{E56A7A74-5FEE-424C-9705-AB56EC5E5961}" presName="root" presStyleCnt="0">
        <dgm:presLayoutVars>
          <dgm:dir/>
          <dgm:resizeHandles val="exact"/>
        </dgm:presLayoutVars>
      </dgm:prSet>
      <dgm:spPr/>
    </dgm:pt>
    <dgm:pt modelId="{41CA98D2-0308-4FCC-82A5-D2F3090CFB7F}" type="pres">
      <dgm:prSet presAssocID="{399B7252-DA4C-4797-A4F8-D5C154C1808C}" presName="compNode" presStyleCnt="0"/>
      <dgm:spPr/>
    </dgm:pt>
    <dgm:pt modelId="{2243765A-5D4C-404B-BE65-E7DC1F1071D0}" type="pres">
      <dgm:prSet presAssocID="{399B7252-DA4C-4797-A4F8-D5C154C1808C}" presName="bgRect" presStyleLbl="bgShp" presStyleIdx="0" presStyleCnt="4"/>
      <dgm:spPr/>
    </dgm:pt>
    <dgm:pt modelId="{286B129F-D7D0-4255-8DE4-695B511871F7}" type="pres">
      <dgm:prSet presAssocID="{399B7252-DA4C-4797-A4F8-D5C154C180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387E709-277D-4748-93B2-F8FD4AAB5B68}" type="pres">
      <dgm:prSet presAssocID="{399B7252-DA4C-4797-A4F8-D5C154C1808C}" presName="spaceRect" presStyleCnt="0"/>
      <dgm:spPr/>
    </dgm:pt>
    <dgm:pt modelId="{FB7F1F7F-AB8A-41E8-B03E-64654A641E2F}" type="pres">
      <dgm:prSet presAssocID="{399B7252-DA4C-4797-A4F8-D5C154C1808C}" presName="parTx" presStyleLbl="revTx" presStyleIdx="0" presStyleCnt="4">
        <dgm:presLayoutVars>
          <dgm:chMax val="0"/>
          <dgm:chPref val="0"/>
        </dgm:presLayoutVars>
      </dgm:prSet>
      <dgm:spPr/>
    </dgm:pt>
    <dgm:pt modelId="{E491715D-26BD-4A59-9632-20DDB2F16532}" type="pres">
      <dgm:prSet presAssocID="{D79E4BD3-76C5-4560-8554-F569A64A2FC3}" presName="sibTrans" presStyleCnt="0"/>
      <dgm:spPr/>
    </dgm:pt>
    <dgm:pt modelId="{C6162B08-9356-4714-A8CD-FFF9A45C47FB}" type="pres">
      <dgm:prSet presAssocID="{253C247D-6DC1-4ADA-A959-BE33F1503291}" presName="compNode" presStyleCnt="0"/>
      <dgm:spPr/>
    </dgm:pt>
    <dgm:pt modelId="{A268A2C8-35BB-4C9C-BB81-AD02EA3E737D}" type="pres">
      <dgm:prSet presAssocID="{253C247D-6DC1-4ADA-A959-BE33F1503291}" presName="bgRect" presStyleLbl="bgShp" presStyleIdx="1" presStyleCnt="4"/>
      <dgm:spPr/>
    </dgm:pt>
    <dgm:pt modelId="{A6F9CCAB-EED4-4F78-8E46-D4FFCAC4A3BE}" type="pres">
      <dgm:prSet presAssocID="{253C247D-6DC1-4ADA-A959-BE33F15032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92A36F8A-8E24-47A8-B726-3A49DC98E6E7}" type="pres">
      <dgm:prSet presAssocID="{253C247D-6DC1-4ADA-A959-BE33F1503291}" presName="spaceRect" presStyleCnt="0"/>
      <dgm:spPr/>
    </dgm:pt>
    <dgm:pt modelId="{A5913783-652B-4B11-9539-ADAEB875E8A1}" type="pres">
      <dgm:prSet presAssocID="{253C247D-6DC1-4ADA-A959-BE33F1503291}" presName="parTx" presStyleLbl="revTx" presStyleIdx="1" presStyleCnt="4">
        <dgm:presLayoutVars>
          <dgm:chMax val="0"/>
          <dgm:chPref val="0"/>
        </dgm:presLayoutVars>
      </dgm:prSet>
      <dgm:spPr/>
    </dgm:pt>
    <dgm:pt modelId="{C8ED4B51-6055-482D-9722-50B412235A2A}" type="pres">
      <dgm:prSet presAssocID="{76B2E4EE-5C16-4430-96D7-D079EE625D85}" presName="sibTrans" presStyleCnt="0"/>
      <dgm:spPr/>
    </dgm:pt>
    <dgm:pt modelId="{DDFB0923-9EE5-449B-BBB8-65A1C5948AD4}" type="pres">
      <dgm:prSet presAssocID="{294CDF2D-D521-4862-AE2C-84494AFB9205}" presName="compNode" presStyleCnt="0"/>
      <dgm:spPr/>
    </dgm:pt>
    <dgm:pt modelId="{80009CCB-42A4-4FFC-BD29-650DD26EDA7A}" type="pres">
      <dgm:prSet presAssocID="{294CDF2D-D521-4862-AE2C-84494AFB9205}" presName="bgRect" presStyleLbl="bgShp" presStyleIdx="2" presStyleCnt="4"/>
      <dgm:spPr/>
    </dgm:pt>
    <dgm:pt modelId="{4CAF3E2D-572E-4DE5-BCFB-14C9E9684FC0}" type="pres">
      <dgm:prSet presAssocID="{294CDF2D-D521-4862-AE2C-84494AFB92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F3E6450-F6A5-4884-BC2D-B5118F277A38}" type="pres">
      <dgm:prSet presAssocID="{294CDF2D-D521-4862-AE2C-84494AFB9205}" presName="spaceRect" presStyleCnt="0"/>
      <dgm:spPr/>
    </dgm:pt>
    <dgm:pt modelId="{7F974684-96EB-4328-B050-6963CB2CB549}" type="pres">
      <dgm:prSet presAssocID="{294CDF2D-D521-4862-AE2C-84494AFB9205}" presName="parTx" presStyleLbl="revTx" presStyleIdx="2" presStyleCnt="4">
        <dgm:presLayoutVars>
          <dgm:chMax val="0"/>
          <dgm:chPref val="0"/>
        </dgm:presLayoutVars>
      </dgm:prSet>
      <dgm:spPr/>
    </dgm:pt>
    <dgm:pt modelId="{2D550631-A3BD-4C21-80DB-A122C53EF1EC}" type="pres">
      <dgm:prSet presAssocID="{E31C99C5-3944-420D-A2AF-815A868269A4}" presName="sibTrans" presStyleCnt="0"/>
      <dgm:spPr/>
    </dgm:pt>
    <dgm:pt modelId="{E3D0567B-9EF9-4CBD-8776-25FDC8A730FC}" type="pres">
      <dgm:prSet presAssocID="{14197639-E8C9-4B34-BA15-9686B842677B}" presName="compNode" presStyleCnt="0"/>
      <dgm:spPr/>
    </dgm:pt>
    <dgm:pt modelId="{5452CDC6-C673-417C-98CF-58C2069FFD8B}" type="pres">
      <dgm:prSet presAssocID="{14197639-E8C9-4B34-BA15-9686B842677B}" presName="bgRect" presStyleLbl="bgShp" presStyleIdx="3" presStyleCnt="4"/>
      <dgm:spPr/>
    </dgm:pt>
    <dgm:pt modelId="{F04A3C4E-D455-4F8D-90E0-6E38C3410650}" type="pres">
      <dgm:prSet presAssocID="{14197639-E8C9-4B34-BA15-9686B84267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D41C7E0-301A-486A-BEB7-FEC063F95220}" type="pres">
      <dgm:prSet presAssocID="{14197639-E8C9-4B34-BA15-9686B842677B}" presName="spaceRect" presStyleCnt="0"/>
      <dgm:spPr/>
    </dgm:pt>
    <dgm:pt modelId="{011C6A65-CE84-4AAA-8B8B-02AB5B21B6E2}" type="pres">
      <dgm:prSet presAssocID="{14197639-E8C9-4B34-BA15-9686B842677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8891117-D77A-4104-BA39-3D5A15022E82}" srcId="{E56A7A74-5FEE-424C-9705-AB56EC5E5961}" destId="{294CDF2D-D521-4862-AE2C-84494AFB9205}" srcOrd="2" destOrd="0" parTransId="{C91B6C20-E786-4AB3-9D79-DEA74B607D88}" sibTransId="{E31C99C5-3944-420D-A2AF-815A868269A4}"/>
    <dgm:cxn modelId="{F43E9720-6F3B-488C-A2C6-7E3BCFABB664}" srcId="{E56A7A74-5FEE-424C-9705-AB56EC5E5961}" destId="{253C247D-6DC1-4ADA-A959-BE33F1503291}" srcOrd="1" destOrd="0" parTransId="{763A88D4-3872-4223-B230-85CFD4BF4B77}" sibTransId="{76B2E4EE-5C16-4430-96D7-D079EE625D85}"/>
    <dgm:cxn modelId="{1AB0A534-6C8E-46F0-9EF5-71E910D1DB06}" type="presOf" srcId="{253C247D-6DC1-4ADA-A959-BE33F1503291}" destId="{A5913783-652B-4B11-9539-ADAEB875E8A1}" srcOrd="0" destOrd="0" presId="urn:microsoft.com/office/officeart/2018/2/layout/IconVerticalSolidList"/>
    <dgm:cxn modelId="{E86DD63A-A8DE-45A4-BE91-8BEF8749D2ED}" type="presOf" srcId="{14197639-E8C9-4B34-BA15-9686B842677B}" destId="{011C6A65-CE84-4AAA-8B8B-02AB5B21B6E2}" srcOrd="0" destOrd="0" presId="urn:microsoft.com/office/officeart/2018/2/layout/IconVerticalSolidList"/>
    <dgm:cxn modelId="{C446D83C-62A1-40CB-9EC0-33E6221DAE2B}" srcId="{E56A7A74-5FEE-424C-9705-AB56EC5E5961}" destId="{399B7252-DA4C-4797-A4F8-D5C154C1808C}" srcOrd="0" destOrd="0" parTransId="{176CB590-6A78-445F-B30A-7124305C9266}" sibTransId="{D79E4BD3-76C5-4560-8554-F569A64A2FC3}"/>
    <dgm:cxn modelId="{E1868566-94CE-4F78-844B-7CD2F9B25DD1}" type="presOf" srcId="{E56A7A74-5FEE-424C-9705-AB56EC5E5961}" destId="{D8AE7812-7C77-47E0-B266-9348C82238C3}" srcOrd="0" destOrd="0" presId="urn:microsoft.com/office/officeart/2018/2/layout/IconVerticalSolidList"/>
    <dgm:cxn modelId="{51D0608C-F58F-4CB6-B143-A670DB5ACBEA}" type="presOf" srcId="{294CDF2D-D521-4862-AE2C-84494AFB9205}" destId="{7F974684-96EB-4328-B050-6963CB2CB549}" srcOrd="0" destOrd="0" presId="urn:microsoft.com/office/officeart/2018/2/layout/IconVerticalSolidList"/>
    <dgm:cxn modelId="{82E575C1-337A-45D6-BAA3-FAB5AB9BBC68}" srcId="{E56A7A74-5FEE-424C-9705-AB56EC5E5961}" destId="{14197639-E8C9-4B34-BA15-9686B842677B}" srcOrd="3" destOrd="0" parTransId="{A0B1D18E-E87B-46C8-8F1E-64975E3464B7}" sibTransId="{E3EA6446-7189-4210-97C9-FC92F2C313D3}"/>
    <dgm:cxn modelId="{6887AEDB-590B-4D47-8616-4E0DD91BA46E}" type="presOf" srcId="{399B7252-DA4C-4797-A4F8-D5C154C1808C}" destId="{FB7F1F7F-AB8A-41E8-B03E-64654A641E2F}" srcOrd="0" destOrd="0" presId="urn:microsoft.com/office/officeart/2018/2/layout/IconVerticalSolidList"/>
    <dgm:cxn modelId="{C81B1E6A-A2F8-499C-B8BC-F61ADC08E7A8}" type="presParOf" srcId="{D8AE7812-7C77-47E0-B266-9348C82238C3}" destId="{41CA98D2-0308-4FCC-82A5-D2F3090CFB7F}" srcOrd="0" destOrd="0" presId="urn:microsoft.com/office/officeart/2018/2/layout/IconVerticalSolidList"/>
    <dgm:cxn modelId="{A932AB7D-841A-4F1D-9644-7D236412D97C}" type="presParOf" srcId="{41CA98D2-0308-4FCC-82A5-D2F3090CFB7F}" destId="{2243765A-5D4C-404B-BE65-E7DC1F1071D0}" srcOrd="0" destOrd="0" presId="urn:microsoft.com/office/officeart/2018/2/layout/IconVerticalSolidList"/>
    <dgm:cxn modelId="{21F3657F-99CA-442C-9F20-569E3E12B48D}" type="presParOf" srcId="{41CA98D2-0308-4FCC-82A5-D2F3090CFB7F}" destId="{286B129F-D7D0-4255-8DE4-695B511871F7}" srcOrd="1" destOrd="0" presId="urn:microsoft.com/office/officeart/2018/2/layout/IconVerticalSolidList"/>
    <dgm:cxn modelId="{E3EFF511-31E9-4862-9F72-213E2E28FC19}" type="presParOf" srcId="{41CA98D2-0308-4FCC-82A5-D2F3090CFB7F}" destId="{6387E709-277D-4748-93B2-F8FD4AAB5B68}" srcOrd="2" destOrd="0" presId="urn:microsoft.com/office/officeart/2018/2/layout/IconVerticalSolidList"/>
    <dgm:cxn modelId="{8D1D5DD3-D69D-40AA-8F00-A76E8F1D3F8E}" type="presParOf" srcId="{41CA98D2-0308-4FCC-82A5-D2F3090CFB7F}" destId="{FB7F1F7F-AB8A-41E8-B03E-64654A641E2F}" srcOrd="3" destOrd="0" presId="urn:microsoft.com/office/officeart/2018/2/layout/IconVerticalSolidList"/>
    <dgm:cxn modelId="{EB6CE6DF-3493-4ADB-A2B3-1A2BA0D72AB4}" type="presParOf" srcId="{D8AE7812-7C77-47E0-B266-9348C82238C3}" destId="{E491715D-26BD-4A59-9632-20DDB2F16532}" srcOrd="1" destOrd="0" presId="urn:microsoft.com/office/officeart/2018/2/layout/IconVerticalSolidList"/>
    <dgm:cxn modelId="{5DB46C37-444E-48C5-A7D2-1092AB7343D4}" type="presParOf" srcId="{D8AE7812-7C77-47E0-B266-9348C82238C3}" destId="{C6162B08-9356-4714-A8CD-FFF9A45C47FB}" srcOrd="2" destOrd="0" presId="urn:microsoft.com/office/officeart/2018/2/layout/IconVerticalSolidList"/>
    <dgm:cxn modelId="{9C08E498-274F-4DC8-8ED5-37B8C77DCF5B}" type="presParOf" srcId="{C6162B08-9356-4714-A8CD-FFF9A45C47FB}" destId="{A268A2C8-35BB-4C9C-BB81-AD02EA3E737D}" srcOrd="0" destOrd="0" presId="urn:microsoft.com/office/officeart/2018/2/layout/IconVerticalSolidList"/>
    <dgm:cxn modelId="{06F3D298-E299-41D7-96B5-2AD271AAD1B0}" type="presParOf" srcId="{C6162B08-9356-4714-A8CD-FFF9A45C47FB}" destId="{A6F9CCAB-EED4-4F78-8E46-D4FFCAC4A3BE}" srcOrd="1" destOrd="0" presId="urn:microsoft.com/office/officeart/2018/2/layout/IconVerticalSolidList"/>
    <dgm:cxn modelId="{225617FF-AD67-4088-BEF1-C130D72F4B62}" type="presParOf" srcId="{C6162B08-9356-4714-A8CD-FFF9A45C47FB}" destId="{92A36F8A-8E24-47A8-B726-3A49DC98E6E7}" srcOrd="2" destOrd="0" presId="urn:microsoft.com/office/officeart/2018/2/layout/IconVerticalSolidList"/>
    <dgm:cxn modelId="{F1726CF9-44AC-47C8-987C-BB645E041354}" type="presParOf" srcId="{C6162B08-9356-4714-A8CD-FFF9A45C47FB}" destId="{A5913783-652B-4B11-9539-ADAEB875E8A1}" srcOrd="3" destOrd="0" presId="urn:microsoft.com/office/officeart/2018/2/layout/IconVerticalSolidList"/>
    <dgm:cxn modelId="{6C71119C-2154-4C45-B50C-894B09C67102}" type="presParOf" srcId="{D8AE7812-7C77-47E0-B266-9348C82238C3}" destId="{C8ED4B51-6055-482D-9722-50B412235A2A}" srcOrd="3" destOrd="0" presId="urn:microsoft.com/office/officeart/2018/2/layout/IconVerticalSolidList"/>
    <dgm:cxn modelId="{ECE3625F-7E3B-4A53-8AF2-7B51F76A2A84}" type="presParOf" srcId="{D8AE7812-7C77-47E0-B266-9348C82238C3}" destId="{DDFB0923-9EE5-449B-BBB8-65A1C5948AD4}" srcOrd="4" destOrd="0" presId="urn:microsoft.com/office/officeart/2018/2/layout/IconVerticalSolidList"/>
    <dgm:cxn modelId="{48D9E106-F025-4EDC-A627-179625188A0B}" type="presParOf" srcId="{DDFB0923-9EE5-449B-BBB8-65A1C5948AD4}" destId="{80009CCB-42A4-4FFC-BD29-650DD26EDA7A}" srcOrd="0" destOrd="0" presId="urn:microsoft.com/office/officeart/2018/2/layout/IconVerticalSolidList"/>
    <dgm:cxn modelId="{95CE194E-A5D2-4780-B844-7F6EDE5B0260}" type="presParOf" srcId="{DDFB0923-9EE5-449B-BBB8-65A1C5948AD4}" destId="{4CAF3E2D-572E-4DE5-BCFB-14C9E9684FC0}" srcOrd="1" destOrd="0" presId="urn:microsoft.com/office/officeart/2018/2/layout/IconVerticalSolidList"/>
    <dgm:cxn modelId="{8E1C19B2-0D8C-47D5-BD81-9FC91114E875}" type="presParOf" srcId="{DDFB0923-9EE5-449B-BBB8-65A1C5948AD4}" destId="{FF3E6450-F6A5-4884-BC2D-B5118F277A38}" srcOrd="2" destOrd="0" presId="urn:microsoft.com/office/officeart/2018/2/layout/IconVerticalSolidList"/>
    <dgm:cxn modelId="{B86091E9-87DB-4C08-8573-8577FE8AEEE5}" type="presParOf" srcId="{DDFB0923-9EE5-449B-BBB8-65A1C5948AD4}" destId="{7F974684-96EB-4328-B050-6963CB2CB549}" srcOrd="3" destOrd="0" presId="urn:microsoft.com/office/officeart/2018/2/layout/IconVerticalSolidList"/>
    <dgm:cxn modelId="{5E48C95C-FE83-4071-835A-5300062617F1}" type="presParOf" srcId="{D8AE7812-7C77-47E0-B266-9348C82238C3}" destId="{2D550631-A3BD-4C21-80DB-A122C53EF1EC}" srcOrd="5" destOrd="0" presId="urn:microsoft.com/office/officeart/2018/2/layout/IconVerticalSolidList"/>
    <dgm:cxn modelId="{41525B95-518A-4250-9174-053CAEA9D6E4}" type="presParOf" srcId="{D8AE7812-7C77-47E0-B266-9348C82238C3}" destId="{E3D0567B-9EF9-4CBD-8776-25FDC8A730FC}" srcOrd="6" destOrd="0" presId="urn:microsoft.com/office/officeart/2018/2/layout/IconVerticalSolidList"/>
    <dgm:cxn modelId="{7B803B72-B75C-47CA-8747-5E02459F6739}" type="presParOf" srcId="{E3D0567B-9EF9-4CBD-8776-25FDC8A730FC}" destId="{5452CDC6-C673-417C-98CF-58C2069FFD8B}" srcOrd="0" destOrd="0" presId="urn:microsoft.com/office/officeart/2018/2/layout/IconVerticalSolidList"/>
    <dgm:cxn modelId="{1402E6AD-A88B-4F72-B432-F7632D41B847}" type="presParOf" srcId="{E3D0567B-9EF9-4CBD-8776-25FDC8A730FC}" destId="{F04A3C4E-D455-4F8D-90E0-6E38C3410650}" srcOrd="1" destOrd="0" presId="urn:microsoft.com/office/officeart/2018/2/layout/IconVerticalSolidList"/>
    <dgm:cxn modelId="{EF110660-D587-414E-8566-7F94D42286D1}" type="presParOf" srcId="{E3D0567B-9EF9-4CBD-8776-25FDC8A730FC}" destId="{3D41C7E0-301A-486A-BEB7-FEC063F95220}" srcOrd="2" destOrd="0" presId="urn:microsoft.com/office/officeart/2018/2/layout/IconVerticalSolidList"/>
    <dgm:cxn modelId="{7682FA42-C4CB-4003-8671-350F12057196}" type="presParOf" srcId="{E3D0567B-9EF9-4CBD-8776-25FDC8A730FC}" destId="{011C6A65-CE84-4AAA-8B8B-02AB5B21B6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F8AD53-BF16-4EF6-B07F-2A1D0C87DE51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C5BF22-580A-4E6E-9AD7-4DBB8350756F}">
      <dgm:prSet/>
      <dgm:spPr/>
      <dgm:t>
        <a:bodyPr/>
        <a:lstStyle/>
        <a:p>
          <a:r>
            <a:rPr lang="en-TT"/>
            <a:t>Search System</a:t>
          </a:r>
          <a:endParaRPr lang="en-US"/>
        </a:p>
      </dgm:t>
    </dgm:pt>
    <dgm:pt modelId="{77695D65-8B09-4F17-B2D2-81F6ECE60F00}" type="parTrans" cxnId="{8CC3E036-383E-4651-8FF7-7E3D53E3E4FA}">
      <dgm:prSet/>
      <dgm:spPr/>
      <dgm:t>
        <a:bodyPr/>
        <a:lstStyle/>
        <a:p>
          <a:endParaRPr lang="en-US"/>
        </a:p>
      </dgm:t>
    </dgm:pt>
    <dgm:pt modelId="{3C1D6471-A00F-4C2E-86C8-CA8C31F75F8E}" type="sibTrans" cxnId="{8CC3E036-383E-4651-8FF7-7E3D53E3E4FA}">
      <dgm:prSet/>
      <dgm:spPr/>
      <dgm:t>
        <a:bodyPr/>
        <a:lstStyle/>
        <a:p>
          <a:endParaRPr lang="en-US"/>
        </a:p>
      </dgm:t>
    </dgm:pt>
    <dgm:pt modelId="{A1E84CA7-6468-422E-9EF2-533A4C62A2BE}">
      <dgm:prSet/>
      <dgm:spPr/>
      <dgm:t>
        <a:bodyPr/>
        <a:lstStyle/>
        <a:p>
          <a:r>
            <a:rPr lang="en-US" dirty="0"/>
            <a:t>Chat Feature</a:t>
          </a:r>
        </a:p>
      </dgm:t>
    </dgm:pt>
    <dgm:pt modelId="{2536E33D-0E2E-427B-8371-AA8C36C7A53D}" type="parTrans" cxnId="{684D2698-538E-4DDB-AB41-990A67875C0F}">
      <dgm:prSet/>
      <dgm:spPr/>
      <dgm:t>
        <a:bodyPr/>
        <a:lstStyle/>
        <a:p>
          <a:endParaRPr lang="en-US"/>
        </a:p>
      </dgm:t>
    </dgm:pt>
    <dgm:pt modelId="{F59EFA78-C4EE-4987-A263-7763C98BDC50}" type="sibTrans" cxnId="{684D2698-538E-4DDB-AB41-990A67875C0F}">
      <dgm:prSet/>
      <dgm:spPr/>
      <dgm:t>
        <a:bodyPr/>
        <a:lstStyle/>
        <a:p>
          <a:endParaRPr lang="en-US"/>
        </a:p>
      </dgm:t>
    </dgm:pt>
    <dgm:pt modelId="{E1269A78-BE58-4CDC-9AFB-9D20D0FACB81}">
      <dgm:prSet/>
      <dgm:spPr/>
      <dgm:t>
        <a:bodyPr/>
        <a:lstStyle/>
        <a:p>
          <a:r>
            <a:rPr lang="en-US" dirty="0"/>
            <a:t>Contact Page</a:t>
          </a:r>
        </a:p>
      </dgm:t>
    </dgm:pt>
    <dgm:pt modelId="{FA514FB8-21FB-4CFD-92F8-AB0D60F97230}" type="parTrans" cxnId="{331DB4A9-24A2-4732-AB34-1D554BC2D264}">
      <dgm:prSet/>
      <dgm:spPr/>
      <dgm:t>
        <a:bodyPr/>
        <a:lstStyle/>
        <a:p>
          <a:endParaRPr lang="en-TT"/>
        </a:p>
      </dgm:t>
    </dgm:pt>
    <dgm:pt modelId="{936BAD43-244B-41A5-B989-881995C96E3B}" type="sibTrans" cxnId="{331DB4A9-24A2-4732-AB34-1D554BC2D264}">
      <dgm:prSet/>
      <dgm:spPr/>
      <dgm:t>
        <a:bodyPr/>
        <a:lstStyle/>
        <a:p>
          <a:endParaRPr lang="en-TT"/>
        </a:p>
      </dgm:t>
    </dgm:pt>
    <dgm:pt modelId="{F147F00C-1ADB-465D-A87F-19EB7D9009BB}">
      <dgm:prSet/>
      <dgm:spPr/>
      <dgm:t>
        <a:bodyPr/>
        <a:lstStyle/>
        <a:p>
          <a:r>
            <a:rPr lang="en-US" dirty="0"/>
            <a:t>Any Other necessary admin page forms</a:t>
          </a:r>
        </a:p>
      </dgm:t>
    </dgm:pt>
    <dgm:pt modelId="{159F28A9-62BF-4E6F-8B7D-9AF8F16F6E72}" type="parTrans" cxnId="{8232640B-8191-4468-B615-E146DF9A6394}">
      <dgm:prSet/>
      <dgm:spPr/>
      <dgm:t>
        <a:bodyPr/>
        <a:lstStyle/>
        <a:p>
          <a:endParaRPr lang="en-TT"/>
        </a:p>
      </dgm:t>
    </dgm:pt>
    <dgm:pt modelId="{98E9FC7A-9C74-4F28-BF3D-C7AB8692BC5C}" type="sibTrans" cxnId="{8232640B-8191-4468-B615-E146DF9A6394}">
      <dgm:prSet/>
      <dgm:spPr/>
      <dgm:t>
        <a:bodyPr/>
        <a:lstStyle/>
        <a:p>
          <a:endParaRPr lang="en-TT"/>
        </a:p>
      </dgm:t>
    </dgm:pt>
    <dgm:pt modelId="{117C0817-C2E1-45BB-80E0-30278907EA6E}" type="pres">
      <dgm:prSet presAssocID="{55F8AD53-BF16-4EF6-B07F-2A1D0C87DE51}" presName="cycle" presStyleCnt="0">
        <dgm:presLayoutVars>
          <dgm:dir/>
          <dgm:resizeHandles val="exact"/>
        </dgm:presLayoutVars>
      </dgm:prSet>
      <dgm:spPr/>
    </dgm:pt>
    <dgm:pt modelId="{8BC4B467-DD91-4FAC-A01A-51BD2E4647E9}" type="pres">
      <dgm:prSet presAssocID="{09C5BF22-580A-4E6E-9AD7-4DBB8350756F}" presName="node" presStyleLbl="node1" presStyleIdx="0" presStyleCnt="4">
        <dgm:presLayoutVars>
          <dgm:bulletEnabled val="1"/>
        </dgm:presLayoutVars>
      </dgm:prSet>
      <dgm:spPr/>
    </dgm:pt>
    <dgm:pt modelId="{55175419-712E-4E86-A5BD-C31AF9E99642}" type="pres">
      <dgm:prSet presAssocID="{09C5BF22-580A-4E6E-9AD7-4DBB8350756F}" presName="spNode" presStyleCnt="0"/>
      <dgm:spPr/>
    </dgm:pt>
    <dgm:pt modelId="{7C15ECC2-5580-42DB-9E51-6DD1794DC236}" type="pres">
      <dgm:prSet presAssocID="{3C1D6471-A00F-4C2E-86C8-CA8C31F75F8E}" presName="sibTrans" presStyleLbl="sibTrans1D1" presStyleIdx="0" presStyleCnt="4"/>
      <dgm:spPr/>
    </dgm:pt>
    <dgm:pt modelId="{1E758EE8-EBC2-44DC-93BC-E84F32A640DD}" type="pres">
      <dgm:prSet presAssocID="{A1E84CA7-6468-422E-9EF2-533A4C62A2BE}" presName="node" presStyleLbl="node1" presStyleIdx="1" presStyleCnt="4">
        <dgm:presLayoutVars>
          <dgm:bulletEnabled val="1"/>
        </dgm:presLayoutVars>
      </dgm:prSet>
      <dgm:spPr/>
    </dgm:pt>
    <dgm:pt modelId="{29C9855B-AA11-454C-8F62-ABAC0FC8558B}" type="pres">
      <dgm:prSet presAssocID="{A1E84CA7-6468-422E-9EF2-533A4C62A2BE}" presName="spNode" presStyleCnt="0"/>
      <dgm:spPr/>
    </dgm:pt>
    <dgm:pt modelId="{09F973E0-B17E-46EF-AEAB-28FE0B8D92A3}" type="pres">
      <dgm:prSet presAssocID="{F59EFA78-C4EE-4987-A263-7763C98BDC50}" presName="sibTrans" presStyleLbl="sibTrans1D1" presStyleIdx="1" presStyleCnt="4"/>
      <dgm:spPr/>
    </dgm:pt>
    <dgm:pt modelId="{163671E8-5B93-47A9-83FF-0A98B7714436}" type="pres">
      <dgm:prSet presAssocID="{E1269A78-BE58-4CDC-9AFB-9D20D0FACB81}" presName="node" presStyleLbl="node1" presStyleIdx="2" presStyleCnt="4">
        <dgm:presLayoutVars>
          <dgm:bulletEnabled val="1"/>
        </dgm:presLayoutVars>
      </dgm:prSet>
      <dgm:spPr/>
    </dgm:pt>
    <dgm:pt modelId="{B42A04D3-DA3E-4391-B3AE-7700BDE61518}" type="pres">
      <dgm:prSet presAssocID="{E1269A78-BE58-4CDC-9AFB-9D20D0FACB81}" presName="spNode" presStyleCnt="0"/>
      <dgm:spPr/>
    </dgm:pt>
    <dgm:pt modelId="{B9220D54-9402-44D0-BB34-F9B933A02183}" type="pres">
      <dgm:prSet presAssocID="{936BAD43-244B-41A5-B989-881995C96E3B}" presName="sibTrans" presStyleLbl="sibTrans1D1" presStyleIdx="2" presStyleCnt="4"/>
      <dgm:spPr/>
    </dgm:pt>
    <dgm:pt modelId="{CFA9DBCF-C452-4122-B172-1F4755DDDB60}" type="pres">
      <dgm:prSet presAssocID="{F147F00C-1ADB-465D-A87F-19EB7D9009BB}" presName="node" presStyleLbl="node1" presStyleIdx="3" presStyleCnt="4">
        <dgm:presLayoutVars>
          <dgm:bulletEnabled val="1"/>
        </dgm:presLayoutVars>
      </dgm:prSet>
      <dgm:spPr/>
    </dgm:pt>
    <dgm:pt modelId="{4B9FC8B0-BD3E-4FF9-89B9-98C9405C7C72}" type="pres">
      <dgm:prSet presAssocID="{F147F00C-1ADB-465D-A87F-19EB7D9009BB}" presName="spNode" presStyleCnt="0"/>
      <dgm:spPr/>
    </dgm:pt>
    <dgm:pt modelId="{E216327A-11AF-4476-8C08-1240820F0956}" type="pres">
      <dgm:prSet presAssocID="{98E9FC7A-9C74-4F28-BF3D-C7AB8692BC5C}" presName="sibTrans" presStyleLbl="sibTrans1D1" presStyleIdx="3" presStyleCnt="4"/>
      <dgm:spPr/>
    </dgm:pt>
  </dgm:ptLst>
  <dgm:cxnLst>
    <dgm:cxn modelId="{8232640B-8191-4468-B615-E146DF9A6394}" srcId="{55F8AD53-BF16-4EF6-B07F-2A1D0C87DE51}" destId="{F147F00C-1ADB-465D-A87F-19EB7D9009BB}" srcOrd="3" destOrd="0" parTransId="{159F28A9-62BF-4E6F-8B7D-9AF8F16F6E72}" sibTransId="{98E9FC7A-9C74-4F28-BF3D-C7AB8692BC5C}"/>
    <dgm:cxn modelId="{8CC3E036-383E-4651-8FF7-7E3D53E3E4FA}" srcId="{55F8AD53-BF16-4EF6-B07F-2A1D0C87DE51}" destId="{09C5BF22-580A-4E6E-9AD7-4DBB8350756F}" srcOrd="0" destOrd="0" parTransId="{77695D65-8B09-4F17-B2D2-81F6ECE60F00}" sibTransId="{3C1D6471-A00F-4C2E-86C8-CA8C31F75F8E}"/>
    <dgm:cxn modelId="{8ABA3B3A-7098-43A6-8124-994F51EF9F2E}" type="presOf" srcId="{3C1D6471-A00F-4C2E-86C8-CA8C31F75F8E}" destId="{7C15ECC2-5580-42DB-9E51-6DD1794DC236}" srcOrd="0" destOrd="0" presId="urn:microsoft.com/office/officeart/2005/8/layout/cycle6"/>
    <dgm:cxn modelId="{2113DC40-0B0D-4274-9FF8-1102E8125133}" type="presOf" srcId="{936BAD43-244B-41A5-B989-881995C96E3B}" destId="{B9220D54-9402-44D0-BB34-F9B933A02183}" srcOrd="0" destOrd="0" presId="urn:microsoft.com/office/officeart/2005/8/layout/cycle6"/>
    <dgm:cxn modelId="{45726971-40DF-484A-989A-AFE1075D1E9C}" type="presOf" srcId="{E1269A78-BE58-4CDC-9AFB-9D20D0FACB81}" destId="{163671E8-5B93-47A9-83FF-0A98B7714436}" srcOrd="0" destOrd="0" presId="urn:microsoft.com/office/officeart/2005/8/layout/cycle6"/>
    <dgm:cxn modelId="{70E32582-323B-4867-AD31-4F6BAF8960FD}" type="presOf" srcId="{98E9FC7A-9C74-4F28-BF3D-C7AB8692BC5C}" destId="{E216327A-11AF-4476-8C08-1240820F0956}" srcOrd="0" destOrd="0" presId="urn:microsoft.com/office/officeart/2005/8/layout/cycle6"/>
    <dgm:cxn modelId="{684D2698-538E-4DDB-AB41-990A67875C0F}" srcId="{55F8AD53-BF16-4EF6-B07F-2A1D0C87DE51}" destId="{A1E84CA7-6468-422E-9EF2-533A4C62A2BE}" srcOrd="1" destOrd="0" parTransId="{2536E33D-0E2E-427B-8371-AA8C36C7A53D}" sibTransId="{F59EFA78-C4EE-4987-A263-7763C98BDC50}"/>
    <dgm:cxn modelId="{8F6700A4-37F2-44EE-B834-2C5D5B980078}" type="presOf" srcId="{55F8AD53-BF16-4EF6-B07F-2A1D0C87DE51}" destId="{117C0817-C2E1-45BB-80E0-30278907EA6E}" srcOrd="0" destOrd="0" presId="urn:microsoft.com/office/officeart/2005/8/layout/cycle6"/>
    <dgm:cxn modelId="{331DB4A9-24A2-4732-AB34-1D554BC2D264}" srcId="{55F8AD53-BF16-4EF6-B07F-2A1D0C87DE51}" destId="{E1269A78-BE58-4CDC-9AFB-9D20D0FACB81}" srcOrd="2" destOrd="0" parTransId="{FA514FB8-21FB-4CFD-92F8-AB0D60F97230}" sibTransId="{936BAD43-244B-41A5-B989-881995C96E3B}"/>
    <dgm:cxn modelId="{5A57EBB9-049E-4B0F-87D8-C60282670910}" type="presOf" srcId="{A1E84CA7-6468-422E-9EF2-533A4C62A2BE}" destId="{1E758EE8-EBC2-44DC-93BC-E84F32A640DD}" srcOrd="0" destOrd="0" presId="urn:microsoft.com/office/officeart/2005/8/layout/cycle6"/>
    <dgm:cxn modelId="{B8003EC4-F823-44DF-973B-68243B478C69}" type="presOf" srcId="{F59EFA78-C4EE-4987-A263-7763C98BDC50}" destId="{09F973E0-B17E-46EF-AEAB-28FE0B8D92A3}" srcOrd="0" destOrd="0" presId="urn:microsoft.com/office/officeart/2005/8/layout/cycle6"/>
    <dgm:cxn modelId="{F2362ED7-A2BE-451C-B2E7-3ECAE5AC9929}" type="presOf" srcId="{F147F00C-1ADB-465D-A87F-19EB7D9009BB}" destId="{CFA9DBCF-C452-4122-B172-1F4755DDDB60}" srcOrd="0" destOrd="0" presId="urn:microsoft.com/office/officeart/2005/8/layout/cycle6"/>
    <dgm:cxn modelId="{29CBBCF1-E24E-4E69-B6EB-D5E74A72334D}" type="presOf" srcId="{09C5BF22-580A-4E6E-9AD7-4DBB8350756F}" destId="{8BC4B467-DD91-4FAC-A01A-51BD2E4647E9}" srcOrd="0" destOrd="0" presId="urn:microsoft.com/office/officeart/2005/8/layout/cycle6"/>
    <dgm:cxn modelId="{C2BA43E9-C96A-4897-9A0B-73E2AD32D4D3}" type="presParOf" srcId="{117C0817-C2E1-45BB-80E0-30278907EA6E}" destId="{8BC4B467-DD91-4FAC-A01A-51BD2E4647E9}" srcOrd="0" destOrd="0" presId="urn:microsoft.com/office/officeart/2005/8/layout/cycle6"/>
    <dgm:cxn modelId="{747142C3-D8B3-47C2-93DA-FA4C651B7C3A}" type="presParOf" srcId="{117C0817-C2E1-45BB-80E0-30278907EA6E}" destId="{55175419-712E-4E86-A5BD-C31AF9E99642}" srcOrd="1" destOrd="0" presId="urn:microsoft.com/office/officeart/2005/8/layout/cycle6"/>
    <dgm:cxn modelId="{AF2B55F9-2697-4975-951A-498730B271F9}" type="presParOf" srcId="{117C0817-C2E1-45BB-80E0-30278907EA6E}" destId="{7C15ECC2-5580-42DB-9E51-6DD1794DC236}" srcOrd="2" destOrd="0" presId="urn:microsoft.com/office/officeart/2005/8/layout/cycle6"/>
    <dgm:cxn modelId="{515AD0E3-4D94-413B-AF03-4D8D3BA93FBA}" type="presParOf" srcId="{117C0817-C2E1-45BB-80E0-30278907EA6E}" destId="{1E758EE8-EBC2-44DC-93BC-E84F32A640DD}" srcOrd="3" destOrd="0" presId="urn:microsoft.com/office/officeart/2005/8/layout/cycle6"/>
    <dgm:cxn modelId="{A6B769C3-BE49-4374-B3D7-5B9848AA5F6C}" type="presParOf" srcId="{117C0817-C2E1-45BB-80E0-30278907EA6E}" destId="{29C9855B-AA11-454C-8F62-ABAC0FC8558B}" srcOrd="4" destOrd="0" presId="urn:microsoft.com/office/officeart/2005/8/layout/cycle6"/>
    <dgm:cxn modelId="{84378FCC-190D-4417-9504-AF2A4BEEE9CB}" type="presParOf" srcId="{117C0817-C2E1-45BB-80E0-30278907EA6E}" destId="{09F973E0-B17E-46EF-AEAB-28FE0B8D92A3}" srcOrd="5" destOrd="0" presId="urn:microsoft.com/office/officeart/2005/8/layout/cycle6"/>
    <dgm:cxn modelId="{D271795C-C1F1-4CE5-AF6D-93FF7212AE2B}" type="presParOf" srcId="{117C0817-C2E1-45BB-80E0-30278907EA6E}" destId="{163671E8-5B93-47A9-83FF-0A98B7714436}" srcOrd="6" destOrd="0" presId="urn:microsoft.com/office/officeart/2005/8/layout/cycle6"/>
    <dgm:cxn modelId="{B090C10D-69B3-4644-B56C-9A8CED43363A}" type="presParOf" srcId="{117C0817-C2E1-45BB-80E0-30278907EA6E}" destId="{B42A04D3-DA3E-4391-B3AE-7700BDE61518}" srcOrd="7" destOrd="0" presId="urn:microsoft.com/office/officeart/2005/8/layout/cycle6"/>
    <dgm:cxn modelId="{0AD2326A-9F98-4599-B5C5-5B300C525E09}" type="presParOf" srcId="{117C0817-C2E1-45BB-80E0-30278907EA6E}" destId="{B9220D54-9402-44D0-BB34-F9B933A02183}" srcOrd="8" destOrd="0" presId="urn:microsoft.com/office/officeart/2005/8/layout/cycle6"/>
    <dgm:cxn modelId="{E23BB190-60B6-498D-80FD-E0E8A90AE3F9}" type="presParOf" srcId="{117C0817-C2E1-45BB-80E0-30278907EA6E}" destId="{CFA9DBCF-C452-4122-B172-1F4755DDDB60}" srcOrd="9" destOrd="0" presId="urn:microsoft.com/office/officeart/2005/8/layout/cycle6"/>
    <dgm:cxn modelId="{1098B8EA-3AA4-4039-B899-46EB76B83FE9}" type="presParOf" srcId="{117C0817-C2E1-45BB-80E0-30278907EA6E}" destId="{4B9FC8B0-BD3E-4FF9-89B9-98C9405C7C72}" srcOrd="10" destOrd="0" presId="urn:microsoft.com/office/officeart/2005/8/layout/cycle6"/>
    <dgm:cxn modelId="{F303B17F-01CD-4B36-964A-650B059F0284}" type="presParOf" srcId="{117C0817-C2E1-45BB-80E0-30278907EA6E}" destId="{E216327A-11AF-4476-8C08-1240820F095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3765A-5D4C-404B-BE65-E7DC1F1071D0}">
      <dsp:nvSpPr>
        <dsp:cNvPr id="0" name=""/>
        <dsp:cNvSpPr/>
      </dsp:nvSpPr>
      <dsp:spPr>
        <a:xfrm>
          <a:off x="0" y="1662"/>
          <a:ext cx="9753600" cy="842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B129F-D7D0-4255-8DE4-695B511871F7}">
      <dsp:nvSpPr>
        <dsp:cNvPr id="0" name=""/>
        <dsp:cNvSpPr/>
      </dsp:nvSpPr>
      <dsp:spPr>
        <a:xfrm>
          <a:off x="254961" y="191303"/>
          <a:ext cx="463565" cy="463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F1F7F-AB8A-41E8-B03E-64654A641E2F}">
      <dsp:nvSpPr>
        <dsp:cNvPr id="0" name=""/>
        <dsp:cNvSpPr/>
      </dsp:nvSpPr>
      <dsp:spPr>
        <a:xfrm>
          <a:off x="973488" y="1662"/>
          <a:ext cx="8780111" cy="84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01" tIns="89201" rIns="89201" bIns="892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T" sz="1900" kern="1200"/>
            <a:t>Login/ Signup For Users(Login and Signup Pages Created)</a:t>
          </a:r>
          <a:endParaRPr lang="en-US" sz="1900" kern="1200"/>
        </a:p>
      </dsp:txBody>
      <dsp:txXfrm>
        <a:off x="973488" y="1662"/>
        <a:ext cx="8780111" cy="842847"/>
      </dsp:txXfrm>
    </dsp:sp>
    <dsp:sp modelId="{A268A2C8-35BB-4C9C-BB81-AD02EA3E737D}">
      <dsp:nvSpPr>
        <dsp:cNvPr id="0" name=""/>
        <dsp:cNvSpPr/>
      </dsp:nvSpPr>
      <dsp:spPr>
        <a:xfrm>
          <a:off x="0" y="1055221"/>
          <a:ext cx="9753600" cy="842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9CCAB-EED4-4F78-8E46-D4FFCAC4A3BE}">
      <dsp:nvSpPr>
        <dsp:cNvPr id="0" name=""/>
        <dsp:cNvSpPr/>
      </dsp:nvSpPr>
      <dsp:spPr>
        <a:xfrm>
          <a:off x="254961" y="1244862"/>
          <a:ext cx="463565" cy="463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13783-652B-4B11-9539-ADAEB875E8A1}">
      <dsp:nvSpPr>
        <dsp:cNvPr id="0" name=""/>
        <dsp:cNvSpPr/>
      </dsp:nvSpPr>
      <dsp:spPr>
        <a:xfrm>
          <a:off x="973488" y="1055221"/>
          <a:ext cx="8780111" cy="84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01" tIns="89201" rIns="89201" bIns="892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T" sz="1900" kern="1200"/>
            <a:t>Create Jobs( Create Jobs Form Created)</a:t>
          </a:r>
          <a:endParaRPr lang="en-US" sz="1900" kern="1200"/>
        </a:p>
      </dsp:txBody>
      <dsp:txXfrm>
        <a:off x="973488" y="1055221"/>
        <a:ext cx="8780111" cy="842847"/>
      </dsp:txXfrm>
    </dsp:sp>
    <dsp:sp modelId="{80009CCB-42A4-4FFC-BD29-650DD26EDA7A}">
      <dsp:nvSpPr>
        <dsp:cNvPr id="0" name=""/>
        <dsp:cNvSpPr/>
      </dsp:nvSpPr>
      <dsp:spPr>
        <a:xfrm>
          <a:off x="0" y="2108780"/>
          <a:ext cx="9753600" cy="842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F3E2D-572E-4DE5-BCFB-14C9E9684FC0}">
      <dsp:nvSpPr>
        <dsp:cNvPr id="0" name=""/>
        <dsp:cNvSpPr/>
      </dsp:nvSpPr>
      <dsp:spPr>
        <a:xfrm>
          <a:off x="254961" y="2298421"/>
          <a:ext cx="463565" cy="463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74684-96EB-4328-B050-6963CB2CB549}">
      <dsp:nvSpPr>
        <dsp:cNvPr id="0" name=""/>
        <dsp:cNvSpPr/>
      </dsp:nvSpPr>
      <dsp:spPr>
        <a:xfrm>
          <a:off x="973488" y="2108780"/>
          <a:ext cx="8780111" cy="84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01" tIns="89201" rIns="89201" bIns="892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T" sz="1900" kern="1200"/>
            <a:t>Create Service Categories(Admin Page Form Created)</a:t>
          </a:r>
          <a:endParaRPr lang="en-US" sz="1900" kern="1200"/>
        </a:p>
      </dsp:txBody>
      <dsp:txXfrm>
        <a:off x="973488" y="2108780"/>
        <a:ext cx="8780111" cy="842847"/>
      </dsp:txXfrm>
    </dsp:sp>
    <dsp:sp modelId="{5452CDC6-C673-417C-98CF-58C2069FFD8B}">
      <dsp:nvSpPr>
        <dsp:cNvPr id="0" name=""/>
        <dsp:cNvSpPr/>
      </dsp:nvSpPr>
      <dsp:spPr>
        <a:xfrm>
          <a:off x="0" y="3162339"/>
          <a:ext cx="9753600" cy="842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A3C4E-D455-4F8D-90E0-6E38C3410650}">
      <dsp:nvSpPr>
        <dsp:cNvPr id="0" name=""/>
        <dsp:cNvSpPr/>
      </dsp:nvSpPr>
      <dsp:spPr>
        <a:xfrm>
          <a:off x="254961" y="3351980"/>
          <a:ext cx="463565" cy="463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C6A65-CE84-4AAA-8B8B-02AB5B21B6E2}">
      <dsp:nvSpPr>
        <dsp:cNvPr id="0" name=""/>
        <dsp:cNvSpPr/>
      </dsp:nvSpPr>
      <dsp:spPr>
        <a:xfrm>
          <a:off x="973488" y="3162339"/>
          <a:ext cx="8780111" cy="84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01" tIns="89201" rIns="89201" bIns="892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T" sz="1900" kern="1200"/>
            <a:t>Change User Information and Add Profile Picture(User can change account information and add a profile picture on profile page)</a:t>
          </a:r>
          <a:endParaRPr lang="en-US" sz="1900" kern="1200"/>
        </a:p>
      </dsp:txBody>
      <dsp:txXfrm>
        <a:off x="973488" y="3162339"/>
        <a:ext cx="8780111" cy="842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4B467-DD91-4FAC-A01A-51BD2E4647E9}">
      <dsp:nvSpPr>
        <dsp:cNvPr id="0" name=""/>
        <dsp:cNvSpPr/>
      </dsp:nvSpPr>
      <dsp:spPr>
        <a:xfrm>
          <a:off x="1664493" y="537809"/>
          <a:ext cx="1547811" cy="10060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T" sz="1400" kern="1200"/>
            <a:t>Search System</a:t>
          </a:r>
          <a:endParaRPr lang="en-US" sz="1400" kern="1200"/>
        </a:p>
      </dsp:txBody>
      <dsp:txXfrm>
        <a:off x="1713606" y="586922"/>
        <a:ext cx="1449585" cy="907851"/>
      </dsp:txXfrm>
    </dsp:sp>
    <dsp:sp modelId="{7C15ECC2-5580-42DB-9E51-6DD1794DC236}">
      <dsp:nvSpPr>
        <dsp:cNvPr id="0" name=""/>
        <dsp:cNvSpPr/>
      </dsp:nvSpPr>
      <dsp:spPr>
        <a:xfrm>
          <a:off x="774632" y="1040848"/>
          <a:ext cx="3327533" cy="3327533"/>
        </a:xfrm>
        <a:custGeom>
          <a:avLst/>
          <a:gdLst/>
          <a:ahLst/>
          <a:cxnLst/>
          <a:rect l="0" t="0" r="0" b="0"/>
          <a:pathLst>
            <a:path>
              <a:moveTo>
                <a:pt x="2448846" y="196875"/>
              </a:moveTo>
              <a:arcTo wR="1663766" hR="1663766" stAng="17889342" swAng="262859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58EE8-EBC2-44DC-93BC-E84F32A640DD}">
      <dsp:nvSpPr>
        <dsp:cNvPr id="0" name=""/>
        <dsp:cNvSpPr/>
      </dsp:nvSpPr>
      <dsp:spPr>
        <a:xfrm>
          <a:off x="3328259" y="2201576"/>
          <a:ext cx="1547811" cy="10060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Chat Feature</a:t>
          </a:r>
        </a:p>
      </dsp:txBody>
      <dsp:txXfrm>
        <a:off x="3377372" y="2250689"/>
        <a:ext cx="1449585" cy="907851"/>
      </dsp:txXfrm>
    </dsp:sp>
    <dsp:sp modelId="{09F973E0-B17E-46EF-AEAB-28FE0B8D92A3}">
      <dsp:nvSpPr>
        <dsp:cNvPr id="0" name=""/>
        <dsp:cNvSpPr/>
      </dsp:nvSpPr>
      <dsp:spPr>
        <a:xfrm>
          <a:off x="774632" y="1040848"/>
          <a:ext cx="3327533" cy="3327533"/>
        </a:xfrm>
        <a:custGeom>
          <a:avLst/>
          <a:gdLst/>
          <a:ahLst/>
          <a:cxnLst/>
          <a:rect l="0" t="0" r="0" b="0"/>
          <a:pathLst>
            <a:path>
              <a:moveTo>
                <a:pt x="3245794" y="2178847"/>
              </a:moveTo>
              <a:arcTo wR="1663766" hR="1663766" stAng="1082061" swAng="262859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671E8-5B93-47A9-83FF-0A98B7714436}">
      <dsp:nvSpPr>
        <dsp:cNvPr id="0" name=""/>
        <dsp:cNvSpPr/>
      </dsp:nvSpPr>
      <dsp:spPr>
        <a:xfrm>
          <a:off x="1664493" y="3865342"/>
          <a:ext cx="1547811" cy="10060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Page</a:t>
          </a:r>
        </a:p>
      </dsp:txBody>
      <dsp:txXfrm>
        <a:off x="1713606" y="3914455"/>
        <a:ext cx="1449585" cy="907851"/>
      </dsp:txXfrm>
    </dsp:sp>
    <dsp:sp modelId="{B9220D54-9402-44D0-BB34-F9B933A02183}">
      <dsp:nvSpPr>
        <dsp:cNvPr id="0" name=""/>
        <dsp:cNvSpPr/>
      </dsp:nvSpPr>
      <dsp:spPr>
        <a:xfrm>
          <a:off x="774632" y="1040848"/>
          <a:ext cx="3327533" cy="3327533"/>
        </a:xfrm>
        <a:custGeom>
          <a:avLst/>
          <a:gdLst/>
          <a:ahLst/>
          <a:cxnLst/>
          <a:rect l="0" t="0" r="0" b="0"/>
          <a:pathLst>
            <a:path>
              <a:moveTo>
                <a:pt x="878686" y="3130657"/>
              </a:moveTo>
              <a:arcTo wR="1663766" hR="1663766" stAng="7089342" swAng="262859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DBCF-C452-4122-B172-1F4755DDDB60}">
      <dsp:nvSpPr>
        <dsp:cNvPr id="0" name=""/>
        <dsp:cNvSpPr/>
      </dsp:nvSpPr>
      <dsp:spPr>
        <a:xfrm>
          <a:off x="726" y="2201576"/>
          <a:ext cx="1547811" cy="10060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Any Other necessary admin page forms</a:t>
          </a:r>
        </a:p>
      </dsp:txBody>
      <dsp:txXfrm>
        <a:off x="49839" y="2250689"/>
        <a:ext cx="1449585" cy="907851"/>
      </dsp:txXfrm>
    </dsp:sp>
    <dsp:sp modelId="{E216327A-11AF-4476-8C08-1240820F0956}">
      <dsp:nvSpPr>
        <dsp:cNvPr id="0" name=""/>
        <dsp:cNvSpPr/>
      </dsp:nvSpPr>
      <dsp:spPr>
        <a:xfrm>
          <a:off x="774632" y="1040848"/>
          <a:ext cx="3327533" cy="3327533"/>
        </a:xfrm>
        <a:custGeom>
          <a:avLst/>
          <a:gdLst/>
          <a:ahLst/>
          <a:cxnLst/>
          <a:rect l="0" t="0" r="0" b="0"/>
          <a:pathLst>
            <a:path>
              <a:moveTo>
                <a:pt x="81738" y="1148686"/>
              </a:moveTo>
              <a:arcTo wR="1663766" hR="1663766" stAng="11882061" swAng="262859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2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3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5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0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4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7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6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5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1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0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9238D-2912-A0F4-A832-A7578609A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272"/>
          <a:stretch/>
        </p:blipFill>
        <p:spPr>
          <a:xfrm>
            <a:off x="20" y="-5732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1BEB7-BF11-7BDC-AEF4-3596AD8E0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399"/>
            <a:ext cx="5932714" cy="3258457"/>
          </a:xfrm>
        </p:spPr>
        <p:txBody>
          <a:bodyPr anchor="t">
            <a:normAutofit/>
          </a:bodyPr>
          <a:lstStyle/>
          <a:p>
            <a:r>
              <a:rPr lang="en-TT" sz="4000" dirty="0"/>
              <a:t>DRGN Studio Technical Review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EBABA-326E-7BD6-C50F-453A1B9AC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54101"/>
            <a:ext cx="3886200" cy="903513"/>
          </a:xfrm>
        </p:spPr>
        <p:txBody>
          <a:bodyPr>
            <a:normAutofit/>
          </a:bodyPr>
          <a:lstStyle/>
          <a:p>
            <a:r>
              <a:rPr lang="en-TT" dirty="0">
                <a:solidFill>
                  <a:srgbClr val="FFFFFF"/>
                </a:solidFill>
              </a:rPr>
              <a:t>Members: Aaron Hazzard #95455, Raushawn Mitchell #94804</a:t>
            </a:r>
          </a:p>
        </p:txBody>
      </p:sp>
    </p:spTree>
    <p:extLst>
      <p:ext uri="{BB962C8B-B14F-4D97-AF65-F5344CB8AC3E}">
        <p14:creationId xmlns:p14="http://schemas.microsoft.com/office/powerpoint/2010/main" val="221532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4C2545C-966F-4BDE-A5F2-F48061B38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D7DF8A2-6688-4DAE-9014-8BD4224FF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09341"/>
          </a:xfrm>
          <a:custGeom>
            <a:avLst/>
            <a:gdLst>
              <a:gd name="connsiteX0" fmla="*/ 0 w 12192000"/>
              <a:gd name="connsiteY0" fmla="*/ 0 h 1909341"/>
              <a:gd name="connsiteX1" fmla="*/ 12192000 w 12192000"/>
              <a:gd name="connsiteY1" fmla="*/ 0 h 1909341"/>
              <a:gd name="connsiteX2" fmla="*/ 12192000 w 12192000"/>
              <a:gd name="connsiteY2" fmla="*/ 1013640 h 1909341"/>
              <a:gd name="connsiteX3" fmla="*/ 12165568 w 12192000"/>
              <a:gd name="connsiteY3" fmla="*/ 1011312 h 1909341"/>
              <a:gd name="connsiteX4" fmla="*/ 11969239 w 12192000"/>
              <a:gd name="connsiteY4" fmla="*/ 1009040 h 1909341"/>
              <a:gd name="connsiteX5" fmla="*/ 11915688 w 12192000"/>
              <a:gd name="connsiteY5" fmla="*/ 986524 h 1909341"/>
              <a:gd name="connsiteX6" fmla="*/ 11875345 w 12192000"/>
              <a:gd name="connsiteY6" fmla="*/ 975052 h 1909341"/>
              <a:gd name="connsiteX7" fmla="*/ 11574081 w 12192000"/>
              <a:gd name="connsiteY7" fmla="*/ 928668 h 1909341"/>
              <a:gd name="connsiteX8" fmla="*/ 11510355 w 12192000"/>
              <a:gd name="connsiteY8" fmla="*/ 919864 h 1909341"/>
              <a:gd name="connsiteX9" fmla="*/ 11330710 w 12192000"/>
              <a:gd name="connsiteY9" fmla="*/ 862995 h 1909341"/>
              <a:gd name="connsiteX10" fmla="*/ 11281182 w 12192000"/>
              <a:gd name="connsiteY10" fmla="*/ 859969 h 1909341"/>
              <a:gd name="connsiteX11" fmla="*/ 10961232 w 12192000"/>
              <a:gd name="connsiteY11" fmla="*/ 846844 h 1909341"/>
              <a:gd name="connsiteX12" fmla="*/ 10810527 w 12192000"/>
              <a:gd name="connsiteY12" fmla="*/ 861312 h 1909341"/>
              <a:gd name="connsiteX13" fmla="*/ 10667841 w 12192000"/>
              <a:gd name="connsiteY13" fmla="*/ 865479 h 1909341"/>
              <a:gd name="connsiteX14" fmla="*/ 10656291 w 12192000"/>
              <a:gd name="connsiteY14" fmla="*/ 861321 h 1909341"/>
              <a:gd name="connsiteX15" fmla="*/ 10651350 w 12192000"/>
              <a:gd name="connsiteY15" fmla="*/ 863837 h 1909341"/>
              <a:gd name="connsiteX16" fmla="*/ 10618567 w 12192000"/>
              <a:gd name="connsiteY16" fmla="*/ 878540 h 1909341"/>
              <a:gd name="connsiteX17" fmla="*/ 10554327 w 12192000"/>
              <a:gd name="connsiteY17" fmla="*/ 876655 h 1909341"/>
              <a:gd name="connsiteX18" fmla="*/ 10423157 w 12192000"/>
              <a:gd name="connsiteY18" fmla="*/ 883270 h 1909341"/>
              <a:gd name="connsiteX19" fmla="*/ 10211911 w 12192000"/>
              <a:gd name="connsiteY19" fmla="*/ 914210 h 1909341"/>
              <a:gd name="connsiteX20" fmla="*/ 9879194 w 12192000"/>
              <a:gd name="connsiteY20" fmla="*/ 951536 h 1909341"/>
              <a:gd name="connsiteX21" fmla="*/ 9591747 w 12192000"/>
              <a:gd name="connsiteY21" fmla="*/ 973385 h 1909341"/>
              <a:gd name="connsiteX22" fmla="*/ 9452909 w 12192000"/>
              <a:gd name="connsiteY22" fmla="*/ 981096 h 1909341"/>
              <a:gd name="connsiteX23" fmla="*/ 9349163 w 12192000"/>
              <a:gd name="connsiteY23" fmla="*/ 1036766 h 1909341"/>
              <a:gd name="connsiteX24" fmla="*/ 9188011 w 12192000"/>
              <a:gd name="connsiteY24" fmla="*/ 1050681 h 1909341"/>
              <a:gd name="connsiteX25" fmla="*/ 9093383 w 12192000"/>
              <a:gd name="connsiteY25" fmla="*/ 1065700 h 1909341"/>
              <a:gd name="connsiteX26" fmla="*/ 9060248 w 12192000"/>
              <a:gd name="connsiteY26" fmla="*/ 1081918 h 1909341"/>
              <a:gd name="connsiteX27" fmla="*/ 9012086 w 12192000"/>
              <a:gd name="connsiteY27" fmla="*/ 1097499 h 1909341"/>
              <a:gd name="connsiteX28" fmla="*/ 8929266 w 12192000"/>
              <a:gd name="connsiteY28" fmla="*/ 1133132 h 1909341"/>
              <a:gd name="connsiteX29" fmla="*/ 8814208 w 12192000"/>
              <a:gd name="connsiteY29" fmla="*/ 1166858 h 1909341"/>
              <a:gd name="connsiteX30" fmla="*/ 8718407 w 12192000"/>
              <a:gd name="connsiteY30" fmla="*/ 1146530 h 1909341"/>
              <a:gd name="connsiteX31" fmla="*/ 8712870 w 12192000"/>
              <a:gd name="connsiteY31" fmla="*/ 1155668 h 1909341"/>
              <a:gd name="connsiteX32" fmla="*/ 8652603 w 12192000"/>
              <a:gd name="connsiteY32" fmla="*/ 1163532 h 1909341"/>
              <a:gd name="connsiteX33" fmla="*/ 8460720 w 12192000"/>
              <a:gd name="connsiteY33" fmla="*/ 1154644 h 1909341"/>
              <a:gd name="connsiteX34" fmla="*/ 8324278 w 12192000"/>
              <a:gd name="connsiteY34" fmla="*/ 1171509 h 1909341"/>
              <a:gd name="connsiteX35" fmla="*/ 8270598 w 12192000"/>
              <a:gd name="connsiteY35" fmla="*/ 1168485 h 1909341"/>
              <a:gd name="connsiteX36" fmla="*/ 8204468 w 12192000"/>
              <a:gd name="connsiteY36" fmla="*/ 1192611 h 1909341"/>
              <a:gd name="connsiteX37" fmla="*/ 8103133 w 12192000"/>
              <a:gd name="connsiteY37" fmla="*/ 1243804 h 1909341"/>
              <a:gd name="connsiteX38" fmla="*/ 8063462 w 12192000"/>
              <a:gd name="connsiteY38" fmla="*/ 1236428 h 1909341"/>
              <a:gd name="connsiteX39" fmla="*/ 8023350 w 12192000"/>
              <a:gd name="connsiteY39" fmla="*/ 1240171 h 1909341"/>
              <a:gd name="connsiteX40" fmla="*/ 7934385 w 12192000"/>
              <a:gd name="connsiteY40" fmla="*/ 1275823 h 1909341"/>
              <a:gd name="connsiteX41" fmla="*/ 7881201 w 12192000"/>
              <a:gd name="connsiteY41" fmla="*/ 1289198 h 1909341"/>
              <a:gd name="connsiteX42" fmla="*/ 7737964 w 12192000"/>
              <a:gd name="connsiteY42" fmla="*/ 1333538 h 1909341"/>
              <a:gd name="connsiteX43" fmla="*/ 7535575 w 12192000"/>
              <a:gd name="connsiteY43" fmla="*/ 1441879 h 1909341"/>
              <a:gd name="connsiteX44" fmla="*/ 7527476 w 12192000"/>
              <a:gd name="connsiteY44" fmla="*/ 1444841 h 1909341"/>
              <a:gd name="connsiteX45" fmla="*/ 7504304 w 12192000"/>
              <a:gd name="connsiteY45" fmla="*/ 1444355 h 1909341"/>
              <a:gd name="connsiteX46" fmla="*/ 7495416 w 12192000"/>
              <a:gd name="connsiteY46" fmla="*/ 1442758 h 1909341"/>
              <a:gd name="connsiteX47" fmla="*/ 7482781 w 12192000"/>
              <a:gd name="connsiteY47" fmla="*/ 1443432 h 1909341"/>
              <a:gd name="connsiteX48" fmla="*/ 7482524 w 12192000"/>
              <a:gd name="connsiteY48" fmla="*/ 1443898 h 1909341"/>
              <a:gd name="connsiteX49" fmla="*/ 7470580 w 12192000"/>
              <a:gd name="connsiteY49" fmla="*/ 1443647 h 1909341"/>
              <a:gd name="connsiteX50" fmla="*/ 7411439 w 12192000"/>
              <a:gd name="connsiteY50" fmla="*/ 1436733 h 1909341"/>
              <a:gd name="connsiteX51" fmla="*/ 7340208 w 12192000"/>
              <a:gd name="connsiteY51" fmla="*/ 1483476 h 1909341"/>
              <a:gd name="connsiteX52" fmla="*/ 7309474 w 12192000"/>
              <a:gd name="connsiteY52" fmla="*/ 1492500 h 1909341"/>
              <a:gd name="connsiteX53" fmla="*/ 7293356 w 12192000"/>
              <a:gd name="connsiteY53" fmla="*/ 1499724 h 1909341"/>
              <a:gd name="connsiteX54" fmla="*/ 7283016 w 12192000"/>
              <a:gd name="connsiteY54" fmla="*/ 1488416 h 1909341"/>
              <a:gd name="connsiteX55" fmla="*/ 7235824 w 12192000"/>
              <a:gd name="connsiteY55" fmla="*/ 1494870 h 1909341"/>
              <a:gd name="connsiteX56" fmla="*/ 7228738 w 12192000"/>
              <a:gd name="connsiteY56" fmla="*/ 1497581 h 1909341"/>
              <a:gd name="connsiteX57" fmla="*/ 7191195 w 12192000"/>
              <a:gd name="connsiteY57" fmla="*/ 1488479 h 1909341"/>
              <a:gd name="connsiteX58" fmla="*/ 7172102 w 12192000"/>
              <a:gd name="connsiteY58" fmla="*/ 1486248 h 1909341"/>
              <a:gd name="connsiteX59" fmla="*/ 7166081 w 12192000"/>
              <a:gd name="connsiteY59" fmla="*/ 1480519 h 1909341"/>
              <a:gd name="connsiteX60" fmla="*/ 7138218 w 12192000"/>
              <a:gd name="connsiteY60" fmla="*/ 1479814 h 1909341"/>
              <a:gd name="connsiteX61" fmla="*/ 7135256 w 12192000"/>
              <a:gd name="connsiteY61" fmla="*/ 1481656 h 1909341"/>
              <a:gd name="connsiteX62" fmla="*/ 7111394 w 12192000"/>
              <a:gd name="connsiteY62" fmla="*/ 1473922 h 1909341"/>
              <a:gd name="connsiteX63" fmla="*/ 7033151 w 12192000"/>
              <a:gd name="connsiteY63" fmla="*/ 1458796 h 1909341"/>
              <a:gd name="connsiteX64" fmla="*/ 6856734 w 12192000"/>
              <a:gd name="connsiteY64" fmla="*/ 1453257 h 1909341"/>
              <a:gd name="connsiteX65" fmla="*/ 6612466 w 12192000"/>
              <a:gd name="connsiteY65" fmla="*/ 1449496 h 1909341"/>
              <a:gd name="connsiteX66" fmla="*/ 6219906 w 12192000"/>
              <a:gd name="connsiteY66" fmla="*/ 1469364 h 1909341"/>
              <a:gd name="connsiteX67" fmla="*/ 6083422 w 12192000"/>
              <a:gd name="connsiteY67" fmla="*/ 1490312 h 1909341"/>
              <a:gd name="connsiteX68" fmla="*/ 6023476 w 12192000"/>
              <a:gd name="connsiteY68" fmla="*/ 1477877 h 1909341"/>
              <a:gd name="connsiteX69" fmla="*/ 5981258 w 12192000"/>
              <a:gd name="connsiteY69" fmla="*/ 1483352 h 1909341"/>
              <a:gd name="connsiteX70" fmla="*/ 5976492 w 12192000"/>
              <a:gd name="connsiteY70" fmla="*/ 1486218 h 1909341"/>
              <a:gd name="connsiteX71" fmla="*/ 5956357 w 12192000"/>
              <a:gd name="connsiteY71" fmla="*/ 1489136 h 1909341"/>
              <a:gd name="connsiteX72" fmla="*/ 5952003 w 12192000"/>
              <a:gd name="connsiteY72" fmla="*/ 1500656 h 1909341"/>
              <a:gd name="connsiteX73" fmla="*/ 5922647 w 12192000"/>
              <a:gd name="connsiteY73" fmla="*/ 1512713 h 1909341"/>
              <a:gd name="connsiteX74" fmla="*/ 5837569 w 12192000"/>
              <a:gd name="connsiteY74" fmla="*/ 1510661 h 1909341"/>
              <a:gd name="connsiteX75" fmla="*/ 5706076 w 12192000"/>
              <a:gd name="connsiteY75" fmla="*/ 1514472 h 1909341"/>
              <a:gd name="connsiteX76" fmla="*/ 5599620 w 12192000"/>
              <a:gd name="connsiteY76" fmla="*/ 1520920 h 1909341"/>
              <a:gd name="connsiteX77" fmla="*/ 5560317 w 12192000"/>
              <a:gd name="connsiteY77" fmla="*/ 1534089 h 1909341"/>
              <a:gd name="connsiteX78" fmla="*/ 5504666 w 12192000"/>
              <a:gd name="connsiteY78" fmla="*/ 1545271 h 1909341"/>
              <a:gd name="connsiteX79" fmla="*/ 5402567 w 12192000"/>
              <a:gd name="connsiteY79" fmla="*/ 1559994 h 1909341"/>
              <a:gd name="connsiteX80" fmla="*/ 5275030 w 12192000"/>
              <a:gd name="connsiteY80" fmla="*/ 1578791 h 1909341"/>
              <a:gd name="connsiteX81" fmla="*/ 5173827 w 12192000"/>
              <a:gd name="connsiteY81" fmla="*/ 1567694 h 1909341"/>
              <a:gd name="connsiteX82" fmla="*/ 5166069 w 12192000"/>
              <a:gd name="connsiteY82" fmla="*/ 1576293 h 1909341"/>
              <a:gd name="connsiteX83" fmla="*/ 5031876 w 12192000"/>
              <a:gd name="connsiteY83" fmla="*/ 1574272 h 1909341"/>
              <a:gd name="connsiteX84" fmla="*/ 4856730 w 12192000"/>
              <a:gd name="connsiteY84" fmla="*/ 1531955 h 1909341"/>
              <a:gd name="connsiteX85" fmla="*/ 4725001 w 12192000"/>
              <a:gd name="connsiteY85" fmla="*/ 1538196 h 1909341"/>
              <a:gd name="connsiteX86" fmla="*/ 4679124 w 12192000"/>
              <a:gd name="connsiteY86" fmla="*/ 1549314 h 1909341"/>
              <a:gd name="connsiteX87" fmla="*/ 4602208 w 12192000"/>
              <a:gd name="connsiteY87" fmla="*/ 1567389 h 1909341"/>
              <a:gd name="connsiteX88" fmla="*/ 4546883 w 12192000"/>
              <a:gd name="connsiteY88" fmla="*/ 1602821 h 1909341"/>
              <a:gd name="connsiteX89" fmla="*/ 4481710 w 12192000"/>
              <a:gd name="connsiteY89" fmla="*/ 1609246 h 1909341"/>
              <a:gd name="connsiteX90" fmla="*/ 4290900 w 12192000"/>
              <a:gd name="connsiteY90" fmla="*/ 1625958 h 1909341"/>
              <a:gd name="connsiteX91" fmla="*/ 4230153 w 12192000"/>
              <a:gd name="connsiteY91" fmla="*/ 1634494 h 1909341"/>
              <a:gd name="connsiteX92" fmla="*/ 4065015 w 12192000"/>
              <a:gd name="connsiteY92" fmla="*/ 1665763 h 1909341"/>
              <a:gd name="connsiteX93" fmla="*/ 3900207 w 12192000"/>
              <a:gd name="connsiteY93" fmla="*/ 1703145 h 1909341"/>
              <a:gd name="connsiteX94" fmla="*/ 3805963 w 12192000"/>
              <a:gd name="connsiteY94" fmla="*/ 1759500 h 1909341"/>
              <a:gd name="connsiteX95" fmla="*/ 3670125 w 12192000"/>
              <a:gd name="connsiteY95" fmla="*/ 1786532 h 1909341"/>
              <a:gd name="connsiteX96" fmla="*/ 3647886 w 12192000"/>
              <a:gd name="connsiteY96" fmla="*/ 1796069 h 1909341"/>
              <a:gd name="connsiteX97" fmla="*/ 3485004 w 12192000"/>
              <a:gd name="connsiteY97" fmla="*/ 1781250 h 1909341"/>
              <a:gd name="connsiteX98" fmla="*/ 3257563 w 12192000"/>
              <a:gd name="connsiteY98" fmla="*/ 1787334 h 1909341"/>
              <a:gd name="connsiteX99" fmla="*/ 3180216 w 12192000"/>
              <a:gd name="connsiteY99" fmla="*/ 1785666 h 1909341"/>
              <a:gd name="connsiteX100" fmla="*/ 2886241 w 12192000"/>
              <a:gd name="connsiteY100" fmla="*/ 1776126 h 1909341"/>
              <a:gd name="connsiteX101" fmla="*/ 2787957 w 12192000"/>
              <a:gd name="connsiteY101" fmla="*/ 1791361 h 1909341"/>
              <a:gd name="connsiteX102" fmla="*/ 2639819 w 12192000"/>
              <a:gd name="connsiteY102" fmla="*/ 1756204 h 1909341"/>
              <a:gd name="connsiteX103" fmla="*/ 2566578 w 12192000"/>
              <a:gd name="connsiteY103" fmla="*/ 1745436 h 1909341"/>
              <a:gd name="connsiteX104" fmla="*/ 2454004 w 12192000"/>
              <a:gd name="connsiteY104" fmla="*/ 1742447 h 1909341"/>
              <a:gd name="connsiteX105" fmla="*/ 2419454 w 12192000"/>
              <a:gd name="connsiteY105" fmla="*/ 1739107 h 1909341"/>
              <a:gd name="connsiteX106" fmla="*/ 2043293 w 12192000"/>
              <a:gd name="connsiteY106" fmla="*/ 1733863 h 1909341"/>
              <a:gd name="connsiteX107" fmla="*/ 1881450 w 12192000"/>
              <a:gd name="connsiteY107" fmla="*/ 1759320 h 1909341"/>
              <a:gd name="connsiteX108" fmla="*/ 1659596 w 12192000"/>
              <a:gd name="connsiteY108" fmla="*/ 1747492 h 1909341"/>
              <a:gd name="connsiteX109" fmla="*/ 1556728 w 12192000"/>
              <a:gd name="connsiteY109" fmla="*/ 1760006 h 1909341"/>
              <a:gd name="connsiteX110" fmla="*/ 1439426 w 12192000"/>
              <a:gd name="connsiteY110" fmla="*/ 1755901 h 1909341"/>
              <a:gd name="connsiteX111" fmla="*/ 1346893 w 12192000"/>
              <a:gd name="connsiteY111" fmla="*/ 1750554 h 1909341"/>
              <a:gd name="connsiteX112" fmla="*/ 1098483 w 12192000"/>
              <a:gd name="connsiteY112" fmla="*/ 1706822 h 1909341"/>
              <a:gd name="connsiteX113" fmla="*/ 922207 w 12192000"/>
              <a:gd name="connsiteY113" fmla="*/ 1705015 h 1909341"/>
              <a:gd name="connsiteX114" fmla="*/ 713406 w 12192000"/>
              <a:gd name="connsiteY114" fmla="*/ 1760567 h 1909341"/>
              <a:gd name="connsiteX115" fmla="*/ 582875 w 12192000"/>
              <a:gd name="connsiteY115" fmla="*/ 1768030 h 1909341"/>
              <a:gd name="connsiteX116" fmla="*/ 441350 w 12192000"/>
              <a:gd name="connsiteY116" fmla="*/ 1824898 h 1909341"/>
              <a:gd name="connsiteX117" fmla="*/ 263266 w 12192000"/>
              <a:gd name="connsiteY117" fmla="*/ 1888420 h 1909341"/>
              <a:gd name="connsiteX118" fmla="*/ 114479 w 12192000"/>
              <a:gd name="connsiteY118" fmla="*/ 1880087 h 1909341"/>
              <a:gd name="connsiteX119" fmla="*/ 40781 w 12192000"/>
              <a:gd name="connsiteY119" fmla="*/ 1887123 h 1909341"/>
              <a:gd name="connsiteX120" fmla="*/ 22683 w 12192000"/>
              <a:gd name="connsiteY120" fmla="*/ 1904058 h 1909341"/>
              <a:gd name="connsiteX121" fmla="*/ 0 w 12192000"/>
              <a:gd name="connsiteY121" fmla="*/ 1909341 h 190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192000" h="1909341">
                <a:moveTo>
                  <a:pt x="0" y="0"/>
                </a:moveTo>
                <a:lnTo>
                  <a:pt x="12192000" y="0"/>
                </a:lnTo>
                <a:lnTo>
                  <a:pt x="12192000" y="1013640"/>
                </a:lnTo>
                <a:lnTo>
                  <a:pt x="12165568" y="1011312"/>
                </a:lnTo>
                <a:cubicBezTo>
                  <a:pt x="12104155" y="1006820"/>
                  <a:pt x="12013467" y="1002833"/>
                  <a:pt x="11969239" y="1009040"/>
                </a:cubicBezTo>
                <a:cubicBezTo>
                  <a:pt x="11956157" y="990662"/>
                  <a:pt x="11922578" y="1016131"/>
                  <a:pt x="11915688" y="986524"/>
                </a:cubicBezTo>
                <a:cubicBezTo>
                  <a:pt x="11896140" y="986394"/>
                  <a:pt x="11884081" y="992400"/>
                  <a:pt x="11875345" y="975052"/>
                </a:cubicBezTo>
                <a:cubicBezTo>
                  <a:pt x="11817332" y="1023742"/>
                  <a:pt x="11629706" y="893232"/>
                  <a:pt x="11574081" y="928668"/>
                </a:cubicBezTo>
                <a:cubicBezTo>
                  <a:pt x="11505308" y="921688"/>
                  <a:pt x="11563624" y="939929"/>
                  <a:pt x="11510355" y="919864"/>
                </a:cubicBezTo>
                <a:cubicBezTo>
                  <a:pt x="11478045" y="908786"/>
                  <a:pt x="11349273" y="902146"/>
                  <a:pt x="11330710" y="862995"/>
                </a:cubicBezTo>
                <a:cubicBezTo>
                  <a:pt x="11290397" y="888997"/>
                  <a:pt x="11321237" y="853875"/>
                  <a:pt x="11281182" y="859969"/>
                </a:cubicBezTo>
                <a:cubicBezTo>
                  <a:pt x="11199430" y="851910"/>
                  <a:pt x="11055994" y="890659"/>
                  <a:pt x="10961232" y="846844"/>
                </a:cubicBezTo>
                <a:cubicBezTo>
                  <a:pt x="10876362" y="897043"/>
                  <a:pt x="10928350" y="823465"/>
                  <a:pt x="10810527" y="861312"/>
                </a:cubicBezTo>
                <a:cubicBezTo>
                  <a:pt x="10795237" y="861491"/>
                  <a:pt x="10683898" y="870802"/>
                  <a:pt x="10667841" y="865479"/>
                </a:cubicBezTo>
                <a:lnTo>
                  <a:pt x="10656291" y="861321"/>
                </a:lnTo>
                <a:lnTo>
                  <a:pt x="10651350" y="863837"/>
                </a:lnTo>
                <a:cubicBezTo>
                  <a:pt x="10647552" y="868762"/>
                  <a:pt x="10613600" y="867162"/>
                  <a:pt x="10618567" y="878540"/>
                </a:cubicBezTo>
                <a:cubicBezTo>
                  <a:pt x="10595223" y="877899"/>
                  <a:pt x="10566767" y="878311"/>
                  <a:pt x="10554327" y="876655"/>
                </a:cubicBezTo>
                <a:cubicBezTo>
                  <a:pt x="10516200" y="875964"/>
                  <a:pt x="10491344" y="879230"/>
                  <a:pt x="10423157" y="883270"/>
                </a:cubicBezTo>
                <a:cubicBezTo>
                  <a:pt x="10364192" y="928798"/>
                  <a:pt x="10285093" y="897092"/>
                  <a:pt x="10211911" y="914210"/>
                </a:cubicBezTo>
                <a:cubicBezTo>
                  <a:pt x="10121251" y="925588"/>
                  <a:pt x="9994077" y="966459"/>
                  <a:pt x="9879194" y="951536"/>
                </a:cubicBezTo>
                <a:cubicBezTo>
                  <a:pt x="9788962" y="920570"/>
                  <a:pt x="9685562" y="979697"/>
                  <a:pt x="9591747" y="973385"/>
                </a:cubicBezTo>
                <a:cubicBezTo>
                  <a:pt x="9520700" y="978311"/>
                  <a:pt x="9521946" y="1007157"/>
                  <a:pt x="9452909" y="981096"/>
                </a:cubicBezTo>
                <a:cubicBezTo>
                  <a:pt x="9420434" y="998869"/>
                  <a:pt x="9400382" y="1038664"/>
                  <a:pt x="9349163" y="1036766"/>
                </a:cubicBezTo>
                <a:cubicBezTo>
                  <a:pt x="9302002" y="1017019"/>
                  <a:pt x="9246787" y="1077585"/>
                  <a:pt x="9188011" y="1050681"/>
                </a:cubicBezTo>
                <a:cubicBezTo>
                  <a:pt x="9166810" y="1044698"/>
                  <a:pt x="9103747" y="1050105"/>
                  <a:pt x="9093383" y="1065700"/>
                </a:cubicBezTo>
                <a:cubicBezTo>
                  <a:pt x="9080557" y="1069830"/>
                  <a:pt x="9064629" y="1065693"/>
                  <a:pt x="9060248" y="1081918"/>
                </a:cubicBezTo>
                <a:cubicBezTo>
                  <a:pt x="9052245" y="1101636"/>
                  <a:pt x="9003121" y="1075539"/>
                  <a:pt x="9012086" y="1097499"/>
                </a:cubicBezTo>
                <a:cubicBezTo>
                  <a:pt x="8977284" y="1079698"/>
                  <a:pt x="8955636" y="1121351"/>
                  <a:pt x="8929266" y="1133132"/>
                </a:cubicBezTo>
                <a:cubicBezTo>
                  <a:pt x="8901411" y="1114999"/>
                  <a:pt x="8873549" y="1157603"/>
                  <a:pt x="8814208" y="1166858"/>
                </a:cubicBezTo>
                <a:cubicBezTo>
                  <a:pt x="8783454" y="1145783"/>
                  <a:pt x="8774282" y="1173406"/>
                  <a:pt x="8718407" y="1146530"/>
                </a:cubicBezTo>
                <a:cubicBezTo>
                  <a:pt x="8717091" y="1149792"/>
                  <a:pt x="8715226" y="1152869"/>
                  <a:pt x="8712870" y="1155668"/>
                </a:cubicBezTo>
                <a:cubicBezTo>
                  <a:pt x="8699177" y="1171929"/>
                  <a:pt x="8672194" y="1175450"/>
                  <a:pt x="8652603" y="1163532"/>
                </a:cubicBezTo>
                <a:cubicBezTo>
                  <a:pt x="8565391" y="1128891"/>
                  <a:pt x="8528828" y="1156191"/>
                  <a:pt x="8460720" y="1154644"/>
                </a:cubicBezTo>
                <a:cubicBezTo>
                  <a:pt x="8384827" y="1157741"/>
                  <a:pt x="8379614" y="1171137"/>
                  <a:pt x="8324278" y="1171509"/>
                </a:cubicBezTo>
                <a:cubicBezTo>
                  <a:pt x="8318434" y="1190023"/>
                  <a:pt x="8292525" y="1174475"/>
                  <a:pt x="8270598" y="1168485"/>
                </a:cubicBezTo>
                <a:cubicBezTo>
                  <a:pt x="8234034" y="1171286"/>
                  <a:pt x="8247434" y="1214588"/>
                  <a:pt x="8204468" y="1192611"/>
                </a:cubicBezTo>
                <a:cubicBezTo>
                  <a:pt x="8176557" y="1205164"/>
                  <a:pt x="8123458" y="1239459"/>
                  <a:pt x="8103133" y="1243804"/>
                </a:cubicBezTo>
                <a:cubicBezTo>
                  <a:pt x="8077768" y="1251239"/>
                  <a:pt x="8093130" y="1234717"/>
                  <a:pt x="8063462" y="1236428"/>
                </a:cubicBezTo>
                <a:cubicBezTo>
                  <a:pt x="8028524" y="1242737"/>
                  <a:pt x="8037174" y="1215299"/>
                  <a:pt x="8023350" y="1240171"/>
                </a:cubicBezTo>
                <a:cubicBezTo>
                  <a:pt x="7983041" y="1231462"/>
                  <a:pt x="7981904" y="1256999"/>
                  <a:pt x="7934385" y="1275823"/>
                </a:cubicBezTo>
                <a:cubicBezTo>
                  <a:pt x="7909829" y="1264843"/>
                  <a:pt x="7894510" y="1273775"/>
                  <a:pt x="7881201" y="1289198"/>
                </a:cubicBezTo>
                <a:cubicBezTo>
                  <a:pt x="7831115" y="1292131"/>
                  <a:pt x="7791248" y="1318148"/>
                  <a:pt x="7737964" y="1333538"/>
                </a:cubicBezTo>
                <a:cubicBezTo>
                  <a:pt x="7666056" y="1405597"/>
                  <a:pt x="7570656" y="1423330"/>
                  <a:pt x="7535575" y="1441879"/>
                </a:cubicBezTo>
                <a:lnTo>
                  <a:pt x="7527476" y="1444841"/>
                </a:lnTo>
                <a:lnTo>
                  <a:pt x="7504304" y="1444355"/>
                </a:lnTo>
                <a:lnTo>
                  <a:pt x="7495416" y="1442758"/>
                </a:lnTo>
                <a:cubicBezTo>
                  <a:pt x="7489358" y="1442186"/>
                  <a:pt x="7485415" y="1442480"/>
                  <a:pt x="7482781" y="1443432"/>
                </a:cubicBezTo>
                <a:lnTo>
                  <a:pt x="7482524" y="1443898"/>
                </a:lnTo>
                <a:lnTo>
                  <a:pt x="7470580" y="1443647"/>
                </a:lnTo>
                <a:cubicBezTo>
                  <a:pt x="7450297" y="1442194"/>
                  <a:pt x="7430443" y="1439805"/>
                  <a:pt x="7411439" y="1436733"/>
                </a:cubicBezTo>
                <a:cubicBezTo>
                  <a:pt x="7398913" y="1462700"/>
                  <a:pt x="7326854" y="1436377"/>
                  <a:pt x="7340208" y="1483476"/>
                </a:cubicBezTo>
                <a:cubicBezTo>
                  <a:pt x="7314748" y="1480739"/>
                  <a:pt x="7297217" y="1461783"/>
                  <a:pt x="7309474" y="1492500"/>
                </a:cubicBezTo>
                <a:cubicBezTo>
                  <a:pt x="7301206" y="1492492"/>
                  <a:pt x="7296471" y="1495393"/>
                  <a:pt x="7293356" y="1499724"/>
                </a:cubicBezTo>
                <a:lnTo>
                  <a:pt x="7283016" y="1488416"/>
                </a:lnTo>
                <a:lnTo>
                  <a:pt x="7235824" y="1494870"/>
                </a:lnTo>
                <a:lnTo>
                  <a:pt x="7228738" y="1497581"/>
                </a:lnTo>
                <a:lnTo>
                  <a:pt x="7191195" y="1488479"/>
                </a:lnTo>
                <a:lnTo>
                  <a:pt x="7172102" y="1486248"/>
                </a:lnTo>
                <a:lnTo>
                  <a:pt x="7166081" y="1480519"/>
                </a:lnTo>
                <a:cubicBezTo>
                  <a:pt x="7159922" y="1477166"/>
                  <a:pt x="7151550" y="1476004"/>
                  <a:pt x="7138218" y="1479814"/>
                </a:cubicBezTo>
                <a:lnTo>
                  <a:pt x="7135256" y="1481656"/>
                </a:lnTo>
                <a:lnTo>
                  <a:pt x="7111394" y="1473922"/>
                </a:lnTo>
                <a:cubicBezTo>
                  <a:pt x="7103558" y="1470188"/>
                  <a:pt x="7039242" y="1465296"/>
                  <a:pt x="7033151" y="1458796"/>
                </a:cubicBezTo>
                <a:cubicBezTo>
                  <a:pt x="6969654" y="1454455"/>
                  <a:pt x="6940083" y="1442793"/>
                  <a:pt x="6856734" y="1453257"/>
                </a:cubicBezTo>
                <a:cubicBezTo>
                  <a:pt x="6820169" y="1454713"/>
                  <a:pt x="6673443" y="1480798"/>
                  <a:pt x="6612466" y="1449496"/>
                </a:cubicBezTo>
                <a:cubicBezTo>
                  <a:pt x="6493196" y="1428498"/>
                  <a:pt x="6385157" y="1481431"/>
                  <a:pt x="6219906" y="1469364"/>
                </a:cubicBezTo>
                <a:cubicBezTo>
                  <a:pt x="6171717" y="1519680"/>
                  <a:pt x="6138405" y="1478597"/>
                  <a:pt x="6083422" y="1490312"/>
                </a:cubicBezTo>
                <a:cubicBezTo>
                  <a:pt x="6093340" y="1445718"/>
                  <a:pt x="6032664" y="1527184"/>
                  <a:pt x="6023476" y="1477877"/>
                </a:cubicBezTo>
                <a:cubicBezTo>
                  <a:pt x="6013760" y="1481569"/>
                  <a:pt x="5990344" y="1477830"/>
                  <a:pt x="5981258" y="1483352"/>
                </a:cubicBezTo>
                <a:lnTo>
                  <a:pt x="5976492" y="1486218"/>
                </a:lnTo>
                <a:lnTo>
                  <a:pt x="5956357" y="1489136"/>
                </a:lnTo>
                <a:lnTo>
                  <a:pt x="5952003" y="1500656"/>
                </a:lnTo>
                <a:lnTo>
                  <a:pt x="5922647" y="1512713"/>
                </a:lnTo>
                <a:cubicBezTo>
                  <a:pt x="5911448" y="1515576"/>
                  <a:pt x="5851510" y="1512285"/>
                  <a:pt x="5837569" y="1510661"/>
                </a:cubicBezTo>
                <a:cubicBezTo>
                  <a:pt x="5789550" y="1486769"/>
                  <a:pt x="5765499" y="1546536"/>
                  <a:pt x="5706076" y="1514472"/>
                </a:cubicBezTo>
                <a:cubicBezTo>
                  <a:pt x="5683955" y="1506610"/>
                  <a:pt x="5613862" y="1506327"/>
                  <a:pt x="5599620" y="1520920"/>
                </a:cubicBezTo>
                <a:cubicBezTo>
                  <a:pt x="5584803" y="1523880"/>
                  <a:pt x="5568118" y="1518331"/>
                  <a:pt x="5560317" y="1534089"/>
                </a:cubicBezTo>
                <a:cubicBezTo>
                  <a:pt x="5547901" y="1553000"/>
                  <a:pt x="5498906" y="1522605"/>
                  <a:pt x="5504666" y="1545271"/>
                </a:cubicBezTo>
                <a:cubicBezTo>
                  <a:pt x="5469826" y="1524424"/>
                  <a:pt x="5433642" y="1550634"/>
                  <a:pt x="5402567" y="1559994"/>
                </a:cubicBezTo>
                <a:cubicBezTo>
                  <a:pt x="5375405" y="1539440"/>
                  <a:pt x="5341761" y="1574910"/>
                  <a:pt x="5275030" y="1578791"/>
                </a:cubicBezTo>
                <a:cubicBezTo>
                  <a:pt x="5245233" y="1555049"/>
                  <a:pt x="5230076" y="1599471"/>
                  <a:pt x="5173827" y="1567694"/>
                </a:cubicBezTo>
                <a:cubicBezTo>
                  <a:pt x="5171783" y="1570822"/>
                  <a:pt x="5189728" y="1575197"/>
                  <a:pt x="5166069" y="1576293"/>
                </a:cubicBezTo>
                <a:cubicBezTo>
                  <a:pt x="5142411" y="1577389"/>
                  <a:pt x="5051136" y="1587897"/>
                  <a:pt x="5031876" y="1574272"/>
                </a:cubicBezTo>
                <a:cubicBezTo>
                  <a:pt x="4942730" y="1531950"/>
                  <a:pt x="4931068" y="1539615"/>
                  <a:pt x="4856730" y="1531955"/>
                </a:cubicBezTo>
                <a:cubicBezTo>
                  <a:pt x="4773005" y="1528218"/>
                  <a:pt x="4832160" y="1577994"/>
                  <a:pt x="4725001" y="1538196"/>
                </a:cubicBezTo>
                <a:cubicBezTo>
                  <a:pt x="4715175" y="1556102"/>
                  <a:pt x="4702040" y="1557248"/>
                  <a:pt x="4679124" y="1549314"/>
                </a:cubicBezTo>
                <a:cubicBezTo>
                  <a:pt x="4638548" y="1548818"/>
                  <a:pt x="4645218" y="1593127"/>
                  <a:pt x="4602208" y="1567389"/>
                </a:cubicBezTo>
                <a:cubicBezTo>
                  <a:pt x="4611446" y="1591060"/>
                  <a:pt x="4526194" y="1578479"/>
                  <a:pt x="4546883" y="1602821"/>
                </a:cubicBezTo>
                <a:cubicBezTo>
                  <a:pt x="4522268" y="1625182"/>
                  <a:pt x="4506362" y="1589728"/>
                  <a:pt x="4481710" y="1609246"/>
                </a:cubicBezTo>
                <a:lnTo>
                  <a:pt x="4290900" y="1625958"/>
                </a:lnTo>
                <a:cubicBezTo>
                  <a:pt x="4266027" y="1612821"/>
                  <a:pt x="4247589" y="1620336"/>
                  <a:pt x="4230153" y="1634494"/>
                </a:cubicBezTo>
                <a:cubicBezTo>
                  <a:pt x="4174734" y="1632914"/>
                  <a:pt x="4126242" y="1655231"/>
                  <a:pt x="4065015" y="1665763"/>
                </a:cubicBezTo>
                <a:cubicBezTo>
                  <a:pt x="3996670" y="1652416"/>
                  <a:pt x="3965655" y="1692047"/>
                  <a:pt x="3900207" y="1703145"/>
                </a:cubicBezTo>
                <a:cubicBezTo>
                  <a:pt x="3831627" y="1670035"/>
                  <a:pt x="3861777" y="1758495"/>
                  <a:pt x="3805963" y="1759500"/>
                </a:cubicBezTo>
                <a:cubicBezTo>
                  <a:pt x="3712502" y="1731391"/>
                  <a:pt x="3810823" y="1789149"/>
                  <a:pt x="3670125" y="1786532"/>
                </a:cubicBezTo>
                <a:cubicBezTo>
                  <a:pt x="3661718" y="1781364"/>
                  <a:pt x="3645356" y="1788374"/>
                  <a:pt x="3647886" y="1796069"/>
                </a:cubicBezTo>
                <a:cubicBezTo>
                  <a:pt x="3617033" y="1795189"/>
                  <a:pt x="3550058" y="1782705"/>
                  <a:pt x="3485004" y="1781250"/>
                </a:cubicBezTo>
                <a:cubicBezTo>
                  <a:pt x="3425365" y="1780234"/>
                  <a:pt x="3308361" y="1786598"/>
                  <a:pt x="3257563" y="1787334"/>
                </a:cubicBezTo>
                <a:cubicBezTo>
                  <a:pt x="3233277" y="1748209"/>
                  <a:pt x="3203997" y="1795463"/>
                  <a:pt x="3180216" y="1785666"/>
                </a:cubicBezTo>
                <a:cubicBezTo>
                  <a:pt x="3118329" y="1783798"/>
                  <a:pt x="2951617" y="1775177"/>
                  <a:pt x="2886241" y="1776126"/>
                </a:cubicBezTo>
                <a:cubicBezTo>
                  <a:pt x="2842534" y="1782583"/>
                  <a:pt x="2829028" y="1794681"/>
                  <a:pt x="2787957" y="1791361"/>
                </a:cubicBezTo>
                <a:cubicBezTo>
                  <a:pt x="2740672" y="1776237"/>
                  <a:pt x="2641921" y="1811754"/>
                  <a:pt x="2639819" y="1756204"/>
                </a:cubicBezTo>
                <a:cubicBezTo>
                  <a:pt x="2622199" y="1724964"/>
                  <a:pt x="2571849" y="1780441"/>
                  <a:pt x="2566578" y="1745436"/>
                </a:cubicBezTo>
                <a:cubicBezTo>
                  <a:pt x="2544701" y="1770377"/>
                  <a:pt x="2494941" y="1737510"/>
                  <a:pt x="2454004" y="1742447"/>
                </a:cubicBezTo>
                <a:cubicBezTo>
                  <a:pt x="2443913" y="1727402"/>
                  <a:pt x="2434575" y="1729072"/>
                  <a:pt x="2419454" y="1739107"/>
                </a:cubicBezTo>
                <a:cubicBezTo>
                  <a:pt x="2288895" y="1759622"/>
                  <a:pt x="2187582" y="1722467"/>
                  <a:pt x="2043293" y="1733863"/>
                </a:cubicBezTo>
                <a:cubicBezTo>
                  <a:pt x="2012495" y="1738548"/>
                  <a:pt x="1959243" y="1763941"/>
                  <a:pt x="1881450" y="1759320"/>
                </a:cubicBezTo>
                <a:cubicBezTo>
                  <a:pt x="1806012" y="1763120"/>
                  <a:pt x="1713716" y="1747378"/>
                  <a:pt x="1659596" y="1747492"/>
                </a:cubicBezTo>
                <a:cubicBezTo>
                  <a:pt x="1648503" y="1733598"/>
                  <a:pt x="1561771" y="1745420"/>
                  <a:pt x="1556728" y="1760006"/>
                </a:cubicBezTo>
                <a:cubicBezTo>
                  <a:pt x="1534608" y="1759939"/>
                  <a:pt x="1455215" y="1730814"/>
                  <a:pt x="1439426" y="1755901"/>
                </a:cubicBezTo>
                <a:cubicBezTo>
                  <a:pt x="1409206" y="1756632"/>
                  <a:pt x="1361972" y="1712945"/>
                  <a:pt x="1346893" y="1750554"/>
                </a:cubicBezTo>
                <a:cubicBezTo>
                  <a:pt x="1289835" y="1763053"/>
                  <a:pt x="1159642" y="1707537"/>
                  <a:pt x="1098483" y="1706822"/>
                </a:cubicBezTo>
                <a:cubicBezTo>
                  <a:pt x="990189" y="1682285"/>
                  <a:pt x="982390" y="1692946"/>
                  <a:pt x="922207" y="1705015"/>
                </a:cubicBezTo>
                <a:cubicBezTo>
                  <a:pt x="830388" y="1702212"/>
                  <a:pt x="795158" y="1752509"/>
                  <a:pt x="713406" y="1760567"/>
                </a:cubicBezTo>
                <a:cubicBezTo>
                  <a:pt x="673352" y="1754474"/>
                  <a:pt x="623188" y="1794033"/>
                  <a:pt x="582875" y="1768030"/>
                </a:cubicBezTo>
                <a:cubicBezTo>
                  <a:pt x="564312" y="1784998"/>
                  <a:pt x="468896" y="1796074"/>
                  <a:pt x="441350" y="1824898"/>
                </a:cubicBezTo>
                <a:cubicBezTo>
                  <a:pt x="421435" y="1858273"/>
                  <a:pt x="336804" y="1890314"/>
                  <a:pt x="263266" y="1888420"/>
                </a:cubicBezTo>
                <a:cubicBezTo>
                  <a:pt x="207641" y="1852984"/>
                  <a:pt x="182021" y="1902157"/>
                  <a:pt x="114479" y="1880087"/>
                </a:cubicBezTo>
                <a:cubicBezTo>
                  <a:pt x="105743" y="1897435"/>
                  <a:pt x="60329" y="1886993"/>
                  <a:pt x="40781" y="1887123"/>
                </a:cubicBezTo>
                <a:cubicBezTo>
                  <a:pt x="39059" y="1894524"/>
                  <a:pt x="32497" y="1899973"/>
                  <a:pt x="22683" y="1904058"/>
                </a:cubicBezTo>
                <a:lnTo>
                  <a:pt x="0" y="1909341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2B1921D-7D22-48A5-8A64-01AF9FBD6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1821" y="1"/>
            <a:ext cx="3700657" cy="2536937"/>
          </a:xfrm>
          <a:custGeom>
            <a:avLst/>
            <a:gdLst>
              <a:gd name="connsiteX0" fmla="*/ 135020 w 3853233"/>
              <a:gd name="connsiteY0" fmla="*/ 0 h 2536937"/>
              <a:gd name="connsiteX1" fmla="*/ 3853233 w 3853233"/>
              <a:gd name="connsiteY1" fmla="*/ 0 h 2536937"/>
              <a:gd name="connsiteX2" fmla="*/ 3705676 w 3853233"/>
              <a:gd name="connsiteY2" fmla="*/ 2536937 h 2536937"/>
              <a:gd name="connsiteX3" fmla="*/ 0 w 3853233"/>
              <a:gd name="connsiteY3" fmla="*/ 2321402 h 253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3233" h="2536937">
                <a:moveTo>
                  <a:pt x="135020" y="0"/>
                </a:moveTo>
                <a:lnTo>
                  <a:pt x="3853233" y="0"/>
                </a:lnTo>
                <a:lnTo>
                  <a:pt x="3705676" y="2536937"/>
                </a:lnTo>
                <a:lnTo>
                  <a:pt x="0" y="2321402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39A6E39-CD09-4955-BA72-05F7A678D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0473" y="0"/>
            <a:ext cx="3465634" cy="2440996"/>
          </a:xfrm>
          <a:custGeom>
            <a:avLst/>
            <a:gdLst>
              <a:gd name="connsiteX0" fmla="*/ 112254 w 3608520"/>
              <a:gd name="connsiteY0" fmla="*/ 0 h 2440970"/>
              <a:gd name="connsiteX1" fmla="*/ 3608520 w 3608520"/>
              <a:gd name="connsiteY1" fmla="*/ 0 h 2440970"/>
              <a:gd name="connsiteX2" fmla="*/ 3467976 w 3608520"/>
              <a:gd name="connsiteY2" fmla="*/ 2416375 h 2440970"/>
              <a:gd name="connsiteX3" fmla="*/ 3434470 w 3608520"/>
              <a:gd name="connsiteY3" fmla="*/ 2414426 h 2440970"/>
              <a:gd name="connsiteX4" fmla="*/ 3433429 w 3608520"/>
              <a:gd name="connsiteY4" fmla="*/ 2432629 h 2440970"/>
              <a:gd name="connsiteX5" fmla="*/ 3392970 w 3608520"/>
              <a:gd name="connsiteY5" fmla="*/ 2430048 h 2440970"/>
              <a:gd name="connsiteX6" fmla="*/ 3390918 w 3608520"/>
              <a:gd name="connsiteY6" fmla="*/ 2432584 h 2440970"/>
              <a:gd name="connsiteX7" fmla="*/ 3367505 w 3608520"/>
              <a:gd name="connsiteY7" fmla="*/ 2440955 h 2440970"/>
              <a:gd name="connsiteX8" fmla="*/ 3303082 w 3608520"/>
              <a:gd name="connsiteY8" fmla="*/ 2431880 h 2440970"/>
              <a:gd name="connsiteX9" fmla="*/ 3281120 w 3608520"/>
              <a:gd name="connsiteY9" fmla="*/ 2427256 h 2440970"/>
              <a:gd name="connsiteX10" fmla="*/ 3257834 w 3608520"/>
              <a:gd name="connsiteY10" fmla="*/ 2421430 h 2440970"/>
              <a:gd name="connsiteX11" fmla="*/ 2196000 w 3608520"/>
              <a:gd name="connsiteY11" fmla="*/ 2353738 h 2440970"/>
              <a:gd name="connsiteX12" fmla="*/ 2090448 w 3608520"/>
              <a:gd name="connsiteY12" fmla="*/ 2348237 h 2440970"/>
              <a:gd name="connsiteX13" fmla="*/ 1926199 w 3608520"/>
              <a:gd name="connsiteY13" fmla="*/ 2337021 h 2440970"/>
              <a:gd name="connsiteX14" fmla="*/ 1241985 w 3608520"/>
              <a:gd name="connsiteY14" fmla="*/ 2291971 h 2440970"/>
              <a:gd name="connsiteX15" fmla="*/ 1209553 w 3608520"/>
              <a:gd name="connsiteY15" fmla="*/ 2292621 h 2440970"/>
              <a:gd name="connsiteX16" fmla="*/ 1176511 w 3608520"/>
              <a:gd name="connsiteY16" fmla="*/ 2294898 h 2440970"/>
              <a:gd name="connsiteX17" fmla="*/ 1169373 w 3608520"/>
              <a:gd name="connsiteY17" fmla="*/ 2296904 h 2440970"/>
              <a:gd name="connsiteX18" fmla="*/ 1161308 w 3608520"/>
              <a:gd name="connsiteY18" fmla="*/ 2294287 h 2440970"/>
              <a:gd name="connsiteX19" fmla="*/ 1158988 w 3608520"/>
              <a:gd name="connsiteY19" fmla="*/ 2292076 h 2440970"/>
              <a:gd name="connsiteX20" fmla="*/ 1132672 w 3608520"/>
              <a:gd name="connsiteY20" fmla="*/ 2294491 h 2440970"/>
              <a:gd name="connsiteX21" fmla="*/ 1129511 w 3608520"/>
              <a:gd name="connsiteY21" fmla="*/ 2294404 h 2440970"/>
              <a:gd name="connsiteX22" fmla="*/ 1107789 w 3608520"/>
              <a:gd name="connsiteY22" fmla="*/ 2292438 h 2440970"/>
              <a:gd name="connsiteX23" fmla="*/ 1075594 w 3608520"/>
              <a:gd name="connsiteY23" fmla="*/ 2287389 h 2440970"/>
              <a:gd name="connsiteX24" fmla="*/ 1060617 w 3608520"/>
              <a:gd name="connsiteY24" fmla="*/ 2280493 h 2440970"/>
              <a:gd name="connsiteX25" fmla="*/ 962078 w 3608520"/>
              <a:gd name="connsiteY25" fmla="*/ 2274257 h 2440970"/>
              <a:gd name="connsiteX26" fmla="*/ 961858 w 3608520"/>
              <a:gd name="connsiteY26" fmla="*/ 2275459 h 2440970"/>
              <a:gd name="connsiteX27" fmla="*/ 938608 w 3608520"/>
              <a:gd name="connsiteY27" fmla="*/ 2279626 h 2440970"/>
              <a:gd name="connsiteX28" fmla="*/ 927467 w 3608520"/>
              <a:gd name="connsiteY28" fmla="*/ 2277449 h 2440970"/>
              <a:gd name="connsiteX29" fmla="*/ 925525 w 3608520"/>
              <a:gd name="connsiteY29" fmla="*/ 2276981 h 2440970"/>
              <a:gd name="connsiteX30" fmla="*/ 918200 w 3608520"/>
              <a:gd name="connsiteY30" fmla="*/ 2277124 h 2440970"/>
              <a:gd name="connsiteX31" fmla="*/ 915577 w 3608520"/>
              <a:gd name="connsiteY31" fmla="*/ 2274643 h 2440970"/>
              <a:gd name="connsiteX32" fmla="*/ 890829 w 3608520"/>
              <a:gd name="connsiteY32" fmla="*/ 2274017 h 2440970"/>
              <a:gd name="connsiteX33" fmla="*/ 843430 w 3608520"/>
              <a:gd name="connsiteY33" fmla="*/ 2277177 h 2440970"/>
              <a:gd name="connsiteX34" fmla="*/ 836042 w 3608520"/>
              <a:gd name="connsiteY34" fmla="*/ 2279238 h 2440970"/>
              <a:gd name="connsiteX35" fmla="*/ 787832 w 3608520"/>
              <a:gd name="connsiteY35" fmla="*/ 2280202 h 2440970"/>
              <a:gd name="connsiteX36" fmla="*/ 754791 w 3608520"/>
              <a:gd name="connsiteY36" fmla="*/ 2282480 h 2440970"/>
              <a:gd name="connsiteX37" fmla="*/ 747654 w 3608520"/>
              <a:gd name="connsiteY37" fmla="*/ 2284487 h 2440970"/>
              <a:gd name="connsiteX38" fmla="*/ 739589 w 3608520"/>
              <a:gd name="connsiteY38" fmla="*/ 2281869 h 2440970"/>
              <a:gd name="connsiteX39" fmla="*/ 737268 w 3608520"/>
              <a:gd name="connsiteY39" fmla="*/ 2279657 h 2440970"/>
              <a:gd name="connsiteX40" fmla="*/ 710953 w 3608520"/>
              <a:gd name="connsiteY40" fmla="*/ 2282072 h 2440970"/>
              <a:gd name="connsiteX41" fmla="*/ 707792 w 3608520"/>
              <a:gd name="connsiteY41" fmla="*/ 2281986 h 2440970"/>
              <a:gd name="connsiteX42" fmla="*/ 686070 w 3608520"/>
              <a:gd name="connsiteY42" fmla="*/ 2280019 h 2440970"/>
              <a:gd name="connsiteX43" fmla="*/ 653876 w 3608520"/>
              <a:gd name="connsiteY43" fmla="*/ 2274972 h 2440970"/>
              <a:gd name="connsiteX44" fmla="*/ 620673 w 3608520"/>
              <a:gd name="connsiteY44" fmla="*/ 2265911 h 2440970"/>
              <a:gd name="connsiteX45" fmla="*/ 601439 w 3608520"/>
              <a:gd name="connsiteY45" fmla="*/ 2261864 h 2440970"/>
              <a:gd name="connsiteX46" fmla="*/ 588127 w 3608520"/>
              <a:gd name="connsiteY46" fmla="*/ 2257774 h 2440970"/>
              <a:gd name="connsiteX47" fmla="*/ 550569 w 3608520"/>
              <a:gd name="connsiteY47" fmla="*/ 2253530 h 2440970"/>
              <a:gd name="connsiteX48" fmla="*/ 486780 w 3608520"/>
              <a:gd name="connsiteY48" fmla="*/ 2249073 h 2440970"/>
              <a:gd name="connsiteX49" fmla="*/ 463752 w 3608520"/>
              <a:gd name="connsiteY49" fmla="*/ 2243978 h 2440970"/>
              <a:gd name="connsiteX50" fmla="*/ 463312 w 3608520"/>
              <a:gd name="connsiteY50" fmla="*/ 2242691 h 2440970"/>
              <a:gd name="connsiteX51" fmla="*/ 390985 w 3608520"/>
              <a:gd name="connsiteY51" fmla="*/ 2238113 h 2440970"/>
              <a:gd name="connsiteX52" fmla="*/ 385863 w 3608520"/>
              <a:gd name="connsiteY52" fmla="*/ 2238480 h 2440970"/>
              <a:gd name="connsiteX53" fmla="*/ 370367 w 3608520"/>
              <a:gd name="connsiteY53" fmla="*/ 2237984 h 2440970"/>
              <a:gd name="connsiteX54" fmla="*/ 367369 w 3608520"/>
              <a:gd name="connsiteY54" fmla="*/ 2236619 h 2440970"/>
              <a:gd name="connsiteX55" fmla="*/ 217367 w 3608520"/>
              <a:gd name="connsiteY55" fmla="*/ 2227126 h 2440970"/>
              <a:gd name="connsiteX56" fmla="*/ 214629 w 3608520"/>
              <a:gd name="connsiteY56" fmla="*/ 2227210 h 2440970"/>
              <a:gd name="connsiteX57" fmla="*/ 196085 w 3608520"/>
              <a:gd name="connsiteY57" fmla="*/ 2226930 h 2440970"/>
              <a:gd name="connsiteX58" fmla="*/ 166142 w 3608520"/>
              <a:gd name="connsiteY58" fmla="*/ 2223884 h 2440970"/>
              <a:gd name="connsiteX59" fmla="*/ 106962 w 3608520"/>
              <a:gd name="connsiteY59" fmla="*/ 2220138 h 2440970"/>
              <a:gd name="connsiteX60" fmla="*/ 91511 w 3608520"/>
              <a:gd name="connsiteY60" fmla="*/ 2220444 h 2440970"/>
              <a:gd name="connsiteX61" fmla="*/ 52878 w 3608520"/>
              <a:gd name="connsiteY61" fmla="*/ 2229276 h 2440970"/>
              <a:gd name="connsiteX62" fmla="*/ 33646 w 3608520"/>
              <a:gd name="connsiteY62" fmla="*/ 2217285 h 2440970"/>
              <a:gd name="connsiteX63" fmla="*/ 32738 w 3608520"/>
              <a:gd name="connsiteY63" fmla="*/ 2215441 h 2440970"/>
              <a:gd name="connsiteX64" fmla="*/ 12165 w 3608520"/>
              <a:gd name="connsiteY64" fmla="*/ 2214139 h 2440970"/>
              <a:gd name="connsiteX65" fmla="*/ 0 w 3608520"/>
              <a:gd name="connsiteY65" fmla="*/ 2196134 h 2440970"/>
              <a:gd name="connsiteX66" fmla="*/ 12009 w 3608520"/>
              <a:gd name="connsiteY66" fmla="*/ 1975176 h 2440970"/>
              <a:gd name="connsiteX67" fmla="*/ 32399 w 3608520"/>
              <a:gd name="connsiteY67" fmla="*/ 1483741 h 2440970"/>
              <a:gd name="connsiteX68" fmla="*/ 111686 w 3608520"/>
              <a:gd name="connsiteY68" fmla="*/ 11843 h 2440970"/>
              <a:gd name="connsiteX0" fmla="*/ 112254 w 3608520"/>
              <a:gd name="connsiteY0" fmla="*/ 0 h 2440970"/>
              <a:gd name="connsiteX1" fmla="*/ 3608520 w 3608520"/>
              <a:gd name="connsiteY1" fmla="*/ 0 h 2440970"/>
              <a:gd name="connsiteX2" fmla="*/ 3467976 w 3608520"/>
              <a:gd name="connsiteY2" fmla="*/ 2416375 h 2440970"/>
              <a:gd name="connsiteX3" fmla="*/ 3434470 w 3608520"/>
              <a:gd name="connsiteY3" fmla="*/ 2414426 h 2440970"/>
              <a:gd name="connsiteX4" fmla="*/ 3392970 w 3608520"/>
              <a:gd name="connsiteY4" fmla="*/ 2430048 h 2440970"/>
              <a:gd name="connsiteX5" fmla="*/ 3390918 w 3608520"/>
              <a:gd name="connsiteY5" fmla="*/ 2432584 h 2440970"/>
              <a:gd name="connsiteX6" fmla="*/ 3367505 w 3608520"/>
              <a:gd name="connsiteY6" fmla="*/ 2440955 h 2440970"/>
              <a:gd name="connsiteX7" fmla="*/ 3303082 w 3608520"/>
              <a:gd name="connsiteY7" fmla="*/ 2431880 h 2440970"/>
              <a:gd name="connsiteX8" fmla="*/ 3281120 w 3608520"/>
              <a:gd name="connsiteY8" fmla="*/ 2427256 h 2440970"/>
              <a:gd name="connsiteX9" fmla="*/ 3257834 w 3608520"/>
              <a:gd name="connsiteY9" fmla="*/ 2421430 h 2440970"/>
              <a:gd name="connsiteX10" fmla="*/ 2196000 w 3608520"/>
              <a:gd name="connsiteY10" fmla="*/ 2353738 h 2440970"/>
              <a:gd name="connsiteX11" fmla="*/ 2090448 w 3608520"/>
              <a:gd name="connsiteY11" fmla="*/ 2348237 h 2440970"/>
              <a:gd name="connsiteX12" fmla="*/ 1926199 w 3608520"/>
              <a:gd name="connsiteY12" fmla="*/ 2337021 h 2440970"/>
              <a:gd name="connsiteX13" fmla="*/ 1241985 w 3608520"/>
              <a:gd name="connsiteY13" fmla="*/ 2291971 h 2440970"/>
              <a:gd name="connsiteX14" fmla="*/ 1209553 w 3608520"/>
              <a:gd name="connsiteY14" fmla="*/ 2292621 h 2440970"/>
              <a:gd name="connsiteX15" fmla="*/ 1176511 w 3608520"/>
              <a:gd name="connsiteY15" fmla="*/ 2294898 h 2440970"/>
              <a:gd name="connsiteX16" fmla="*/ 1169373 w 3608520"/>
              <a:gd name="connsiteY16" fmla="*/ 2296904 h 2440970"/>
              <a:gd name="connsiteX17" fmla="*/ 1161308 w 3608520"/>
              <a:gd name="connsiteY17" fmla="*/ 2294287 h 2440970"/>
              <a:gd name="connsiteX18" fmla="*/ 1158988 w 3608520"/>
              <a:gd name="connsiteY18" fmla="*/ 2292076 h 2440970"/>
              <a:gd name="connsiteX19" fmla="*/ 1132672 w 3608520"/>
              <a:gd name="connsiteY19" fmla="*/ 2294491 h 2440970"/>
              <a:gd name="connsiteX20" fmla="*/ 1129511 w 3608520"/>
              <a:gd name="connsiteY20" fmla="*/ 2294404 h 2440970"/>
              <a:gd name="connsiteX21" fmla="*/ 1107789 w 3608520"/>
              <a:gd name="connsiteY21" fmla="*/ 2292438 h 2440970"/>
              <a:gd name="connsiteX22" fmla="*/ 1075594 w 3608520"/>
              <a:gd name="connsiteY22" fmla="*/ 2287389 h 2440970"/>
              <a:gd name="connsiteX23" fmla="*/ 1060617 w 3608520"/>
              <a:gd name="connsiteY23" fmla="*/ 2280493 h 2440970"/>
              <a:gd name="connsiteX24" fmla="*/ 962078 w 3608520"/>
              <a:gd name="connsiteY24" fmla="*/ 2274257 h 2440970"/>
              <a:gd name="connsiteX25" fmla="*/ 961858 w 3608520"/>
              <a:gd name="connsiteY25" fmla="*/ 2275459 h 2440970"/>
              <a:gd name="connsiteX26" fmla="*/ 938608 w 3608520"/>
              <a:gd name="connsiteY26" fmla="*/ 2279626 h 2440970"/>
              <a:gd name="connsiteX27" fmla="*/ 927467 w 3608520"/>
              <a:gd name="connsiteY27" fmla="*/ 2277449 h 2440970"/>
              <a:gd name="connsiteX28" fmla="*/ 925525 w 3608520"/>
              <a:gd name="connsiteY28" fmla="*/ 2276981 h 2440970"/>
              <a:gd name="connsiteX29" fmla="*/ 918200 w 3608520"/>
              <a:gd name="connsiteY29" fmla="*/ 2277124 h 2440970"/>
              <a:gd name="connsiteX30" fmla="*/ 915577 w 3608520"/>
              <a:gd name="connsiteY30" fmla="*/ 2274643 h 2440970"/>
              <a:gd name="connsiteX31" fmla="*/ 890829 w 3608520"/>
              <a:gd name="connsiteY31" fmla="*/ 2274017 h 2440970"/>
              <a:gd name="connsiteX32" fmla="*/ 843430 w 3608520"/>
              <a:gd name="connsiteY32" fmla="*/ 2277177 h 2440970"/>
              <a:gd name="connsiteX33" fmla="*/ 836042 w 3608520"/>
              <a:gd name="connsiteY33" fmla="*/ 2279238 h 2440970"/>
              <a:gd name="connsiteX34" fmla="*/ 787832 w 3608520"/>
              <a:gd name="connsiteY34" fmla="*/ 2280202 h 2440970"/>
              <a:gd name="connsiteX35" fmla="*/ 754791 w 3608520"/>
              <a:gd name="connsiteY35" fmla="*/ 2282480 h 2440970"/>
              <a:gd name="connsiteX36" fmla="*/ 747654 w 3608520"/>
              <a:gd name="connsiteY36" fmla="*/ 2284487 h 2440970"/>
              <a:gd name="connsiteX37" fmla="*/ 739589 w 3608520"/>
              <a:gd name="connsiteY37" fmla="*/ 2281869 h 2440970"/>
              <a:gd name="connsiteX38" fmla="*/ 737268 w 3608520"/>
              <a:gd name="connsiteY38" fmla="*/ 2279657 h 2440970"/>
              <a:gd name="connsiteX39" fmla="*/ 710953 w 3608520"/>
              <a:gd name="connsiteY39" fmla="*/ 2282072 h 2440970"/>
              <a:gd name="connsiteX40" fmla="*/ 707792 w 3608520"/>
              <a:gd name="connsiteY40" fmla="*/ 2281986 h 2440970"/>
              <a:gd name="connsiteX41" fmla="*/ 686070 w 3608520"/>
              <a:gd name="connsiteY41" fmla="*/ 2280019 h 2440970"/>
              <a:gd name="connsiteX42" fmla="*/ 653876 w 3608520"/>
              <a:gd name="connsiteY42" fmla="*/ 2274972 h 2440970"/>
              <a:gd name="connsiteX43" fmla="*/ 620673 w 3608520"/>
              <a:gd name="connsiteY43" fmla="*/ 2265911 h 2440970"/>
              <a:gd name="connsiteX44" fmla="*/ 601439 w 3608520"/>
              <a:gd name="connsiteY44" fmla="*/ 2261864 h 2440970"/>
              <a:gd name="connsiteX45" fmla="*/ 588127 w 3608520"/>
              <a:gd name="connsiteY45" fmla="*/ 2257774 h 2440970"/>
              <a:gd name="connsiteX46" fmla="*/ 550569 w 3608520"/>
              <a:gd name="connsiteY46" fmla="*/ 2253530 h 2440970"/>
              <a:gd name="connsiteX47" fmla="*/ 486780 w 3608520"/>
              <a:gd name="connsiteY47" fmla="*/ 2249073 h 2440970"/>
              <a:gd name="connsiteX48" fmla="*/ 463752 w 3608520"/>
              <a:gd name="connsiteY48" fmla="*/ 2243978 h 2440970"/>
              <a:gd name="connsiteX49" fmla="*/ 463312 w 3608520"/>
              <a:gd name="connsiteY49" fmla="*/ 2242691 h 2440970"/>
              <a:gd name="connsiteX50" fmla="*/ 390985 w 3608520"/>
              <a:gd name="connsiteY50" fmla="*/ 2238113 h 2440970"/>
              <a:gd name="connsiteX51" fmla="*/ 385863 w 3608520"/>
              <a:gd name="connsiteY51" fmla="*/ 2238480 h 2440970"/>
              <a:gd name="connsiteX52" fmla="*/ 370367 w 3608520"/>
              <a:gd name="connsiteY52" fmla="*/ 2237984 h 2440970"/>
              <a:gd name="connsiteX53" fmla="*/ 367369 w 3608520"/>
              <a:gd name="connsiteY53" fmla="*/ 2236619 h 2440970"/>
              <a:gd name="connsiteX54" fmla="*/ 217367 w 3608520"/>
              <a:gd name="connsiteY54" fmla="*/ 2227126 h 2440970"/>
              <a:gd name="connsiteX55" fmla="*/ 214629 w 3608520"/>
              <a:gd name="connsiteY55" fmla="*/ 2227210 h 2440970"/>
              <a:gd name="connsiteX56" fmla="*/ 196085 w 3608520"/>
              <a:gd name="connsiteY56" fmla="*/ 2226930 h 2440970"/>
              <a:gd name="connsiteX57" fmla="*/ 166142 w 3608520"/>
              <a:gd name="connsiteY57" fmla="*/ 2223884 h 2440970"/>
              <a:gd name="connsiteX58" fmla="*/ 106962 w 3608520"/>
              <a:gd name="connsiteY58" fmla="*/ 2220138 h 2440970"/>
              <a:gd name="connsiteX59" fmla="*/ 91511 w 3608520"/>
              <a:gd name="connsiteY59" fmla="*/ 2220444 h 2440970"/>
              <a:gd name="connsiteX60" fmla="*/ 52878 w 3608520"/>
              <a:gd name="connsiteY60" fmla="*/ 2229276 h 2440970"/>
              <a:gd name="connsiteX61" fmla="*/ 33646 w 3608520"/>
              <a:gd name="connsiteY61" fmla="*/ 2217285 h 2440970"/>
              <a:gd name="connsiteX62" fmla="*/ 32738 w 3608520"/>
              <a:gd name="connsiteY62" fmla="*/ 2215441 h 2440970"/>
              <a:gd name="connsiteX63" fmla="*/ 12165 w 3608520"/>
              <a:gd name="connsiteY63" fmla="*/ 2214139 h 2440970"/>
              <a:gd name="connsiteX64" fmla="*/ 0 w 3608520"/>
              <a:gd name="connsiteY64" fmla="*/ 2196134 h 2440970"/>
              <a:gd name="connsiteX65" fmla="*/ 12009 w 3608520"/>
              <a:gd name="connsiteY65" fmla="*/ 1975176 h 2440970"/>
              <a:gd name="connsiteX66" fmla="*/ 32399 w 3608520"/>
              <a:gd name="connsiteY66" fmla="*/ 1483741 h 2440970"/>
              <a:gd name="connsiteX67" fmla="*/ 111686 w 3608520"/>
              <a:gd name="connsiteY67" fmla="*/ 11843 h 2440970"/>
              <a:gd name="connsiteX68" fmla="*/ 112254 w 3608520"/>
              <a:gd name="connsiteY68" fmla="*/ 0 h 2440970"/>
              <a:gd name="connsiteX0" fmla="*/ 112254 w 3608520"/>
              <a:gd name="connsiteY0" fmla="*/ 0 h 2440970"/>
              <a:gd name="connsiteX1" fmla="*/ 3608520 w 3608520"/>
              <a:gd name="connsiteY1" fmla="*/ 0 h 2440970"/>
              <a:gd name="connsiteX2" fmla="*/ 3467976 w 3608520"/>
              <a:gd name="connsiteY2" fmla="*/ 2416375 h 2440970"/>
              <a:gd name="connsiteX3" fmla="*/ 3392970 w 3608520"/>
              <a:gd name="connsiteY3" fmla="*/ 2430048 h 2440970"/>
              <a:gd name="connsiteX4" fmla="*/ 3390918 w 3608520"/>
              <a:gd name="connsiteY4" fmla="*/ 2432584 h 2440970"/>
              <a:gd name="connsiteX5" fmla="*/ 3367505 w 3608520"/>
              <a:gd name="connsiteY5" fmla="*/ 2440955 h 2440970"/>
              <a:gd name="connsiteX6" fmla="*/ 3303082 w 3608520"/>
              <a:gd name="connsiteY6" fmla="*/ 2431880 h 2440970"/>
              <a:gd name="connsiteX7" fmla="*/ 3281120 w 3608520"/>
              <a:gd name="connsiteY7" fmla="*/ 2427256 h 2440970"/>
              <a:gd name="connsiteX8" fmla="*/ 3257834 w 3608520"/>
              <a:gd name="connsiteY8" fmla="*/ 2421430 h 2440970"/>
              <a:gd name="connsiteX9" fmla="*/ 2196000 w 3608520"/>
              <a:gd name="connsiteY9" fmla="*/ 2353738 h 2440970"/>
              <a:gd name="connsiteX10" fmla="*/ 2090448 w 3608520"/>
              <a:gd name="connsiteY10" fmla="*/ 2348237 h 2440970"/>
              <a:gd name="connsiteX11" fmla="*/ 1926199 w 3608520"/>
              <a:gd name="connsiteY11" fmla="*/ 2337021 h 2440970"/>
              <a:gd name="connsiteX12" fmla="*/ 1241985 w 3608520"/>
              <a:gd name="connsiteY12" fmla="*/ 2291971 h 2440970"/>
              <a:gd name="connsiteX13" fmla="*/ 1209553 w 3608520"/>
              <a:gd name="connsiteY13" fmla="*/ 2292621 h 2440970"/>
              <a:gd name="connsiteX14" fmla="*/ 1176511 w 3608520"/>
              <a:gd name="connsiteY14" fmla="*/ 2294898 h 2440970"/>
              <a:gd name="connsiteX15" fmla="*/ 1169373 w 3608520"/>
              <a:gd name="connsiteY15" fmla="*/ 2296904 h 2440970"/>
              <a:gd name="connsiteX16" fmla="*/ 1161308 w 3608520"/>
              <a:gd name="connsiteY16" fmla="*/ 2294287 h 2440970"/>
              <a:gd name="connsiteX17" fmla="*/ 1158988 w 3608520"/>
              <a:gd name="connsiteY17" fmla="*/ 2292076 h 2440970"/>
              <a:gd name="connsiteX18" fmla="*/ 1132672 w 3608520"/>
              <a:gd name="connsiteY18" fmla="*/ 2294491 h 2440970"/>
              <a:gd name="connsiteX19" fmla="*/ 1129511 w 3608520"/>
              <a:gd name="connsiteY19" fmla="*/ 2294404 h 2440970"/>
              <a:gd name="connsiteX20" fmla="*/ 1107789 w 3608520"/>
              <a:gd name="connsiteY20" fmla="*/ 2292438 h 2440970"/>
              <a:gd name="connsiteX21" fmla="*/ 1075594 w 3608520"/>
              <a:gd name="connsiteY21" fmla="*/ 2287389 h 2440970"/>
              <a:gd name="connsiteX22" fmla="*/ 1060617 w 3608520"/>
              <a:gd name="connsiteY22" fmla="*/ 2280493 h 2440970"/>
              <a:gd name="connsiteX23" fmla="*/ 962078 w 3608520"/>
              <a:gd name="connsiteY23" fmla="*/ 2274257 h 2440970"/>
              <a:gd name="connsiteX24" fmla="*/ 961858 w 3608520"/>
              <a:gd name="connsiteY24" fmla="*/ 2275459 h 2440970"/>
              <a:gd name="connsiteX25" fmla="*/ 938608 w 3608520"/>
              <a:gd name="connsiteY25" fmla="*/ 2279626 h 2440970"/>
              <a:gd name="connsiteX26" fmla="*/ 927467 w 3608520"/>
              <a:gd name="connsiteY26" fmla="*/ 2277449 h 2440970"/>
              <a:gd name="connsiteX27" fmla="*/ 925525 w 3608520"/>
              <a:gd name="connsiteY27" fmla="*/ 2276981 h 2440970"/>
              <a:gd name="connsiteX28" fmla="*/ 918200 w 3608520"/>
              <a:gd name="connsiteY28" fmla="*/ 2277124 h 2440970"/>
              <a:gd name="connsiteX29" fmla="*/ 915577 w 3608520"/>
              <a:gd name="connsiteY29" fmla="*/ 2274643 h 2440970"/>
              <a:gd name="connsiteX30" fmla="*/ 890829 w 3608520"/>
              <a:gd name="connsiteY30" fmla="*/ 2274017 h 2440970"/>
              <a:gd name="connsiteX31" fmla="*/ 843430 w 3608520"/>
              <a:gd name="connsiteY31" fmla="*/ 2277177 h 2440970"/>
              <a:gd name="connsiteX32" fmla="*/ 836042 w 3608520"/>
              <a:gd name="connsiteY32" fmla="*/ 2279238 h 2440970"/>
              <a:gd name="connsiteX33" fmla="*/ 787832 w 3608520"/>
              <a:gd name="connsiteY33" fmla="*/ 2280202 h 2440970"/>
              <a:gd name="connsiteX34" fmla="*/ 754791 w 3608520"/>
              <a:gd name="connsiteY34" fmla="*/ 2282480 h 2440970"/>
              <a:gd name="connsiteX35" fmla="*/ 747654 w 3608520"/>
              <a:gd name="connsiteY35" fmla="*/ 2284487 h 2440970"/>
              <a:gd name="connsiteX36" fmla="*/ 739589 w 3608520"/>
              <a:gd name="connsiteY36" fmla="*/ 2281869 h 2440970"/>
              <a:gd name="connsiteX37" fmla="*/ 737268 w 3608520"/>
              <a:gd name="connsiteY37" fmla="*/ 2279657 h 2440970"/>
              <a:gd name="connsiteX38" fmla="*/ 710953 w 3608520"/>
              <a:gd name="connsiteY38" fmla="*/ 2282072 h 2440970"/>
              <a:gd name="connsiteX39" fmla="*/ 707792 w 3608520"/>
              <a:gd name="connsiteY39" fmla="*/ 2281986 h 2440970"/>
              <a:gd name="connsiteX40" fmla="*/ 686070 w 3608520"/>
              <a:gd name="connsiteY40" fmla="*/ 2280019 h 2440970"/>
              <a:gd name="connsiteX41" fmla="*/ 653876 w 3608520"/>
              <a:gd name="connsiteY41" fmla="*/ 2274972 h 2440970"/>
              <a:gd name="connsiteX42" fmla="*/ 620673 w 3608520"/>
              <a:gd name="connsiteY42" fmla="*/ 2265911 h 2440970"/>
              <a:gd name="connsiteX43" fmla="*/ 601439 w 3608520"/>
              <a:gd name="connsiteY43" fmla="*/ 2261864 h 2440970"/>
              <a:gd name="connsiteX44" fmla="*/ 588127 w 3608520"/>
              <a:gd name="connsiteY44" fmla="*/ 2257774 h 2440970"/>
              <a:gd name="connsiteX45" fmla="*/ 550569 w 3608520"/>
              <a:gd name="connsiteY45" fmla="*/ 2253530 h 2440970"/>
              <a:gd name="connsiteX46" fmla="*/ 486780 w 3608520"/>
              <a:gd name="connsiteY46" fmla="*/ 2249073 h 2440970"/>
              <a:gd name="connsiteX47" fmla="*/ 463752 w 3608520"/>
              <a:gd name="connsiteY47" fmla="*/ 2243978 h 2440970"/>
              <a:gd name="connsiteX48" fmla="*/ 463312 w 3608520"/>
              <a:gd name="connsiteY48" fmla="*/ 2242691 h 2440970"/>
              <a:gd name="connsiteX49" fmla="*/ 390985 w 3608520"/>
              <a:gd name="connsiteY49" fmla="*/ 2238113 h 2440970"/>
              <a:gd name="connsiteX50" fmla="*/ 385863 w 3608520"/>
              <a:gd name="connsiteY50" fmla="*/ 2238480 h 2440970"/>
              <a:gd name="connsiteX51" fmla="*/ 370367 w 3608520"/>
              <a:gd name="connsiteY51" fmla="*/ 2237984 h 2440970"/>
              <a:gd name="connsiteX52" fmla="*/ 367369 w 3608520"/>
              <a:gd name="connsiteY52" fmla="*/ 2236619 h 2440970"/>
              <a:gd name="connsiteX53" fmla="*/ 217367 w 3608520"/>
              <a:gd name="connsiteY53" fmla="*/ 2227126 h 2440970"/>
              <a:gd name="connsiteX54" fmla="*/ 214629 w 3608520"/>
              <a:gd name="connsiteY54" fmla="*/ 2227210 h 2440970"/>
              <a:gd name="connsiteX55" fmla="*/ 196085 w 3608520"/>
              <a:gd name="connsiteY55" fmla="*/ 2226930 h 2440970"/>
              <a:gd name="connsiteX56" fmla="*/ 166142 w 3608520"/>
              <a:gd name="connsiteY56" fmla="*/ 2223884 h 2440970"/>
              <a:gd name="connsiteX57" fmla="*/ 106962 w 3608520"/>
              <a:gd name="connsiteY57" fmla="*/ 2220138 h 2440970"/>
              <a:gd name="connsiteX58" fmla="*/ 91511 w 3608520"/>
              <a:gd name="connsiteY58" fmla="*/ 2220444 h 2440970"/>
              <a:gd name="connsiteX59" fmla="*/ 52878 w 3608520"/>
              <a:gd name="connsiteY59" fmla="*/ 2229276 h 2440970"/>
              <a:gd name="connsiteX60" fmla="*/ 33646 w 3608520"/>
              <a:gd name="connsiteY60" fmla="*/ 2217285 h 2440970"/>
              <a:gd name="connsiteX61" fmla="*/ 32738 w 3608520"/>
              <a:gd name="connsiteY61" fmla="*/ 2215441 h 2440970"/>
              <a:gd name="connsiteX62" fmla="*/ 12165 w 3608520"/>
              <a:gd name="connsiteY62" fmla="*/ 2214139 h 2440970"/>
              <a:gd name="connsiteX63" fmla="*/ 0 w 3608520"/>
              <a:gd name="connsiteY63" fmla="*/ 2196134 h 2440970"/>
              <a:gd name="connsiteX64" fmla="*/ 12009 w 3608520"/>
              <a:gd name="connsiteY64" fmla="*/ 1975176 h 2440970"/>
              <a:gd name="connsiteX65" fmla="*/ 32399 w 3608520"/>
              <a:gd name="connsiteY65" fmla="*/ 1483741 h 2440970"/>
              <a:gd name="connsiteX66" fmla="*/ 111686 w 3608520"/>
              <a:gd name="connsiteY66" fmla="*/ 11843 h 2440970"/>
              <a:gd name="connsiteX67" fmla="*/ 112254 w 3608520"/>
              <a:gd name="connsiteY67" fmla="*/ 0 h 2440970"/>
              <a:gd name="connsiteX0" fmla="*/ 112254 w 3608520"/>
              <a:gd name="connsiteY0" fmla="*/ 0 h 2440996"/>
              <a:gd name="connsiteX1" fmla="*/ 3608520 w 3608520"/>
              <a:gd name="connsiteY1" fmla="*/ 0 h 2440996"/>
              <a:gd name="connsiteX2" fmla="*/ 3467976 w 3608520"/>
              <a:gd name="connsiteY2" fmla="*/ 2416375 h 2440996"/>
              <a:gd name="connsiteX3" fmla="*/ 3392970 w 3608520"/>
              <a:gd name="connsiteY3" fmla="*/ 2430048 h 2440996"/>
              <a:gd name="connsiteX4" fmla="*/ 3446603 w 3608520"/>
              <a:gd name="connsiteY4" fmla="*/ 2435515 h 2440996"/>
              <a:gd name="connsiteX5" fmla="*/ 3367505 w 3608520"/>
              <a:gd name="connsiteY5" fmla="*/ 2440955 h 2440996"/>
              <a:gd name="connsiteX6" fmla="*/ 3303082 w 3608520"/>
              <a:gd name="connsiteY6" fmla="*/ 2431880 h 2440996"/>
              <a:gd name="connsiteX7" fmla="*/ 3281120 w 3608520"/>
              <a:gd name="connsiteY7" fmla="*/ 2427256 h 2440996"/>
              <a:gd name="connsiteX8" fmla="*/ 3257834 w 3608520"/>
              <a:gd name="connsiteY8" fmla="*/ 2421430 h 2440996"/>
              <a:gd name="connsiteX9" fmla="*/ 2196000 w 3608520"/>
              <a:gd name="connsiteY9" fmla="*/ 2353738 h 2440996"/>
              <a:gd name="connsiteX10" fmla="*/ 2090448 w 3608520"/>
              <a:gd name="connsiteY10" fmla="*/ 2348237 h 2440996"/>
              <a:gd name="connsiteX11" fmla="*/ 1926199 w 3608520"/>
              <a:gd name="connsiteY11" fmla="*/ 2337021 h 2440996"/>
              <a:gd name="connsiteX12" fmla="*/ 1241985 w 3608520"/>
              <a:gd name="connsiteY12" fmla="*/ 2291971 h 2440996"/>
              <a:gd name="connsiteX13" fmla="*/ 1209553 w 3608520"/>
              <a:gd name="connsiteY13" fmla="*/ 2292621 h 2440996"/>
              <a:gd name="connsiteX14" fmla="*/ 1176511 w 3608520"/>
              <a:gd name="connsiteY14" fmla="*/ 2294898 h 2440996"/>
              <a:gd name="connsiteX15" fmla="*/ 1169373 w 3608520"/>
              <a:gd name="connsiteY15" fmla="*/ 2296904 h 2440996"/>
              <a:gd name="connsiteX16" fmla="*/ 1161308 w 3608520"/>
              <a:gd name="connsiteY16" fmla="*/ 2294287 h 2440996"/>
              <a:gd name="connsiteX17" fmla="*/ 1158988 w 3608520"/>
              <a:gd name="connsiteY17" fmla="*/ 2292076 h 2440996"/>
              <a:gd name="connsiteX18" fmla="*/ 1132672 w 3608520"/>
              <a:gd name="connsiteY18" fmla="*/ 2294491 h 2440996"/>
              <a:gd name="connsiteX19" fmla="*/ 1129511 w 3608520"/>
              <a:gd name="connsiteY19" fmla="*/ 2294404 h 2440996"/>
              <a:gd name="connsiteX20" fmla="*/ 1107789 w 3608520"/>
              <a:gd name="connsiteY20" fmla="*/ 2292438 h 2440996"/>
              <a:gd name="connsiteX21" fmla="*/ 1075594 w 3608520"/>
              <a:gd name="connsiteY21" fmla="*/ 2287389 h 2440996"/>
              <a:gd name="connsiteX22" fmla="*/ 1060617 w 3608520"/>
              <a:gd name="connsiteY22" fmla="*/ 2280493 h 2440996"/>
              <a:gd name="connsiteX23" fmla="*/ 962078 w 3608520"/>
              <a:gd name="connsiteY23" fmla="*/ 2274257 h 2440996"/>
              <a:gd name="connsiteX24" fmla="*/ 961858 w 3608520"/>
              <a:gd name="connsiteY24" fmla="*/ 2275459 h 2440996"/>
              <a:gd name="connsiteX25" fmla="*/ 938608 w 3608520"/>
              <a:gd name="connsiteY25" fmla="*/ 2279626 h 2440996"/>
              <a:gd name="connsiteX26" fmla="*/ 927467 w 3608520"/>
              <a:gd name="connsiteY26" fmla="*/ 2277449 h 2440996"/>
              <a:gd name="connsiteX27" fmla="*/ 925525 w 3608520"/>
              <a:gd name="connsiteY27" fmla="*/ 2276981 h 2440996"/>
              <a:gd name="connsiteX28" fmla="*/ 918200 w 3608520"/>
              <a:gd name="connsiteY28" fmla="*/ 2277124 h 2440996"/>
              <a:gd name="connsiteX29" fmla="*/ 915577 w 3608520"/>
              <a:gd name="connsiteY29" fmla="*/ 2274643 h 2440996"/>
              <a:gd name="connsiteX30" fmla="*/ 890829 w 3608520"/>
              <a:gd name="connsiteY30" fmla="*/ 2274017 h 2440996"/>
              <a:gd name="connsiteX31" fmla="*/ 843430 w 3608520"/>
              <a:gd name="connsiteY31" fmla="*/ 2277177 h 2440996"/>
              <a:gd name="connsiteX32" fmla="*/ 836042 w 3608520"/>
              <a:gd name="connsiteY32" fmla="*/ 2279238 h 2440996"/>
              <a:gd name="connsiteX33" fmla="*/ 787832 w 3608520"/>
              <a:gd name="connsiteY33" fmla="*/ 2280202 h 2440996"/>
              <a:gd name="connsiteX34" fmla="*/ 754791 w 3608520"/>
              <a:gd name="connsiteY34" fmla="*/ 2282480 h 2440996"/>
              <a:gd name="connsiteX35" fmla="*/ 747654 w 3608520"/>
              <a:gd name="connsiteY35" fmla="*/ 2284487 h 2440996"/>
              <a:gd name="connsiteX36" fmla="*/ 739589 w 3608520"/>
              <a:gd name="connsiteY36" fmla="*/ 2281869 h 2440996"/>
              <a:gd name="connsiteX37" fmla="*/ 737268 w 3608520"/>
              <a:gd name="connsiteY37" fmla="*/ 2279657 h 2440996"/>
              <a:gd name="connsiteX38" fmla="*/ 710953 w 3608520"/>
              <a:gd name="connsiteY38" fmla="*/ 2282072 h 2440996"/>
              <a:gd name="connsiteX39" fmla="*/ 707792 w 3608520"/>
              <a:gd name="connsiteY39" fmla="*/ 2281986 h 2440996"/>
              <a:gd name="connsiteX40" fmla="*/ 686070 w 3608520"/>
              <a:gd name="connsiteY40" fmla="*/ 2280019 h 2440996"/>
              <a:gd name="connsiteX41" fmla="*/ 653876 w 3608520"/>
              <a:gd name="connsiteY41" fmla="*/ 2274972 h 2440996"/>
              <a:gd name="connsiteX42" fmla="*/ 620673 w 3608520"/>
              <a:gd name="connsiteY42" fmla="*/ 2265911 h 2440996"/>
              <a:gd name="connsiteX43" fmla="*/ 601439 w 3608520"/>
              <a:gd name="connsiteY43" fmla="*/ 2261864 h 2440996"/>
              <a:gd name="connsiteX44" fmla="*/ 588127 w 3608520"/>
              <a:gd name="connsiteY44" fmla="*/ 2257774 h 2440996"/>
              <a:gd name="connsiteX45" fmla="*/ 550569 w 3608520"/>
              <a:gd name="connsiteY45" fmla="*/ 2253530 h 2440996"/>
              <a:gd name="connsiteX46" fmla="*/ 486780 w 3608520"/>
              <a:gd name="connsiteY46" fmla="*/ 2249073 h 2440996"/>
              <a:gd name="connsiteX47" fmla="*/ 463752 w 3608520"/>
              <a:gd name="connsiteY47" fmla="*/ 2243978 h 2440996"/>
              <a:gd name="connsiteX48" fmla="*/ 463312 w 3608520"/>
              <a:gd name="connsiteY48" fmla="*/ 2242691 h 2440996"/>
              <a:gd name="connsiteX49" fmla="*/ 390985 w 3608520"/>
              <a:gd name="connsiteY49" fmla="*/ 2238113 h 2440996"/>
              <a:gd name="connsiteX50" fmla="*/ 385863 w 3608520"/>
              <a:gd name="connsiteY50" fmla="*/ 2238480 h 2440996"/>
              <a:gd name="connsiteX51" fmla="*/ 370367 w 3608520"/>
              <a:gd name="connsiteY51" fmla="*/ 2237984 h 2440996"/>
              <a:gd name="connsiteX52" fmla="*/ 367369 w 3608520"/>
              <a:gd name="connsiteY52" fmla="*/ 2236619 h 2440996"/>
              <a:gd name="connsiteX53" fmla="*/ 217367 w 3608520"/>
              <a:gd name="connsiteY53" fmla="*/ 2227126 h 2440996"/>
              <a:gd name="connsiteX54" fmla="*/ 214629 w 3608520"/>
              <a:gd name="connsiteY54" fmla="*/ 2227210 h 2440996"/>
              <a:gd name="connsiteX55" fmla="*/ 196085 w 3608520"/>
              <a:gd name="connsiteY55" fmla="*/ 2226930 h 2440996"/>
              <a:gd name="connsiteX56" fmla="*/ 166142 w 3608520"/>
              <a:gd name="connsiteY56" fmla="*/ 2223884 h 2440996"/>
              <a:gd name="connsiteX57" fmla="*/ 106962 w 3608520"/>
              <a:gd name="connsiteY57" fmla="*/ 2220138 h 2440996"/>
              <a:gd name="connsiteX58" fmla="*/ 91511 w 3608520"/>
              <a:gd name="connsiteY58" fmla="*/ 2220444 h 2440996"/>
              <a:gd name="connsiteX59" fmla="*/ 52878 w 3608520"/>
              <a:gd name="connsiteY59" fmla="*/ 2229276 h 2440996"/>
              <a:gd name="connsiteX60" fmla="*/ 33646 w 3608520"/>
              <a:gd name="connsiteY60" fmla="*/ 2217285 h 2440996"/>
              <a:gd name="connsiteX61" fmla="*/ 32738 w 3608520"/>
              <a:gd name="connsiteY61" fmla="*/ 2215441 h 2440996"/>
              <a:gd name="connsiteX62" fmla="*/ 12165 w 3608520"/>
              <a:gd name="connsiteY62" fmla="*/ 2214139 h 2440996"/>
              <a:gd name="connsiteX63" fmla="*/ 0 w 3608520"/>
              <a:gd name="connsiteY63" fmla="*/ 2196134 h 2440996"/>
              <a:gd name="connsiteX64" fmla="*/ 12009 w 3608520"/>
              <a:gd name="connsiteY64" fmla="*/ 1975176 h 2440996"/>
              <a:gd name="connsiteX65" fmla="*/ 32399 w 3608520"/>
              <a:gd name="connsiteY65" fmla="*/ 1483741 h 2440996"/>
              <a:gd name="connsiteX66" fmla="*/ 111686 w 3608520"/>
              <a:gd name="connsiteY66" fmla="*/ 11843 h 2440996"/>
              <a:gd name="connsiteX67" fmla="*/ 112254 w 3608520"/>
              <a:gd name="connsiteY67" fmla="*/ 0 h 2440996"/>
              <a:gd name="connsiteX0" fmla="*/ 112254 w 3608520"/>
              <a:gd name="connsiteY0" fmla="*/ 0 h 2440996"/>
              <a:gd name="connsiteX1" fmla="*/ 3608520 w 3608520"/>
              <a:gd name="connsiteY1" fmla="*/ 0 h 2440996"/>
              <a:gd name="connsiteX2" fmla="*/ 3467976 w 3608520"/>
              <a:gd name="connsiteY2" fmla="*/ 2416375 h 2440996"/>
              <a:gd name="connsiteX3" fmla="*/ 3446603 w 3608520"/>
              <a:gd name="connsiteY3" fmla="*/ 2435515 h 2440996"/>
              <a:gd name="connsiteX4" fmla="*/ 3367505 w 3608520"/>
              <a:gd name="connsiteY4" fmla="*/ 2440955 h 2440996"/>
              <a:gd name="connsiteX5" fmla="*/ 3303082 w 3608520"/>
              <a:gd name="connsiteY5" fmla="*/ 2431880 h 2440996"/>
              <a:gd name="connsiteX6" fmla="*/ 3281120 w 3608520"/>
              <a:gd name="connsiteY6" fmla="*/ 2427256 h 2440996"/>
              <a:gd name="connsiteX7" fmla="*/ 3257834 w 3608520"/>
              <a:gd name="connsiteY7" fmla="*/ 2421430 h 2440996"/>
              <a:gd name="connsiteX8" fmla="*/ 2196000 w 3608520"/>
              <a:gd name="connsiteY8" fmla="*/ 2353738 h 2440996"/>
              <a:gd name="connsiteX9" fmla="*/ 2090448 w 3608520"/>
              <a:gd name="connsiteY9" fmla="*/ 2348237 h 2440996"/>
              <a:gd name="connsiteX10" fmla="*/ 1926199 w 3608520"/>
              <a:gd name="connsiteY10" fmla="*/ 2337021 h 2440996"/>
              <a:gd name="connsiteX11" fmla="*/ 1241985 w 3608520"/>
              <a:gd name="connsiteY11" fmla="*/ 2291971 h 2440996"/>
              <a:gd name="connsiteX12" fmla="*/ 1209553 w 3608520"/>
              <a:gd name="connsiteY12" fmla="*/ 2292621 h 2440996"/>
              <a:gd name="connsiteX13" fmla="*/ 1176511 w 3608520"/>
              <a:gd name="connsiteY13" fmla="*/ 2294898 h 2440996"/>
              <a:gd name="connsiteX14" fmla="*/ 1169373 w 3608520"/>
              <a:gd name="connsiteY14" fmla="*/ 2296904 h 2440996"/>
              <a:gd name="connsiteX15" fmla="*/ 1161308 w 3608520"/>
              <a:gd name="connsiteY15" fmla="*/ 2294287 h 2440996"/>
              <a:gd name="connsiteX16" fmla="*/ 1158988 w 3608520"/>
              <a:gd name="connsiteY16" fmla="*/ 2292076 h 2440996"/>
              <a:gd name="connsiteX17" fmla="*/ 1132672 w 3608520"/>
              <a:gd name="connsiteY17" fmla="*/ 2294491 h 2440996"/>
              <a:gd name="connsiteX18" fmla="*/ 1129511 w 3608520"/>
              <a:gd name="connsiteY18" fmla="*/ 2294404 h 2440996"/>
              <a:gd name="connsiteX19" fmla="*/ 1107789 w 3608520"/>
              <a:gd name="connsiteY19" fmla="*/ 2292438 h 2440996"/>
              <a:gd name="connsiteX20" fmla="*/ 1075594 w 3608520"/>
              <a:gd name="connsiteY20" fmla="*/ 2287389 h 2440996"/>
              <a:gd name="connsiteX21" fmla="*/ 1060617 w 3608520"/>
              <a:gd name="connsiteY21" fmla="*/ 2280493 h 2440996"/>
              <a:gd name="connsiteX22" fmla="*/ 962078 w 3608520"/>
              <a:gd name="connsiteY22" fmla="*/ 2274257 h 2440996"/>
              <a:gd name="connsiteX23" fmla="*/ 961858 w 3608520"/>
              <a:gd name="connsiteY23" fmla="*/ 2275459 h 2440996"/>
              <a:gd name="connsiteX24" fmla="*/ 938608 w 3608520"/>
              <a:gd name="connsiteY24" fmla="*/ 2279626 h 2440996"/>
              <a:gd name="connsiteX25" fmla="*/ 927467 w 3608520"/>
              <a:gd name="connsiteY25" fmla="*/ 2277449 h 2440996"/>
              <a:gd name="connsiteX26" fmla="*/ 925525 w 3608520"/>
              <a:gd name="connsiteY26" fmla="*/ 2276981 h 2440996"/>
              <a:gd name="connsiteX27" fmla="*/ 918200 w 3608520"/>
              <a:gd name="connsiteY27" fmla="*/ 2277124 h 2440996"/>
              <a:gd name="connsiteX28" fmla="*/ 915577 w 3608520"/>
              <a:gd name="connsiteY28" fmla="*/ 2274643 h 2440996"/>
              <a:gd name="connsiteX29" fmla="*/ 890829 w 3608520"/>
              <a:gd name="connsiteY29" fmla="*/ 2274017 h 2440996"/>
              <a:gd name="connsiteX30" fmla="*/ 843430 w 3608520"/>
              <a:gd name="connsiteY30" fmla="*/ 2277177 h 2440996"/>
              <a:gd name="connsiteX31" fmla="*/ 836042 w 3608520"/>
              <a:gd name="connsiteY31" fmla="*/ 2279238 h 2440996"/>
              <a:gd name="connsiteX32" fmla="*/ 787832 w 3608520"/>
              <a:gd name="connsiteY32" fmla="*/ 2280202 h 2440996"/>
              <a:gd name="connsiteX33" fmla="*/ 754791 w 3608520"/>
              <a:gd name="connsiteY33" fmla="*/ 2282480 h 2440996"/>
              <a:gd name="connsiteX34" fmla="*/ 747654 w 3608520"/>
              <a:gd name="connsiteY34" fmla="*/ 2284487 h 2440996"/>
              <a:gd name="connsiteX35" fmla="*/ 739589 w 3608520"/>
              <a:gd name="connsiteY35" fmla="*/ 2281869 h 2440996"/>
              <a:gd name="connsiteX36" fmla="*/ 737268 w 3608520"/>
              <a:gd name="connsiteY36" fmla="*/ 2279657 h 2440996"/>
              <a:gd name="connsiteX37" fmla="*/ 710953 w 3608520"/>
              <a:gd name="connsiteY37" fmla="*/ 2282072 h 2440996"/>
              <a:gd name="connsiteX38" fmla="*/ 707792 w 3608520"/>
              <a:gd name="connsiteY38" fmla="*/ 2281986 h 2440996"/>
              <a:gd name="connsiteX39" fmla="*/ 686070 w 3608520"/>
              <a:gd name="connsiteY39" fmla="*/ 2280019 h 2440996"/>
              <a:gd name="connsiteX40" fmla="*/ 653876 w 3608520"/>
              <a:gd name="connsiteY40" fmla="*/ 2274972 h 2440996"/>
              <a:gd name="connsiteX41" fmla="*/ 620673 w 3608520"/>
              <a:gd name="connsiteY41" fmla="*/ 2265911 h 2440996"/>
              <a:gd name="connsiteX42" fmla="*/ 601439 w 3608520"/>
              <a:gd name="connsiteY42" fmla="*/ 2261864 h 2440996"/>
              <a:gd name="connsiteX43" fmla="*/ 588127 w 3608520"/>
              <a:gd name="connsiteY43" fmla="*/ 2257774 h 2440996"/>
              <a:gd name="connsiteX44" fmla="*/ 550569 w 3608520"/>
              <a:gd name="connsiteY44" fmla="*/ 2253530 h 2440996"/>
              <a:gd name="connsiteX45" fmla="*/ 486780 w 3608520"/>
              <a:gd name="connsiteY45" fmla="*/ 2249073 h 2440996"/>
              <a:gd name="connsiteX46" fmla="*/ 463752 w 3608520"/>
              <a:gd name="connsiteY46" fmla="*/ 2243978 h 2440996"/>
              <a:gd name="connsiteX47" fmla="*/ 463312 w 3608520"/>
              <a:gd name="connsiteY47" fmla="*/ 2242691 h 2440996"/>
              <a:gd name="connsiteX48" fmla="*/ 390985 w 3608520"/>
              <a:gd name="connsiteY48" fmla="*/ 2238113 h 2440996"/>
              <a:gd name="connsiteX49" fmla="*/ 385863 w 3608520"/>
              <a:gd name="connsiteY49" fmla="*/ 2238480 h 2440996"/>
              <a:gd name="connsiteX50" fmla="*/ 370367 w 3608520"/>
              <a:gd name="connsiteY50" fmla="*/ 2237984 h 2440996"/>
              <a:gd name="connsiteX51" fmla="*/ 367369 w 3608520"/>
              <a:gd name="connsiteY51" fmla="*/ 2236619 h 2440996"/>
              <a:gd name="connsiteX52" fmla="*/ 217367 w 3608520"/>
              <a:gd name="connsiteY52" fmla="*/ 2227126 h 2440996"/>
              <a:gd name="connsiteX53" fmla="*/ 214629 w 3608520"/>
              <a:gd name="connsiteY53" fmla="*/ 2227210 h 2440996"/>
              <a:gd name="connsiteX54" fmla="*/ 196085 w 3608520"/>
              <a:gd name="connsiteY54" fmla="*/ 2226930 h 2440996"/>
              <a:gd name="connsiteX55" fmla="*/ 166142 w 3608520"/>
              <a:gd name="connsiteY55" fmla="*/ 2223884 h 2440996"/>
              <a:gd name="connsiteX56" fmla="*/ 106962 w 3608520"/>
              <a:gd name="connsiteY56" fmla="*/ 2220138 h 2440996"/>
              <a:gd name="connsiteX57" fmla="*/ 91511 w 3608520"/>
              <a:gd name="connsiteY57" fmla="*/ 2220444 h 2440996"/>
              <a:gd name="connsiteX58" fmla="*/ 52878 w 3608520"/>
              <a:gd name="connsiteY58" fmla="*/ 2229276 h 2440996"/>
              <a:gd name="connsiteX59" fmla="*/ 33646 w 3608520"/>
              <a:gd name="connsiteY59" fmla="*/ 2217285 h 2440996"/>
              <a:gd name="connsiteX60" fmla="*/ 32738 w 3608520"/>
              <a:gd name="connsiteY60" fmla="*/ 2215441 h 2440996"/>
              <a:gd name="connsiteX61" fmla="*/ 12165 w 3608520"/>
              <a:gd name="connsiteY61" fmla="*/ 2214139 h 2440996"/>
              <a:gd name="connsiteX62" fmla="*/ 0 w 3608520"/>
              <a:gd name="connsiteY62" fmla="*/ 2196134 h 2440996"/>
              <a:gd name="connsiteX63" fmla="*/ 12009 w 3608520"/>
              <a:gd name="connsiteY63" fmla="*/ 1975176 h 2440996"/>
              <a:gd name="connsiteX64" fmla="*/ 32399 w 3608520"/>
              <a:gd name="connsiteY64" fmla="*/ 1483741 h 2440996"/>
              <a:gd name="connsiteX65" fmla="*/ 111686 w 3608520"/>
              <a:gd name="connsiteY65" fmla="*/ 11843 h 2440996"/>
              <a:gd name="connsiteX66" fmla="*/ 112254 w 3608520"/>
              <a:gd name="connsiteY66" fmla="*/ 0 h 244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608520" h="2440996">
                <a:moveTo>
                  <a:pt x="112254" y="0"/>
                </a:moveTo>
                <a:lnTo>
                  <a:pt x="3608520" y="0"/>
                </a:lnTo>
                <a:lnTo>
                  <a:pt x="3467976" y="2416375"/>
                </a:lnTo>
                <a:lnTo>
                  <a:pt x="3446603" y="2435515"/>
                </a:lnTo>
                <a:cubicBezTo>
                  <a:pt x="3440559" y="2439862"/>
                  <a:pt x="3372406" y="2441268"/>
                  <a:pt x="3367505" y="2440955"/>
                </a:cubicBezTo>
                <a:cubicBezTo>
                  <a:pt x="3340295" y="2426815"/>
                  <a:pt x="3317479" y="2434163"/>
                  <a:pt x="3303082" y="2431880"/>
                </a:cubicBezTo>
                <a:cubicBezTo>
                  <a:pt x="3288684" y="2429597"/>
                  <a:pt x="3285826" y="2431244"/>
                  <a:pt x="3281120" y="2427256"/>
                </a:cubicBezTo>
                <a:lnTo>
                  <a:pt x="3257834" y="2421430"/>
                </a:lnTo>
                <a:lnTo>
                  <a:pt x="2196000" y="2353738"/>
                </a:lnTo>
                <a:cubicBezTo>
                  <a:pt x="2183629" y="2356669"/>
                  <a:pt x="2086191" y="2351687"/>
                  <a:pt x="2090448" y="2348237"/>
                </a:cubicBezTo>
                <a:cubicBezTo>
                  <a:pt x="2039552" y="2344159"/>
                  <a:pt x="1977094" y="2341098"/>
                  <a:pt x="1926199" y="2337021"/>
                </a:cubicBezTo>
                <a:cubicBezTo>
                  <a:pt x="1702420" y="2313512"/>
                  <a:pt x="1470056" y="2306988"/>
                  <a:pt x="1241985" y="2291971"/>
                </a:cubicBezTo>
                <a:lnTo>
                  <a:pt x="1209553" y="2292621"/>
                </a:lnTo>
                <a:lnTo>
                  <a:pt x="1176511" y="2294898"/>
                </a:lnTo>
                <a:lnTo>
                  <a:pt x="1169373" y="2296904"/>
                </a:lnTo>
                <a:lnTo>
                  <a:pt x="1161308" y="2294287"/>
                </a:lnTo>
                <a:cubicBezTo>
                  <a:pt x="1160337" y="2293606"/>
                  <a:pt x="1159556" y="2292860"/>
                  <a:pt x="1158988" y="2292076"/>
                </a:cubicBezTo>
                <a:lnTo>
                  <a:pt x="1132672" y="2294491"/>
                </a:lnTo>
                <a:lnTo>
                  <a:pt x="1129511" y="2294404"/>
                </a:lnTo>
                <a:lnTo>
                  <a:pt x="1107789" y="2292438"/>
                </a:lnTo>
                <a:lnTo>
                  <a:pt x="1075594" y="2287389"/>
                </a:lnTo>
                <a:lnTo>
                  <a:pt x="1060617" y="2280493"/>
                </a:lnTo>
                <a:lnTo>
                  <a:pt x="962078" y="2274257"/>
                </a:lnTo>
                <a:cubicBezTo>
                  <a:pt x="962005" y="2274658"/>
                  <a:pt x="961931" y="2275058"/>
                  <a:pt x="961858" y="2275459"/>
                </a:cubicBezTo>
                <a:cubicBezTo>
                  <a:pt x="955862" y="2276325"/>
                  <a:pt x="937486" y="2270816"/>
                  <a:pt x="938608" y="2279626"/>
                </a:cubicBezTo>
                <a:cubicBezTo>
                  <a:pt x="934856" y="2279168"/>
                  <a:pt x="931174" y="2278354"/>
                  <a:pt x="927467" y="2277449"/>
                </a:cubicBezTo>
                <a:lnTo>
                  <a:pt x="925525" y="2276981"/>
                </a:lnTo>
                <a:lnTo>
                  <a:pt x="918200" y="2277124"/>
                </a:lnTo>
                <a:lnTo>
                  <a:pt x="915577" y="2274643"/>
                </a:lnTo>
                <a:lnTo>
                  <a:pt x="890829" y="2274017"/>
                </a:lnTo>
                <a:cubicBezTo>
                  <a:pt x="879940" y="2279611"/>
                  <a:pt x="860132" y="2275464"/>
                  <a:pt x="843430" y="2277177"/>
                </a:cubicBezTo>
                <a:lnTo>
                  <a:pt x="836042" y="2279238"/>
                </a:lnTo>
                <a:lnTo>
                  <a:pt x="787832" y="2280202"/>
                </a:lnTo>
                <a:lnTo>
                  <a:pt x="754791" y="2282480"/>
                </a:lnTo>
                <a:lnTo>
                  <a:pt x="747654" y="2284487"/>
                </a:lnTo>
                <a:lnTo>
                  <a:pt x="739589" y="2281869"/>
                </a:lnTo>
                <a:cubicBezTo>
                  <a:pt x="738617" y="2281187"/>
                  <a:pt x="737836" y="2280441"/>
                  <a:pt x="737268" y="2279657"/>
                </a:cubicBezTo>
                <a:lnTo>
                  <a:pt x="710953" y="2282072"/>
                </a:lnTo>
                <a:lnTo>
                  <a:pt x="707792" y="2281986"/>
                </a:lnTo>
                <a:lnTo>
                  <a:pt x="686070" y="2280019"/>
                </a:lnTo>
                <a:lnTo>
                  <a:pt x="653876" y="2274972"/>
                </a:lnTo>
                <a:cubicBezTo>
                  <a:pt x="643299" y="2271981"/>
                  <a:pt x="634142" y="2261929"/>
                  <a:pt x="620673" y="2265911"/>
                </a:cubicBezTo>
                <a:cubicBezTo>
                  <a:pt x="623885" y="2260755"/>
                  <a:pt x="604889" y="2266608"/>
                  <a:pt x="601439" y="2261864"/>
                </a:cubicBezTo>
                <a:cubicBezTo>
                  <a:pt x="599471" y="2257978"/>
                  <a:pt x="593249" y="2258847"/>
                  <a:pt x="588127" y="2257774"/>
                </a:cubicBezTo>
                <a:cubicBezTo>
                  <a:pt x="583808" y="2253994"/>
                  <a:pt x="558846" y="2252259"/>
                  <a:pt x="550569" y="2253530"/>
                </a:cubicBezTo>
                <a:cubicBezTo>
                  <a:pt x="527776" y="2259504"/>
                  <a:pt x="505097" y="2244717"/>
                  <a:pt x="486780" y="2249073"/>
                </a:cubicBezTo>
                <a:cubicBezTo>
                  <a:pt x="472311" y="2247481"/>
                  <a:pt x="467749" y="2245296"/>
                  <a:pt x="463752" y="2243978"/>
                </a:cubicBezTo>
                <a:lnTo>
                  <a:pt x="463312" y="2242691"/>
                </a:lnTo>
                <a:lnTo>
                  <a:pt x="390985" y="2238113"/>
                </a:lnTo>
                <a:lnTo>
                  <a:pt x="385863" y="2238480"/>
                </a:lnTo>
                <a:cubicBezTo>
                  <a:pt x="380459" y="2238796"/>
                  <a:pt x="375193" y="2238836"/>
                  <a:pt x="370367" y="2237984"/>
                </a:cubicBezTo>
                <a:lnTo>
                  <a:pt x="367369" y="2236619"/>
                </a:lnTo>
                <a:lnTo>
                  <a:pt x="217367" y="2227126"/>
                </a:lnTo>
                <a:lnTo>
                  <a:pt x="214629" y="2227210"/>
                </a:lnTo>
                <a:cubicBezTo>
                  <a:pt x="206132" y="2227269"/>
                  <a:pt x="199275" y="2227134"/>
                  <a:pt x="196085" y="2226930"/>
                </a:cubicBezTo>
                <a:lnTo>
                  <a:pt x="166142" y="2223884"/>
                </a:lnTo>
                <a:lnTo>
                  <a:pt x="106962" y="2220138"/>
                </a:lnTo>
                <a:lnTo>
                  <a:pt x="91511" y="2220444"/>
                </a:lnTo>
                <a:cubicBezTo>
                  <a:pt x="79489" y="2221810"/>
                  <a:pt x="66793" y="2224533"/>
                  <a:pt x="52878" y="2229276"/>
                </a:cubicBezTo>
                <a:cubicBezTo>
                  <a:pt x="25088" y="2227502"/>
                  <a:pt x="34099" y="2223055"/>
                  <a:pt x="33646" y="2217285"/>
                </a:cubicBezTo>
                <a:lnTo>
                  <a:pt x="32738" y="2215441"/>
                </a:lnTo>
                <a:lnTo>
                  <a:pt x="12165" y="2214139"/>
                </a:lnTo>
                <a:lnTo>
                  <a:pt x="0" y="2196134"/>
                </a:lnTo>
                <a:lnTo>
                  <a:pt x="12009" y="1975176"/>
                </a:lnTo>
                <a:lnTo>
                  <a:pt x="32399" y="1483741"/>
                </a:lnTo>
                <a:cubicBezTo>
                  <a:pt x="46416" y="1200055"/>
                  <a:pt x="90010" y="450450"/>
                  <a:pt x="111686" y="11843"/>
                </a:cubicBezTo>
                <a:cubicBezTo>
                  <a:pt x="111875" y="7895"/>
                  <a:pt x="112065" y="3948"/>
                  <a:pt x="112254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1625E7-7809-451D-91F1-374B96530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000" flipH="1">
            <a:off x="1830001" y="2055499"/>
            <a:ext cx="3564958" cy="2528390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94B9BDA-47B1-40A4-8994-18DA65C5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000" flipV="1">
            <a:off x="1922076" y="2157931"/>
            <a:ext cx="3357172" cy="2331167"/>
          </a:xfrm>
          <a:custGeom>
            <a:avLst/>
            <a:gdLst>
              <a:gd name="connsiteX0" fmla="*/ 3481993 w 3481993"/>
              <a:gd name="connsiteY0" fmla="*/ 2511025 h 2511025"/>
              <a:gd name="connsiteX1" fmla="*/ 2511964 w 3481993"/>
              <a:gd name="connsiteY1" fmla="*/ 2511025 h 2511025"/>
              <a:gd name="connsiteX2" fmla="*/ 2114810 w 3481993"/>
              <a:gd name="connsiteY2" fmla="*/ 2511025 h 2511025"/>
              <a:gd name="connsiteX3" fmla="*/ 1530101 w 3481993"/>
              <a:gd name="connsiteY3" fmla="*/ 2511025 h 2511025"/>
              <a:gd name="connsiteX4" fmla="*/ 452181 w 3481993"/>
              <a:gd name="connsiteY4" fmla="*/ 2511025 h 2511025"/>
              <a:gd name="connsiteX5" fmla="*/ 63456 w 3481993"/>
              <a:gd name="connsiteY5" fmla="*/ 2511025 h 2511025"/>
              <a:gd name="connsiteX6" fmla="*/ 55027 w 3481993"/>
              <a:gd name="connsiteY6" fmla="*/ 2511025 h 2511025"/>
              <a:gd name="connsiteX7" fmla="*/ 0 w 3481993"/>
              <a:gd name="connsiteY7" fmla="*/ 2456241 h 2511025"/>
              <a:gd name="connsiteX8" fmla="*/ 0 w 3481993"/>
              <a:gd name="connsiteY8" fmla="*/ 1275706 h 2511025"/>
              <a:gd name="connsiteX9" fmla="*/ 0 w 3481993"/>
              <a:gd name="connsiteY9" fmla="*/ 1253230 h 2511025"/>
              <a:gd name="connsiteX10" fmla="*/ 0 w 3481993"/>
              <a:gd name="connsiteY10" fmla="*/ 72696 h 2511025"/>
              <a:gd name="connsiteX11" fmla="*/ 55027 w 3481993"/>
              <a:gd name="connsiteY11" fmla="*/ 17911 h 2511025"/>
              <a:gd name="connsiteX12" fmla="*/ 452181 w 3481993"/>
              <a:gd name="connsiteY12" fmla="*/ 17911 h 2511025"/>
              <a:gd name="connsiteX13" fmla="*/ 681112 w 3481993"/>
              <a:gd name="connsiteY13" fmla="*/ 17911 h 2511025"/>
              <a:gd name="connsiteX14" fmla="*/ 692724 w 3481993"/>
              <a:gd name="connsiteY14" fmla="*/ 16805 h 2511025"/>
              <a:gd name="connsiteX15" fmla="*/ 699868 w 3481993"/>
              <a:gd name="connsiteY15" fmla="*/ 15066 h 2511025"/>
              <a:gd name="connsiteX16" fmla="*/ 733127 w 3481993"/>
              <a:gd name="connsiteY16" fmla="*/ 8036 h 2511025"/>
              <a:gd name="connsiteX17" fmla="*/ 765160 w 3481993"/>
              <a:gd name="connsiteY17" fmla="*/ 4905 h 2511025"/>
              <a:gd name="connsiteX18" fmla="*/ 786691 w 3481993"/>
              <a:gd name="connsiteY18" fmla="*/ 4212 h 2511025"/>
              <a:gd name="connsiteX19" fmla="*/ 789813 w 3481993"/>
              <a:gd name="connsiteY19" fmla="*/ 4308 h 2511025"/>
              <a:gd name="connsiteX20" fmla="*/ 815622 w 3481993"/>
              <a:gd name="connsiteY20" fmla="*/ 8198 h 2511025"/>
              <a:gd name="connsiteX21" fmla="*/ 818037 w 3481993"/>
              <a:gd name="connsiteY21" fmla="*/ 6151 h 2511025"/>
              <a:gd name="connsiteX22" fmla="*/ 826139 w 3481993"/>
              <a:gd name="connsiteY22" fmla="*/ 4032 h 2511025"/>
              <a:gd name="connsiteX23" fmla="*/ 833062 w 3481993"/>
              <a:gd name="connsiteY23" fmla="*/ 6420 h 2511025"/>
              <a:gd name="connsiteX24" fmla="*/ 865510 w 3481993"/>
              <a:gd name="connsiteY24" fmla="*/ 10561 h 2511025"/>
              <a:gd name="connsiteX25" fmla="*/ 912990 w 3481993"/>
              <a:gd name="connsiteY25" fmla="*/ 14276 h 2511025"/>
              <a:gd name="connsiteX26" fmla="*/ 920157 w 3481993"/>
              <a:gd name="connsiteY26" fmla="*/ 16732 h 2511025"/>
              <a:gd name="connsiteX27" fmla="*/ 938872 w 3481993"/>
              <a:gd name="connsiteY27" fmla="*/ 17911 h 2511025"/>
              <a:gd name="connsiteX28" fmla="*/ 1170802 w 3481993"/>
              <a:gd name="connsiteY28" fmla="*/ 17911 h 2511025"/>
              <a:gd name="connsiteX29" fmla="*/ 1181695 w 3481993"/>
              <a:gd name="connsiteY29" fmla="*/ 16846 h 2511025"/>
              <a:gd name="connsiteX30" fmla="*/ 1203226 w 3481993"/>
              <a:gd name="connsiteY30" fmla="*/ 16153 h 2511025"/>
              <a:gd name="connsiteX31" fmla="*/ 1206348 w 3481993"/>
              <a:gd name="connsiteY31" fmla="*/ 16248 h 2511025"/>
              <a:gd name="connsiteX32" fmla="*/ 1217379 w 3481993"/>
              <a:gd name="connsiteY32" fmla="*/ 17911 h 2511025"/>
              <a:gd name="connsiteX33" fmla="*/ 1235265 w 3481993"/>
              <a:gd name="connsiteY33" fmla="*/ 17911 h 2511025"/>
              <a:gd name="connsiteX34" fmla="*/ 1242674 w 3481993"/>
              <a:gd name="connsiteY34" fmla="*/ 15974 h 2511025"/>
              <a:gd name="connsiteX35" fmla="*/ 1248292 w 3481993"/>
              <a:gd name="connsiteY35" fmla="*/ 17911 h 2511025"/>
              <a:gd name="connsiteX36" fmla="*/ 2114810 w 3481993"/>
              <a:gd name="connsiteY36" fmla="*/ 17911 h 2511025"/>
              <a:gd name="connsiteX37" fmla="*/ 2155616 w 3481993"/>
              <a:gd name="connsiteY37" fmla="*/ 17911 h 2511025"/>
              <a:gd name="connsiteX38" fmla="*/ 2166747 w 3481993"/>
              <a:gd name="connsiteY38" fmla="*/ 16236 h 2511025"/>
              <a:gd name="connsiteX39" fmla="*/ 2236257 w 3481993"/>
              <a:gd name="connsiteY39" fmla="*/ 16682 h 2511025"/>
              <a:gd name="connsiteX40" fmla="*/ 2248921 w 3481993"/>
              <a:gd name="connsiteY40" fmla="*/ 17911 h 2511025"/>
              <a:gd name="connsiteX41" fmla="*/ 2420086 w 3481993"/>
              <a:gd name="connsiteY41" fmla="*/ 17911 h 2511025"/>
              <a:gd name="connsiteX42" fmla="*/ 3309075 w 3481993"/>
              <a:gd name="connsiteY42" fmla="*/ 12963 h 2511025"/>
              <a:gd name="connsiteX43" fmla="*/ 3332370 w 3481993"/>
              <a:gd name="connsiteY43" fmla="*/ 8553 h 2511025"/>
              <a:gd name="connsiteX44" fmla="*/ 3354290 w 3481993"/>
              <a:gd name="connsiteY44" fmla="*/ 5254 h 2511025"/>
              <a:gd name="connsiteX45" fmla="*/ 3418332 w 3481993"/>
              <a:gd name="connsiteY45" fmla="*/ 0 h 2511025"/>
              <a:gd name="connsiteX46" fmla="*/ 3440938 w 3481993"/>
              <a:gd name="connsiteY46" fmla="*/ 9597 h 2511025"/>
              <a:gd name="connsiteX47" fmla="*/ 3442816 w 3481993"/>
              <a:gd name="connsiteY47" fmla="*/ 12215 h 2511025"/>
              <a:gd name="connsiteX48" fmla="*/ 3481993 w 3481993"/>
              <a:gd name="connsiteY48" fmla="*/ 11996 h 2511025"/>
              <a:gd name="connsiteX0" fmla="*/ 3481993 w 3481993"/>
              <a:gd name="connsiteY0" fmla="*/ 2511025 h 2511025"/>
              <a:gd name="connsiteX1" fmla="*/ 2511964 w 3481993"/>
              <a:gd name="connsiteY1" fmla="*/ 2511025 h 2511025"/>
              <a:gd name="connsiteX2" fmla="*/ 2114810 w 3481993"/>
              <a:gd name="connsiteY2" fmla="*/ 2511025 h 2511025"/>
              <a:gd name="connsiteX3" fmla="*/ 1530101 w 3481993"/>
              <a:gd name="connsiteY3" fmla="*/ 2511025 h 2511025"/>
              <a:gd name="connsiteX4" fmla="*/ 452181 w 3481993"/>
              <a:gd name="connsiteY4" fmla="*/ 2511025 h 2511025"/>
              <a:gd name="connsiteX5" fmla="*/ 63456 w 3481993"/>
              <a:gd name="connsiteY5" fmla="*/ 2511025 h 2511025"/>
              <a:gd name="connsiteX6" fmla="*/ 55027 w 3481993"/>
              <a:gd name="connsiteY6" fmla="*/ 2511025 h 2511025"/>
              <a:gd name="connsiteX7" fmla="*/ 0 w 3481993"/>
              <a:gd name="connsiteY7" fmla="*/ 2456241 h 2511025"/>
              <a:gd name="connsiteX8" fmla="*/ 0 w 3481993"/>
              <a:gd name="connsiteY8" fmla="*/ 1275706 h 2511025"/>
              <a:gd name="connsiteX9" fmla="*/ 0 w 3481993"/>
              <a:gd name="connsiteY9" fmla="*/ 1253230 h 2511025"/>
              <a:gd name="connsiteX10" fmla="*/ 0 w 3481993"/>
              <a:gd name="connsiteY10" fmla="*/ 72696 h 2511025"/>
              <a:gd name="connsiteX11" fmla="*/ 55027 w 3481993"/>
              <a:gd name="connsiteY11" fmla="*/ 17911 h 2511025"/>
              <a:gd name="connsiteX12" fmla="*/ 452181 w 3481993"/>
              <a:gd name="connsiteY12" fmla="*/ 17911 h 2511025"/>
              <a:gd name="connsiteX13" fmla="*/ 681112 w 3481993"/>
              <a:gd name="connsiteY13" fmla="*/ 17911 h 2511025"/>
              <a:gd name="connsiteX14" fmla="*/ 692724 w 3481993"/>
              <a:gd name="connsiteY14" fmla="*/ 16805 h 2511025"/>
              <a:gd name="connsiteX15" fmla="*/ 699868 w 3481993"/>
              <a:gd name="connsiteY15" fmla="*/ 15066 h 2511025"/>
              <a:gd name="connsiteX16" fmla="*/ 733127 w 3481993"/>
              <a:gd name="connsiteY16" fmla="*/ 8036 h 2511025"/>
              <a:gd name="connsiteX17" fmla="*/ 765160 w 3481993"/>
              <a:gd name="connsiteY17" fmla="*/ 4905 h 2511025"/>
              <a:gd name="connsiteX18" fmla="*/ 786691 w 3481993"/>
              <a:gd name="connsiteY18" fmla="*/ 4212 h 2511025"/>
              <a:gd name="connsiteX19" fmla="*/ 789813 w 3481993"/>
              <a:gd name="connsiteY19" fmla="*/ 4308 h 2511025"/>
              <a:gd name="connsiteX20" fmla="*/ 815622 w 3481993"/>
              <a:gd name="connsiteY20" fmla="*/ 8198 h 2511025"/>
              <a:gd name="connsiteX21" fmla="*/ 818037 w 3481993"/>
              <a:gd name="connsiteY21" fmla="*/ 6151 h 2511025"/>
              <a:gd name="connsiteX22" fmla="*/ 826139 w 3481993"/>
              <a:gd name="connsiteY22" fmla="*/ 4032 h 2511025"/>
              <a:gd name="connsiteX23" fmla="*/ 833062 w 3481993"/>
              <a:gd name="connsiteY23" fmla="*/ 6420 h 2511025"/>
              <a:gd name="connsiteX24" fmla="*/ 865510 w 3481993"/>
              <a:gd name="connsiteY24" fmla="*/ 10561 h 2511025"/>
              <a:gd name="connsiteX25" fmla="*/ 912990 w 3481993"/>
              <a:gd name="connsiteY25" fmla="*/ 14276 h 2511025"/>
              <a:gd name="connsiteX26" fmla="*/ 920157 w 3481993"/>
              <a:gd name="connsiteY26" fmla="*/ 16732 h 2511025"/>
              <a:gd name="connsiteX27" fmla="*/ 938872 w 3481993"/>
              <a:gd name="connsiteY27" fmla="*/ 17911 h 2511025"/>
              <a:gd name="connsiteX28" fmla="*/ 1170802 w 3481993"/>
              <a:gd name="connsiteY28" fmla="*/ 17911 h 2511025"/>
              <a:gd name="connsiteX29" fmla="*/ 1181695 w 3481993"/>
              <a:gd name="connsiteY29" fmla="*/ 16846 h 2511025"/>
              <a:gd name="connsiteX30" fmla="*/ 1203226 w 3481993"/>
              <a:gd name="connsiteY30" fmla="*/ 16153 h 2511025"/>
              <a:gd name="connsiteX31" fmla="*/ 1206348 w 3481993"/>
              <a:gd name="connsiteY31" fmla="*/ 16248 h 2511025"/>
              <a:gd name="connsiteX32" fmla="*/ 1217379 w 3481993"/>
              <a:gd name="connsiteY32" fmla="*/ 17911 h 2511025"/>
              <a:gd name="connsiteX33" fmla="*/ 1235265 w 3481993"/>
              <a:gd name="connsiteY33" fmla="*/ 17911 h 2511025"/>
              <a:gd name="connsiteX34" fmla="*/ 1242674 w 3481993"/>
              <a:gd name="connsiteY34" fmla="*/ 15974 h 2511025"/>
              <a:gd name="connsiteX35" fmla="*/ 1248292 w 3481993"/>
              <a:gd name="connsiteY35" fmla="*/ 17911 h 2511025"/>
              <a:gd name="connsiteX36" fmla="*/ 2114810 w 3481993"/>
              <a:gd name="connsiteY36" fmla="*/ 17911 h 2511025"/>
              <a:gd name="connsiteX37" fmla="*/ 2155616 w 3481993"/>
              <a:gd name="connsiteY37" fmla="*/ 17911 h 2511025"/>
              <a:gd name="connsiteX38" fmla="*/ 2166747 w 3481993"/>
              <a:gd name="connsiteY38" fmla="*/ 16236 h 2511025"/>
              <a:gd name="connsiteX39" fmla="*/ 2236257 w 3481993"/>
              <a:gd name="connsiteY39" fmla="*/ 16682 h 2511025"/>
              <a:gd name="connsiteX40" fmla="*/ 2248921 w 3481993"/>
              <a:gd name="connsiteY40" fmla="*/ 17911 h 2511025"/>
              <a:gd name="connsiteX41" fmla="*/ 2420086 w 3481993"/>
              <a:gd name="connsiteY41" fmla="*/ 17911 h 2511025"/>
              <a:gd name="connsiteX42" fmla="*/ 3309075 w 3481993"/>
              <a:gd name="connsiteY42" fmla="*/ 12963 h 2511025"/>
              <a:gd name="connsiteX43" fmla="*/ 3332370 w 3481993"/>
              <a:gd name="connsiteY43" fmla="*/ 8553 h 2511025"/>
              <a:gd name="connsiteX44" fmla="*/ 3354290 w 3481993"/>
              <a:gd name="connsiteY44" fmla="*/ 5254 h 2511025"/>
              <a:gd name="connsiteX45" fmla="*/ 3418332 w 3481993"/>
              <a:gd name="connsiteY45" fmla="*/ 0 h 2511025"/>
              <a:gd name="connsiteX46" fmla="*/ 3440938 w 3481993"/>
              <a:gd name="connsiteY46" fmla="*/ 9597 h 2511025"/>
              <a:gd name="connsiteX47" fmla="*/ 3481993 w 3481993"/>
              <a:gd name="connsiteY47" fmla="*/ 11996 h 2511025"/>
              <a:gd name="connsiteX48" fmla="*/ 3481993 w 3481993"/>
              <a:gd name="connsiteY48" fmla="*/ 2511025 h 2511025"/>
              <a:gd name="connsiteX0" fmla="*/ 3481993 w 3481993"/>
              <a:gd name="connsiteY0" fmla="*/ 2511025 h 2511025"/>
              <a:gd name="connsiteX1" fmla="*/ 2511964 w 3481993"/>
              <a:gd name="connsiteY1" fmla="*/ 2511025 h 2511025"/>
              <a:gd name="connsiteX2" fmla="*/ 2114810 w 3481993"/>
              <a:gd name="connsiteY2" fmla="*/ 2511025 h 2511025"/>
              <a:gd name="connsiteX3" fmla="*/ 1530101 w 3481993"/>
              <a:gd name="connsiteY3" fmla="*/ 2511025 h 2511025"/>
              <a:gd name="connsiteX4" fmla="*/ 452181 w 3481993"/>
              <a:gd name="connsiteY4" fmla="*/ 2511025 h 2511025"/>
              <a:gd name="connsiteX5" fmla="*/ 63456 w 3481993"/>
              <a:gd name="connsiteY5" fmla="*/ 2511025 h 2511025"/>
              <a:gd name="connsiteX6" fmla="*/ 55027 w 3481993"/>
              <a:gd name="connsiteY6" fmla="*/ 2511025 h 2511025"/>
              <a:gd name="connsiteX7" fmla="*/ 0 w 3481993"/>
              <a:gd name="connsiteY7" fmla="*/ 2456241 h 2511025"/>
              <a:gd name="connsiteX8" fmla="*/ 0 w 3481993"/>
              <a:gd name="connsiteY8" fmla="*/ 1275706 h 2511025"/>
              <a:gd name="connsiteX9" fmla="*/ 0 w 3481993"/>
              <a:gd name="connsiteY9" fmla="*/ 1253230 h 2511025"/>
              <a:gd name="connsiteX10" fmla="*/ 0 w 3481993"/>
              <a:gd name="connsiteY10" fmla="*/ 72696 h 2511025"/>
              <a:gd name="connsiteX11" fmla="*/ 55027 w 3481993"/>
              <a:gd name="connsiteY11" fmla="*/ 17911 h 2511025"/>
              <a:gd name="connsiteX12" fmla="*/ 452181 w 3481993"/>
              <a:gd name="connsiteY12" fmla="*/ 17911 h 2511025"/>
              <a:gd name="connsiteX13" fmla="*/ 681112 w 3481993"/>
              <a:gd name="connsiteY13" fmla="*/ 17911 h 2511025"/>
              <a:gd name="connsiteX14" fmla="*/ 692724 w 3481993"/>
              <a:gd name="connsiteY14" fmla="*/ 16805 h 2511025"/>
              <a:gd name="connsiteX15" fmla="*/ 699868 w 3481993"/>
              <a:gd name="connsiteY15" fmla="*/ 15066 h 2511025"/>
              <a:gd name="connsiteX16" fmla="*/ 733127 w 3481993"/>
              <a:gd name="connsiteY16" fmla="*/ 8036 h 2511025"/>
              <a:gd name="connsiteX17" fmla="*/ 765160 w 3481993"/>
              <a:gd name="connsiteY17" fmla="*/ 4905 h 2511025"/>
              <a:gd name="connsiteX18" fmla="*/ 786691 w 3481993"/>
              <a:gd name="connsiteY18" fmla="*/ 4212 h 2511025"/>
              <a:gd name="connsiteX19" fmla="*/ 789813 w 3481993"/>
              <a:gd name="connsiteY19" fmla="*/ 4308 h 2511025"/>
              <a:gd name="connsiteX20" fmla="*/ 815622 w 3481993"/>
              <a:gd name="connsiteY20" fmla="*/ 8198 h 2511025"/>
              <a:gd name="connsiteX21" fmla="*/ 818037 w 3481993"/>
              <a:gd name="connsiteY21" fmla="*/ 6151 h 2511025"/>
              <a:gd name="connsiteX22" fmla="*/ 826139 w 3481993"/>
              <a:gd name="connsiteY22" fmla="*/ 4032 h 2511025"/>
              <a:gd name="connsiteX23" fmla="*/ 833062 w 3481993"/>
              <a:gd name="connsiteY23" fmla="*/ 6420 h 2511025"/>
              <a:gd name="connsiteX24" fmla="*/ 865510 w 3481993"/>
              <a:gd name="connsiteY24" fmla="*/ 10561 h 2511025"/>
              <a:gd name="connsiteX25" fmla="*/ 912990 w 3481993"/>
              <a:gd name="connsiteY25" fmla="*/ 14276 h 2511025"/>
              <a:gd name="connsiteX26" fmla="*/ 920157 w 3481993"/>
              <a:gd name="connsiteY26" fmla="*/ 16732 h 2511025"/>
              <a:gd name="connsiteX27" fmla="*/ 938872 w 3481993"/>
              <a:gd name="connsiteY27" fmla="*/ 17911 h 2511025"/>
              <a:gd name="connsiteX28" fmla="*/ 1170802 w 3481993"/>
              <a:gd name="connsiteY28" fmla="*/ 17911 h 2511025"/>
              <a:gd name="connsiteX29" fmla="*/ 1181695 w 3481993"/>
              <a:gd name="connsiteY29" fmla="*/ 16846 h 2511025"/>
              <a:gd name="connsiteX30" fmla="*/ 1203226 w 3481993"/>
              <a:gd name="connsiteY30" fmla="*/ 16153 h 2511025"/>
              <a:gd name="connsiteX31" fmla="*/ 1206348 w 3481993"/>
              <a:gd name="connsiteY31" fmla="*/ 16248 h 2511025"/>
              <a:gd name="connsiteX32" fmla="*/ 1217379 w 3481993"/>
              <a:gd name="connsiteY32" fmla="*/ 17911 h 2511025"/>
              <a:gd name="connsiteX33" fmla="*/ 1235265 w 3481993"/>
              <a:gd name="connsiteY33" fmla="*/ 17911 h 2511025"/>
              <a:gd name="connsiteX34" fmla="*/ 1242674 w 3481993"/>
              <a:gd name="connsiteY34" fmla="*/ 15974 h 2511025"/>
              <a:gd name="connsiteX35" fmla="*/ 1248292 w 3481993"/>
              <a:gd name="connsiteY35" fmla="*/ 17911 h 2511025"/>
              <a:gd name="connsiteX36" fmla="*/ 2114810 w 3481993"/>
              <a:gd name="connsiteY36" fmla="*/ 17911 h 2511025"/>
              <a:gd name="connsiteX37" fmla="*/ 2155616 w 3481993"/>
              <a:gd name="connsiteY37" fmla="*/ 17911 h 2511025"/>
              <a:gd name="connsiteX38" fmla="*/ 2166747 w 3481993"/>
              <a:gd name="connsiteY38" fmla="*/ 16236 h 2511025"/>
              <a:gd name="connsiteX39" fmla="*/ 2236257 w 3481993"/>
              <a:gd name="connsiteY39" fmla="*/ 16682 h 2511025"/>
              <a:gd name="connsiteX40" fmla="*/ 2248921 w 3481993"/>
              <a:gd name="connsiteY40" fmla="*/ 17911 h 2511025"/>
              <a:gd name="connsiteX41" fmla="*/ 3309075 w 3481993"/>
              <a:gd name="connsiteY41" fmla="*/ 12963 h 2511025"/>
              <a:gd name="connsiteX42" fmla="*/ 3332370 w 3481993"/>
              <a:gd name="connsiteY42" fmla="*/ 8553 h 2511025"/>
              <a:gd name="connsiteX43" fmla="*/ 3354290 w 3481993"/>
              <a:gd name="connsiteY43" fmla="*/ 5254 h 2511025"/>
              <a:gd name="connsiteX44" fmla="*/ 3418332 w 3481993"/>
              <a:gd name="connsiteY44" fmla="*/ 0 h 2511025"/>
              <a:gd name="connsiteX45" fmla="*/ 3440938 w 3481993"/>
              <a:gd name="connsiteY45" fmla="*/ 9597 h 2511025"/>
              <a:gd name="connsiteX46" fmla="*/ 3481993 w 3481993"/>
              <a:gd name="connsiteY46" fmla="*/ 11996 h 2511025"/>
              <a:gd name="connsiteX47" fmla="*/ 3481993 w 3481993"/>
              <a:gd name="connsiteY47" fmla="*/ 2511025 h 2511025"/>
              <a:gd name="connsiteX0" fmla="*/ 3481993 w 3481993"/>
              <a:gd name="connsiteY0" fmla="*/ 2511025 h 2511025"/>
              <a:gd name="connsiteX1" fmla="*/ 2511964 w 3481993"/>
              <a:gd name="connsiteY1" fmla="*/ 2511025 h 2511025"/>
              <a:gd name="connsiteX2" fmla="*/ 2114810 w 3481993"/>
              <a:gd name="connsiteY2" fmla="*/ 2511025 h 2511025"/>
              <a:gd name="connsiteX3" fmla="*/ 1530101 w 3481993"/>
              <a:gd name="connsiteY3" fmla="*/ 2511025 h 2511025"/>
              <a:gd name="connsiteX4" fmla="*/ 452181 w 3481993"/>
              <a:gd name="connsiteY4" fmla="*/ 2511025 h 2511025"/>
              <a:gd name="connsiteX5" fmla="*/ 63456 w 3481993"/>
              <a:gd name="connsiteY5" fmla="*/ 2511025 h 2511025"/>
              <a:gd name="connsiteX6" fmla="*/ 55027 w 3481993"/>
              <a:gd name="connsiteY6" fmla="*/ 2511025 h 2511025"/>
              <a:gd name="connsiteX7" fmla="*/ 0 w 3481993"/>
              <a:gd name="connsiteY7" fmla="*/ 2456241 h 2511025"/>
              <a:gd name="connsiteX8" fmla="*/ 0 w 3481993"/>
              <a:gd name="connsiteY8" fmla="*/ 1275706 h 2511025"/>
              <a:gd name="connsiteX9" fmla="*/ 0 w 3481993"/>
              <a:gd name="connsiteY9" fmla="*/ 1253230 h 2511025"/>
              <a:gd name="connsiteX10" fmla="*/ 0 w 3481993"/>
              <a:gd name="connsiteY10" fmla="*/ 72696 h 2511025"/>
              <a:gd name="connsiteX11" fmla="*/ 55027 w 3481993"/>
              <a:gd name="connsiteY11" fmla="*/ 17911 h 2511025"/>
              <a:gd name="connsiteX12" fmla="*/ 452181 w 3481993"/>
              <a:gd name="connsiteY12" fmla="*/ 17911 h 2511025"/>
              <a:gd name="connsiteX13" fmla="*/ 681112 w 3481993"/>
              <a:gd name="connsiteY13" fmla="*/ 17911 h 2511025"/>
              <a:gd name="connsiteX14" fmla="*/ 692724 w 3481993"/>
              <a:gd name="connsiteY14" fmla="*/ 16805 h 2511025"/>
              <a:gd name="connsiteX15" fmla="*/ 699868 w 3481993"/>
              <a:gd name="connsiteY15" fmla="*/ 15066 h 2511025"/>
              <a:gd name="connsiteX16" fmla="*/ 733127 w 3481993"/>
              <a:gd name="connsiteY16" fmla="*/ 8036 h 2511025"/>
              <a:gd name="connsiteX17" fmla="*/ 765160 w 3481993"/>
              <a:gd name="connsiteY17" fmla="*/ 4905 h 2511025"/>
              <a:gd name="connsiteX18" fmla="*/ 786691 w 3481993"/>
              <a:gd name="connsiteY18" fmla="*/ 4212 h 2511025"/>
              <a:gd name="connsiteX19" fmla="*/ 789813 w 3481993"/>
              <a:gd name="connsiteY19" fmla="*/ 4308 h 2511025"/>
              <a:gd name="connsiteX20" fmla="*/ 815622 w 3481993"/>
              <a:gd name="connsiteY20" fmla="*/ 8198 h 2511025"/>
              <a:gd name="connsiteX21" fmla="*/ 818037 w 3481993"/>
              <a:gd name="connsiteY21" fmla="*/ 6151 h 2511025"/>
              <a:gd name="connsiteX22" fmla="*/ 826139 w 3481993"/>
              <a:gd name="connsiteY22" fmla="*/ 4032 h 2511025"/>
              <a:gd name="connsiteX23" fmla="*/ 833062 w 3481993"/>
              <a:gd name="connsiteY23" fmla="*/ 6420 h 2511025"/>
              <a:gd name="connsiteX24" fmla="*/ 865510 w 3481993"/>
              <a:gd name="connsiteY24" fmla="*/ 10561 h 2511025"/>
              <a:gd name="connsiteX25" fmla="*/ 912990 w 3481993"/>
              <a:gd name="connsiteY25" fmla="*/ 14276 h 2511025"/>
              <a:gd name="connsiteX26" fmla="*/ 920157 w 3481993"/>
              <a:gd name="connsiteY26" fmla="*/ 16732 h 2511025"/>
              <a:gd name="connsiteX27" fmla="*/ 938872 w 3481993"/>
              <a:gd name="connsiteY27" fmla="*/ 17911 h 2511025"/>
              <a:gd name="connsiteX28" fmla="*/ 1170802 w 3481993"/>
              <a:gd name="connsiteY28" fmla="*/ 17911 h 2511025"/>
              <a:gd name="connsiteX29" fmla="*/ 1181695 w 3481993"/>
              <a:gd name="connsiteY29" fmla="*/ 16846 h 2511025"/>
              <a:gd name="connsiteX30" fmla="*/ 1203226 w 3481993"/>
              <a:gd name="connsiteY30" fmla="*/ 16153 h 2511025"/>
              <a:gd name="connsiteX31" fmla="*/ 1206348 w 3481993"/>
              <a:gd name="connsiteY31" fmla="*/ 16248 h 2511025"/>
              <a:gd name="connsiteX32" fmla="*/ 1217379 w 3481993"/>
              <a:gd name="connsiteY32" fmla="*/ 17911 h 2511025"/>
              <a:gd name="connsiteX33" fmla="*/ 1235265 w 3481993"/>
              <a:gd name="connsiteY33" fmla="*/ 17911 h 2511025"/>
              <a:gd name="connsiteX34" fmla="*/ 1242674 w 3481993"/>
              <a:gd name="connsiteY34" fmla="*/ 15974 h 2511025"/>
              <a:gd name="connsiteX35" fmla="*/ 1248292 w 3481993"/>
              <a:gd name="connsiteY35" fmla="*/ 17911 h 2511025"/>
              <a:gd name="connsiteX36" fmla="*/ 2114810 w 3481993"/>
              <a:gd name="connsiteY36" fmla="*/ 17911 h 2511025"/>
              <a:gd name="connsiteX37" fmla="*/ 2155616 w 3481993"/>
              <a:gd name="connsiteY37" fmla="*/ 17911 h 2511025"/>
              <a:gd name="connsiteX38" fmla="*/ 2166747 w 3481993"/>
              <a:gd name="connsiteY38" fmla="*/ 16236 h 2511025"/>
              <a:gd name="connsiteX39" fmla="*/ 2236257 w 3481993"/>
              <a:gd name="connsiteY39" fmla="*/ 16682 h 2511025"/>
              <a:gd name="connsiteX40" fmla="*/ 3309075 w 3481993"/>
              <a:gd name="connsiteY40" fmla="*/ 12963 h 2511025"/>
              <a:gd name="connsiteX41" fmla="*/ 3332370 w 3481993"/>
              <a:gd name="connsiteY41" fmla="*/ 8553 h 2511025"/>
              <a:gd name="connsiteX42" fmla="*/ 3354290 w 3481993"/>
              <a:gd name="connsiteY42" fmla="*/ 5254 h 2511025"/>
              <a:gd name="connsiteX43" fmla="*/ 3418332 w 3481993"/>
              <a:gd name="connsiteY43" fmla="*/ 0 h 2511025"/>
              <a:gd name="connsiteX44" fmla="*/ 3440938 w 3481993"/>
              <a:gd name="connsiteY44" fmla="*/ 9597 h 2511025"/>
              <a:gd name="connsiteX45" fmla="*/ 3481993 w 3481993"/>
              <a:gd name="connsiteY45" fmla="*/ 11996 h 2511025"/>
              <a:gd name="connsiteX46" fmla="*/ 3481993 w 3481993"/>
              <a:gd name="connsiteY46" fmla="*/ 2511025 h 2511025"/>
              <a:gd name="connsiteX0" fmla="*/ 3481993 w 3481993"/>
              <a:gd name="connsiteY0" fmla="*/ 2511025 h 2511025"/>
              <a:gd name="connsiteX1" fmla="*/ 2511964 w 3481993"/>
              <a:gd name="connsiteY1" fmla="*/ 2511025 h 2511025"/>
              <a:gd name="connsiteX2" fmla="*/ 2114810 w 3481993"/>
              <a:gd name="connsiteY2" fmla="*/ 2511025 h 2511025"/>
              <a:gd name="connsiteX3" fmla="*/ 1530101 w 3481993"/>
              <a:gd name="connsiteY3" fmla="*/ 2511025 h 2511025"/>
              <a:gd name="connsiteX4" fmla="*/ 452181 w 3481993"/>
              <a:gd name="connsiteY4" fmla="*/ 2511025 h 2511025"/>
              <a:gd name="connsiteX5" fmla="*/ 63456 w 3481993"/>
              <a:gd name="connsiteY5" fmla="*/ 2511025 h 2511025"/>
              <a:gd name="connsiteX6" fmla="*/ 55027 w 3481993"/>
              <a:gd name="connsiteY6" fmla="*/ 2511025 h 2511025"/>
              <a:gd name="connsiteX7" fmla="*/ 0 w 3481993"/>
              <a:gd name="connsiteY7" fmla="*/ 2456241 h 2511025"/>
              <a:gd name="connsiteX8" fmla="*/ 0 w 3481993"/>
              <a:gd name="connsiteY8" fmla="*/ 1275706 h 2511025"/>
              <a:gd name="connsiteX9" fmla="*/ 0 w 3481993"/>
              <a:gd name="connsiteY9" fmla="*/ 1253230 h 2511025"/>
              <a:gd name="connsiteX10" fmla="*/ 0 w 3481993"/>
              <a:gd name="connsiteY10" fmla="*/ 72696 h 2511025"/>
              <a:gd name="connsiteX11" fmla="*/ 55027 w 3481993"/>
              <a:gd name="connsiteY11" fmla="*/ 17911 h 2511025"/>
              <a:gd name="connsiteX12" fmla="*/ 452181 w 3481993"/>
              <a:gd name="connsiteY12" fmla="*/ 17911 h 2511025"/>
              <a:gd name="connsiteX13" fmla="*/ 681112 w 3481993"/>
              <a:gd name="connsiteY13" fmla="*/ 17911 h 2511025"/>
              <a:gd name="connsiteX14" fmla="*/ 692724 w 3481993"/>
              <a:gd name="connsiteY14" fmla="*/ 16805 h 2511025"/>
              <a:gd name="connsiteX15" fmla="*/ 699868 w 3481993"/>
              <a:gd name="connsiteY15" fmla="*/ 15066 h 2511025"/>
              <a:gd name="connsiteX16" fmla="*/ 733127 w 3481993"/>
              <a:gd name="connsiteY16" fmla="*/ 8036 h 2511025"/>
              <a:gd name="connsiteX17" fmla="*/ 765160 w 3481993"/>
              <a:gd name="connsiteY17" fmla="*/ 4905 h 2511025"/>
              <a:gd name="connsiteX18" fmla="*/ 786691 w 3481993"/>
              <a:gd name="connsiteY18" fmla="*/ 4212 h 2511025"/>
              <a:gd name="connsiteX19" fmla="*/ 789813 w 3481993"/>
              <a:gd name="connsiteY19" fmla="*/ 4308 h 2511025"/>
              <a:gd name="connsiteX20" fmla="*/ 815622 w 3481993"/>
              <a:gd name="connsiteY20" fmla="*/ 8198 h 2511025"/>
              <a:gd name="connsiteX21" fmla="*/ 818037 w 3481993"/>
              <a:gd name="connsiteY21" fmla="*/ 6151 h 2511025"/>
              <a:gd name="connsiteX22" fmla="*/ 826139 w 3481993"/>
              <a:gd name="connsiteY22" fmla="*/ 4032 h 2511025"/>
              <a:gd name="connsiteX23" fmla="*/ 833062 w 3481993"/>
              <a:gd name="connsiteY23" fmla="*/ 6420 h 2511025"/>
              <a:gd name="connsiteX24" fmla="*/ 865510 w 3481993"/>
              <a:gd name="connsiteY24" fmla="*/ 10561 h 2511025"/>
              <a:gd name="connsiteX25" fmla="*/ 912990 w 3481993"/>
              <a:gd name="connsiteY25" fmla="*/ 14276 h 2511025"/>
              <a:gd name="connsiteX26" fmla="*/ 920157 w 3481993"/>
              <a:gd name="connsiteY26" fmla="*/ 16732 h 2511025"/>
              <a:gd name="connsiteX27" fmla="*/ 938872 w 3481993"/>
              <a:gd name="connsiteY27" fmla="*/ 17911 h 2511025"/>
              <a:gd name="connsiteX28" fmla="*/ 1170802 w 3481993"/>
              <a:gd name="connsiteY28" fmla="*/ 17911 h 2511025"/>
              <a:gd name="connsiteX29" fmla="*/ 1181695 w 3481993"/>
              <a:gd name="connsiteY29" fmla="*/ 16846 h 2511025"/>
              <a:gd name="connsiteX30" fmla="*/ 1203226 w 3481993"/>
              <a:gd name="connsiteY30" fmla="*/ 16153 h 2511025"/>
              <a:gd name="connsiteX31" fmla="*/ 1206348 w 3481993"/>
              <a:gd name="connsiteY31" fmla="*/ 16248 h 2511025"/>
              <a:gd name="connsiteX32" fmla="*/ 1217379 w 3481993"/>
              <a:gd name="connsiteY32" fmla="*/ 17911 h 2511025"/>
              <a:gd name="connsiteX33" fmla="*/ 1235265 w 3481993"/>
              <a:gd name="connsiteY33" fmla="*/ 17911 h 2511025"/>
              <a:gd name="connsiteX34" fmla="*/ 1242674 w 3481993"/>
              <a:gd name="connsiteY34" fmla="*/ 15974 h 2511025"/>
              <a:gd name="connsiteX35" fmla="*/ 1248292 w 3481993"/>
              <a:gd name="connsiteY35" fmla="*/ 17911 h 2511025"/>
              <a:gd name="connsiteX36" fmla="*/ 2114810 w 3481993"/>
              <a:gd name="connsiteY36" fmla="*/ 17911 h 2511025"/>
              <a:gd name="connsiteX37" fmla="*/ 2155616 w 3481993"/>
              <a:gd name="connsiteY37" fmla="*/ 17911 h 2511025"/>
              <a:gd name="connsiteX38" fmla="*/ 2236257 w 3481993"/>
              <a:gd name="connsiteY38" fmla="*/ 16682 h 2511025"/>
              <a:gd name="connsiteX39" fmla="*/ 3309075 w 3481993"/>
              <a:gd name="connsiteY39" fmla="*/ 12963 h 2511025"/>
              <a:gd name="connsiteX40" fmla="*/ 3332370 w 3481993"/>
              <a:gd name="connsiteY40" fmla="*/ 8553 h 2511025"/>
              <a:gd name="connsiteX41" fmla="*/ 3354290 w 3481993"/>
              <a:gd name="connsiteY41" fmla="*/ 5254 h 2511025"/>
              <a:gd name="connsiteX42" fmla="*/ 3418332 w 3481993"/>
              <a:gd name="connsiteY42" fmla="*/ 0 h 2511025"/>
              <a:gd name="connsiteX43" fmla="*/ 3440938 w 3481993"/>
              <a:gd name="connsiteY43" fmla="*/ 9597 h 2511025"/>
              <a:gd name="connsiteX44" fmla="*/ 3481993 w 3481993"/>
              <a:gd name="connsiteY44" fmla="*/ 11996 h 2511025"/>
              <a:gd name="connsiteX45" fmla="*/ 3481993 w 3481993"/>
              <a:gd name="connsiteY45" fmla="*/ 2511025 h 2511025"/>
              <a:gd name="connsiteX0" fmla="*/ 3481993 w 3481993"/>
              <a:gd name="connsiteY0" fmla="*/ 2511025 h 2511025"/>
              <a:gd name="connsiteX1" fmla="*/ 2511964 w 3481993"/>
              <a:gd name="connsiteY1" fmla="*/ 2511025 h 2511025"/>
              <a:gd name="connsiteX2" fmla="*/ 2114810 w 3481993"/>
              <a:gd name="connsiteY2" fmla="*/ 2511025 h 2511025"/>
              <a:gd name="connsiteX3" fmla="*/ 1530101 w 3481993"/>
              <a:gd name="connsiteY3" fmla="*/ 2511025 h 2511025"/>
              <a:gd name="connsiteX4" fmla="*/ 452181 w 3481993"/>
              <a:gd name="connsiteY4" fmla="*/ 2511025 h 2511025"/>
              <a:gd name="connsiteX5" fmla="*/ 63456 w 3481993"/>
              <a:gd name="connsiteY5" fmla="*/ 2511025 h 2511025"/>
              <a:gd name="connsiteX6" fmla="*/ 55027 w 3481993"/>
              <a:gd name="connsiteY6" fmla="*/ 2511025 h 2511025"/>
              <a:gd name="connsiteX7" fmla="*/ 0 w 3481993"/>
              <a:gd name="connsiteY7" fmla="*/ 2456241 h 2511025"/>
              <a:gd name="connsiteX8" fmla="*/ 0 w 3481993"/>
              <a:gd name="connsiteY8" fmla="*/ 1275706 h 2511025"/>
              <a:gd name="connsiteX9" fmla="*/ 0 w 3481993"/>
              <a:gd name="connsiteY9" fmla="*/ 1253230 h 2511025"/>
              <a:gd name="connsiteX10" fmla="*/ 0 w 3481993"/>
              <a:gd name="connsiteY10" fmla="*/ 72696 h 2511025"/>
              <a:gd name="connsiteX11" fmla="*/ 55027 w 3481993"/>
              <a:gd name="connsiteY11" fmla="*/ 17911 h 2511025"/>
              <a:gd name="connsiteX12" fmla="*/ 452181 w 3481993"/>
              <a:gd name="connsiteY12" fmla="*/ 17911 h 2511025"/>
              <a:gd name="connsiteX13" fmla="*/ 681112 w 3481993"/>
              <a:gd name="connsiteY13" fmla="*/ 17911 h 2511025"/>
              <a:gd name="connsiteX14" fmla="*/ 692724 w 3481993"/>
              <a:gd name="connsiteY14" fmla="*/ 16805 h 2511025"/>
              <a:gd name="connsiteX15" fmla="*/ 699868 w 3481993"/>
              <a:gd name="connsiteY15" fmla="*/ 15066 h 2511025"/>
              <a:gd name="connsiteX16" fmla="*/ 733127 w 3481993"/>
              <a:gd name="connsiteY16" fmla="*/ 8036 h 2511025"/>
              <a:gd name="connsiteX17" fmla="*/ 765160 w 3481993"/>
              <a:gd name="connsiteY17" fmla="*/ 4905 h 2511025"/>
              <a:gd name="connsiteX18" fmla="*/ 786691 w 3481993"/>
              <a:gd name="connsiteY18" fmla="*/ 4212 h 2511025"/>
              <a:gd name="connsiteX19" fmla="*/ 789813 w 3481993"/>
              <a:gd name="connsiteY19" fmla="*/ 4308 h 2511025"/>
              <a:gd name="connsiteX20" fmla="*/ 815622 w 3481993"/>
              <a:gd name="connsiteY20" fmla="*/ 8198 h 2511025"/>
              <a:gd name="connsiteX21" fmla="*/ 818037 w 3481993"/>
              <a:gd name="connsiteY21" fmla="*/ 6151 h 2511025"/>
              <a:gd name="connsiteX22" fmla="*/ 826139 w 3481993"/>
              <a:gd name="connsiteY22" fmla="*/ 4032 h 2511025"/>
              <a:gd name="connsiteX23" fmla="*/ 833062 w 3481993"/>
              <a:gd name="connsiteY23" fmla="*/ 6420 h 2511025"/>
              <a:gd name="connsiteX24" fmla="*/ 865510 w 3481993"/>
              <a:gd name="connsiteY24" fmla="*/ 10561 h 2511025"/>
              <a:gd name="connsiteX25" fmla="*/ 912990 w 3481993"/>
              <a:gd name="connsiteY25" fmla="*/ 14276 h 2511025"/>
              <a:gd name="connsiteX26" fmla="*/ 920157 w 3481993"/>
              <a:gd name="connsiteY26" fmla="*/ 16732 h 2511025"/>
              <a:gd name="connsiteX27" fmla="*/ 938872 w 3481993"/>
              <a:gd name="connsiteY27" fmla="*/ 17911 h 2511025"/>
              <a:gd name="connsiteX28" fmla="*/ 1170802 w 3481993"/>
              <a:gd name="connsiteY28" fmla="*/ 17911 h 2511025"/>
              <a:gd name="connsiteX29" fmla="*/ 1181695 w 3481993"/>
              <a:gd name="connsiteY29" fmla="*/ 16846 h 2511025"/>
              <a:gd name="connsiteX30" fmla="*/ 1203226 w 3481993"/>
              <a:gd name="connsiteY30" fmla="*/ 16153 h 2511025"/>
              <a:gd name="connsiteX31" fmla="*/ 1206348 w 3481993"/>
              <a:gd name="connsiteY31" fmla="*/ 16248 h 2511025"/>
              <a:gd name="connsiteX32" fmla="*/ 1217379 w 3481993"/>
              <a:gd name="connsiteY32" fmla="*/ 17911 h 2511025"/>
              <a:gd name="connsiteX33" fmla="*/ 1235265 w 3481993"/>
              <a:gd name="connsiteY33" fmla="*/ 17911 h 2511025"/>
              <a:gd name="connsiteX34" fmla="*/ 1242674 w 3481993"/>
              <a:gd name="connsiteY34" fmla="*/ 15974 h 2511025"/>
              <a:gd name="connsiteX35" fmla="*/ 1248292 w 3481993"/>
              <a:gd name="connsiteY35" fmla="*/ 17911 h 2511025"/>
              <a:gd name="connsiteX36" fmla="*/ 2114810 w 3481993"/>
              <a:gd name="connsiteY36" fmla="*/ 17911 h 2511025"/>
              <a:gd name="connsiteX37" fmla="*/ 2236257 w 3481993"/>
              <a:gd name="connsiteY37" fmla="*/ 16682 h 2511025"/>
              <a:gd name="connsiteX38" fmla="*/ 3309075 w 3481993"/>
              <a:gd name="connsiteY38" fmla="*/ 12963 h 2511025"/>
              <a:gd name="connsiteX39" fmla="*/ 3332370 w 3481993"/>
              <a:gd name="connsiteY39" fmla="*/ 8553 h 2511025"/>
              <a:gd name="connsiteX40" fmla="*/ 3354290 w 3481993"/>
              <a:gd name="connsiteY40" fmla="*/ 5254 h 2511025"/>
              <a:gd name="connsiteX41" fmla="*/ 3418332 w 3481993"/>
              <a:gd name="connsiteY41" fmla="*/ 0 h 2511025"/>
              <a:gd name="connsiteX42" fmla="*/ 3440938 w 3481993"/>
              <a:gd name="connsiteY42" fmla="*/ 9597 h 2511025"/>
              <a:gd name="connsiteX43" fmla="*/ 3481993 w 3481993"/>
              <a:gd name="connsiteY43" fmla="*/ 11996 h 2511025"/>
              <a:gd name="connsiteX44" fmla="*/ 3481993 w 3481993"/>
              <a:gd name="connsiteY44" fmla="*/ 2511025 h 2511025"/>
              <a:gd name="connsiteX0" fmla="*/ 3481993 w 3481993"/>
              <a:gd name="connsiteY0" fmla="*/ 2511025 h 2511025"/>
              <a:gd name="connsiteX1" fmla="*/ 2511964 w 3481993"/>
              <a:gd name="connsiteY1" fmla="*/ 2511025 h 2511025"/>
              <a:gd name="connsiteX2" fmla="*/ 2114810 w 3481993"/>
              <a:gd name="connsiteY2" fmla="*/ 2511025 h 2511025"/>
              <a:gd name="connsiteX3" fmla="*/ 1530101 w 3481993"/>
              <a:gd name="connsiteY3" fmla="*/ 2511025 h 2511025"/>
              <a:gd name="connsiteX4" fmla="*/ 452181 w 3481993"/>
              <a:gd name="connsiteY4" fmla="*/ 2511025 h 2511025"/>
              <a:gd name="connsiteX5" fmla="*/ 63456 w 3481993"/>
              <a:gd name="connsiteY5" fmla="*/ 2511025 h 2511025"/>
              <a:gd name="connsiteX6" fmla="*/ 55027 w 3481993"/>
              <a:gd name="connsiteY6" fmla="*/ 2511025 h 2511025"/>
              <a:gd name="connsiteX7" fmla="*/ 0 w 3481993"/>
              <a:gd name="connsiteY7" fmla="*/ 2456241 h 2511025"/>
              <a:gd name="connsiteX8" fmla="*/ 0 w 3481993"/>
              <a:gd name="connsiteY8" fmla="*/ 1275706 h 2511025"/>
              <a:gd name="connsiteX9" fmla="*/ 0 w 3481993"/>
              <a:gd name="connsiteY9" fmla="*/ 1253230 h 2511025"/>
              <a:gd name="connsiteX10" fmla="*/ 0 w 3481993"/>
              <a:gd name="connsiteY10" fmla="*/ 72696 h 2511025"/>
              <a:gd name="connsiteX11" fmla="*/ 55027 w 3481993"/>
              <a:gd name="connsiteY11" fmla="*/ 17911 h 2511025"/>
              <a:gd name="connsiteX12" fmla="*/ 452181 w 3481993"/>
              <a:gd name="connsiteY12" fmla="*/ 17911 h 2511025"/>
              <a:gd name="connsiteX13" fmla="*/ 681112 w 3481993"/>
              <a:gd name="connsiteY13" fmla="*/ 17911 h 2511025"/>
              <a:gd name="connsiteX14" fmla="*/ 692724 w 3481993"/>
              <a:gd name="connsiteY14" fmla="*/ 16805 h 2511025"/>
              <a:gd name="connsiteX15" fmla="*/ 699868 w 3481993"/>
              <a:gd name="connsiteY15" fmla="*/ 15066 h 2511025"/>
              <a:gd name="connsiteX16" fmla="*/ 733127 w 3481993"/>
              <a:gd name="connsiteY16" fmla="*/ 8036 h 2511025"/>
              <a:gd name="connsiteX17" fmla="*/ 765160 w 3481993"/>
              <a:gd name="connsiteY17" fmla="*/ 4905 h 2511025"/>
              <a:gd name="connsiteX18" fmla="*/ 786691 w 3481993"/>
              <a:gd name="connsiteY18" fmla="*/ 4212 h 2511025"/>
              <a:gd name="connsiteX19" fmla="*/ 789813 w 3481993"/>
              <a:gd name="connsiteY19" fmla="*/ 4308 h 2511025"/>
              <a:gd name="connsiteX20" fmla="*/ 815622 w 3481993"/>
              <a:gd name="connsiteY20" fmla="*/ 8198 h 2511025"/>
              <a:gd name="connsiteX21" fmla="*/ 818037 w 3481993"/>
              <a:gd name="connsiteY21" fmla="*/ 6151 h 2511025"/>
              <a:gd name="connsiteX22" fmla="*/ 826139 w 3481993"/>
              <a:gd name="connsiteY22" fmla="*/ 4032 h 2511025"/>
              <a:gd name="connsiteX23" fmla="*/ 833062 w 3481993"/>
              <a:gd name="connsiteY23" fmla="*/ 6420 h 2511025"/>
              <a:gd name="connsiteX24" fmla="*/ 865510 w 3481993"/>
              <a:gd name="connsiteY24" fmla="*/ 10561 h 2511025"/>
              <a:gd name="connsiteX25" fmla="*/ 912990 w 3481993"/>
              <a:gd name="connsiteY25" fmla="*/ 14276 h 2511025"/>
              <a:gd name="connsiteX26" fmla="*/ 920157 w 3481993"/>
              <a:gd name="connsiteY26" fmla="*/ 16732 h 2511025"/>
              <a:gd name="connsiteX27" fmla="*/ 938872 w 3481993"/>
              <a:gd name="connsiteY27" fmla="*/ 17911 h 2511025"/>
              <a:gd name="connsiteX28" fmla="*/ 1170802 w 3481993"/>
              <a:gd name="connsiteY28" fmla="*/ 17911 h 2511025"/>
              <a:gd name="connsiteX29" fmla="*/ 1181695 w 3481993"/>
              <a:gd name="connsiteY29" fmla="*/ 16846 h 2511025"/>
              <a:gd name="connsiteX30" fmla="*/ 1203226 w 3481993"/>
              <a:gd name="connsiteY30" fmla="*/ 16153 h 2511025"/>
              <a:gd name="connsiteX31" fmla="*/ 1206348 w 3481993"/>
              <a:gd name="connsiteY31" fmla="*/ 16248 h 2511025"/>
              <a:gd name="connsiteX32" fmla="*/ 1217379 w 3481993"/>
              <a:gd name="connsiteY32" fmla="*/ 17911 h 2511025"/>
              <a:gd name="connsiteX33" fmla="*/ 1235265 w 3481993"/>
              <a:gd name="connsiteY33" fmla="*/ 17911 h 2511025"/>
              <a:gd name="connsiteX34" fmla="*/ 1242674 w 3481993"/>
              <a:gd name="connsiteY34" fmla="*/ 15974 h 2511025"/>
              <a:gd name="connsiteX35" fmla="*/ 1248292 w 3481993"/>
              <a:gd name="connsiteY35" fmla="*/ 17911 h 2511025"/>
              <a:gd name="connsiteX36" fmla="*/ 2114810 w 3481993"/>
              <a:gd name="connsiteY36" fmla="*/ 17911 h 2511025"/>
              <a:gd name="connsiteX37" fmla="*/ 3309075 w 3481993"/>
              <a:gd name="connsiteY37" fmla="*/ 12963 h 2511025"/>
              <a:gd name="connsiteX38" fmla="*/ 3332370 w 3481993"/>
              <a:gd name="connsiteY38" fmla="*/ 8553 h 2511025"/>
              <a:gd name="connsiteX39" fmla="*/ 3354290 w 3481993"/>
              <a:gd name="connsiteY39" fmla="*/ 5254 h 2511025"/>
              <a:gd name="connsiteX40" fmla="*/ 3418332 w 3481993"/>
              <a:gd name="connsiteY40" fmla="*/ 0 h 2511025"/>
              <a:gd name="connsiteX41" fmla="*/ 3440938 w 3481993"/>
              <a:gd name="connsiteY41" fmla="*/ 9597 h 2511025"/>
              <a:gd name="connsiteX42" fmla="*/ 3481993 w 3481993"/>
              <a:gd name="connsiteY42" fmla="*/ 11996 h 2511025"/>
              <a:gd name="connsiteX43" fmla="*/ 3481993 w 3481993"/>
              <a:gd name="connsiteY43" fmla="*/ 2511025 h 2511025"/>
              <a:gd name="connsiteX0" fmla="*/ 3481993 w 3481993"/>
              <a:gd name="connsiteY0" fmla="*/ 2511025 h 2511025"/>
              <a:gd name="connsiteX1" fmla="*/ 2511964 w 3481993"/>
              <a:gd name="connsiteY1" fmla="*/ 2511025 h 2511025"/>
              <a:gd name="connsiteX2" fmla="*/ 2114810 w 3481993"/>
              <a:gd name="connsiteY2" fmla="*/ 2511025 h 2511025"/>
              <a:gd name="connsiteX3" fmla="*/ 1530101 w 3481993"/>
              <a:gd name="connsiteY3" fmla="*/ 2511025 h 2511025"/>
              <a:gd name="connsiteX4" fmla="*/ 452181 w 3481993"/>
              <a:gd name="connsiteY4" fmla="*/ 2511025 h 2511025"/>
              <a:gd name="connsiteX5" fmla="*/ 63456 w 3481993"/>
              <a:gd name="connsiteY5" fmla="*/ 2511025 h 2511025"/>
              <a:gd name="connsiteX6" fmla="*/ 55027 w 3481993"/>
              <a:gd name="connsiteY6" fmla="*/ 2511025 h 2511025"/>
              <a:gd name="connsiteX7" fmla="*/ 0 w 3481993"/>
              <a:gd name="connsiteY7" fmla="*/ 2456241 h 2511025"/>
              <a:gd name="connsiteX8" fmla="*/ 0 w 3481993"/>
              <a:gd name="connsiteY8" fmla="*/ 1275706 h 2511025"/>
              <a:gd name="connsiteX9" fmla="*/ 0 w 3481993"/>
              <a:gd name="connsiteY9" fmla="*/ 1253230 h 2511025"/>
              <a:gd name="connsiteX10" fmla="*/ 0 w 3481993"/>
              <a:gd name="connsiteY10" fmla="*/ 72696 h 2511025"/>
              <a:gd name="connsiteX11" fmla="*/ 55027 w 3481993"/>
              <a:gd name="connsiteY11" fmla="*/ 17911 h 2511025"/>
              <a:gd name="connsiteX12" fmla="*/ 452181 w 3481993"/>
              <a:gd name="connsiteY12" fmla="*/ 17911 h 2511025"/>
              <a:gd name="connsiteX13" fmla="*/ 681112 w 3481993"/>
              <a:gd name="connsiteY13" fmla="*/ 17911 h 2511025"/>
              <a:gd name="connsiteX14" fmla="*/ 692724 w 3481993"/>
              <a:gd name="connsiteY14" fmla="*/ 16805 h 2511025"/>
              <a:gd name="connsiteX15" fmla="*/ 699868 w 3481993"/>
              <a:gd name="connsiteY15" fmla="*/ 15066 h 2511025"/>
              <a:gd name="connsiteX16" fmla="*/ 733127 w 3481993"/>
              <a:gd name="connsiteY16" fmla="*/ 8036 h 2511025"/>
              <a:gd name="connsiteX17" fmla="*/ 765160 w 3481993"/>
              <a:gd name="connsiteY17" fmla="*/ 4905 h 2511025"/>
              <a:gd name="connsiteX18" fmla="*/ 786691 w 3481993"/>
              <a:gd name="connsiteY18" fmla="*/ 4212 h 2511025"/>
              <a:gd name="connsiteX19" fmla="*/ 789813 w 3481993"/>
              <a:gd name="connsiteY19" fmla="*/ 4308 h 2511025"/>
              <a:gd name="connsiteX20" fmla="*/ 815622 w 3481993"/>
              <a:gd name="connsiteY20" fmla="*/ 8198 h 2511025"/>
              <a:gd name="connsiteX21" fmla="*/ 818037 w 3481993"/>
              <a:gd name="connsiteY21" fmla="*/ 6151 h 2511025"/>
              <a:gd name="connsiteX22" fmla="*/ 826139 w 3481993"/>
              <a:gd name="connsiteY22" fmla="*/ 4032 h 2511025"/>
              <a:gd name="connsiteX23" fmla="*/ 833062 w 3481993"/>
              <a:gd name="connsiteY23" fmla="*/ 6420 h 2511025"/>
              <a:gd name="connsiteX24" fmla="*/ 865510 w 3481993"/>
              <a:gd name="connsiteY24" fmla="*/ 10561 h 2511025"/>
              <a:gd name="connsiteX25" fmla="*/ 912990 w 3481993"/>
              <a:gd name="connsiteY25" fmla="*/ 14276 h 2511025"/>
              <a:gd name="connsiteX26" fmla="*/ 920157 w 3481993"/>
              <a:gd name="connsiteY26" fmla="*/ 16732 h 2511025"/>
              <a:gd name="connsiteX27" fmla="*/ 938872 w 3481993"/>
              <a:gd name="connsiteY27" fmla="*/ 17911 h 2511025"/>
              <a:gd name="connsiteX28" fmla="*/ 1170802 w 3481993"/>
              <a:gd name="connsiteY28" fmla="*/ 17911 h 2511025"/>
              <a:gd name="connsiteX29" fmla="*/ 1181695 w 3481993"/>
              <a:gd name="connsiteY29" fmla="*/ 16846 h 2511025"/>
              <a:gd name="connsiteX30" fmla="*/ 1203226 w 3481993"/>
              <a:gd name="connsiteY30" fmla="*/ 16153 h 2511025"/>
              <a:gd name="connsiteX31" fmla="*/ 1206348 w 3481993"/>
              <a:gd name="connsiteY31" fmla="*/ 16248 h 2511025"/>
              <a:gd name="connsiteX32" fmla="*/ 1217379 w 3481993"/>
              <a:gd name="connsiteY32" fmla="*/ 17911 h 2511025"/>
              <a:gd name="connsiteX33" fmla="*/ 1235265 w 3481993"/>
              <a:gd name="connsiteY33" fmla="*/ 17911 h 2511025"/>
              <a:gd name="connsiteX34" fmla="*/ 1242674 w 3481993"/>
              <a:gd name="connsiteY34" fmla="*/ 15974 h 2511025"/>
              <a:gd name="connsiteX35" fmla="*/ 1248292 w 3481993"/>
              <a:gd name="connsiteY35" fmla="*/ 17911 h 2511025"/>
              <a:gd name="connsiteX36" fmla="*/ 3309075 w 3481993"/>
              <a:gd name="connsiteY36" fmla="*/ 12963 h 2511025"/>
              <a:gd name="connsiteX37" fmla="*/ 3332370 w 3481993"/>
              <a:gd name="connsiteY37" fmla="*/ 8553 h 2511025"/>
              <a:gd name="connsiteX38" fmla="*/ 3354290 w 3481993"/>
              <a:gd name="connsiteY38" fmla="*/ 5254 h 2511025"/>
              <a:gd name="connsiteX39" fmla="*/ 3418332 w 3481993"/>
              <a:gd name="connsiteY39" fmla="*/ 0 h 2511025"/>
              <a:gd name="connsiteX40" fmla="*/ 3440938 w 3481993"/>
              <a:gd name="connsiteY40" fmla="*/ 9597 h 2511025"/>
              <a:gd name="connsiteX41" fmla="*/ 3481993 w 3481993"/>
              <a:gd name="connsiteY41" fmla="*/ 11996 h 2511025"/>
              <a:gd name="connsiteX42" fmla="*/ 3481993 w 3481993"/>
              <a:gd name="connsiteY42" fmla="*/ 2511025 h 2511025"/>
              <a:gd name="connsiteX0" fmla="*/ 3481993 w 3481993"/>
              <a:gd name="connsiteY0" fmla="*/ 2511025 h 2511025"/>
              <a:gd name="connsiteX1" fmla="*/ 2511964 w 3481993"/>
              <a:gd name="connsiteY1" fmla="*/ 2511025 h 2511025"/>
              <a:gd name="connsiteX2" fmla="*/ 2114810 w 3481993"/>
              <a:gd name="connsiteY2" fmla="*/ 2511025 h 2511025"/>
              <a:gd name="connsiteX3" fmla="*/ 1530101 w 3481993"/>
              <a:gd name="connsiteY3" fmla="*/ 2511025 h 2511025"/>
              <a:gd name="connsiteX4" fmla="*/ 452181 w 3481993"/>
              <a:gd name="connsiteY4" fmla="*/ 2511025 h 2511025"/>
              <a:gd name="connsiteX5" fmla="*/ 63456 w 3481993"/>
              <a:gd name="connsiteY5" fmla="*/ 2511025 h 2511025"/>
              <a:gd name="connsiteX6" fmla="*/ 55027 w 3481993"/>
              <a:gd name="connsiteY6" fmla="*/ 2511025 h 2511025"/>
              <a:gd name="connsiteX7" fmla="*/ 0 w 3481993"/>
              <a:gd name="connsiteY7" fmla="*/ 2456241 h 2511025"/>
              <a:gd name="connsiteX8" fmla="*/ 0 w 3481993"/>
              <a:gd name="connsiteY8" fmla="*/ 1275706 h 2511025"/>
              <a:gd name="connsiteX9" fmla="*/ 0 w 3481993"/>
              <a:gd name="connsiteY9" fmla="*/ 1253230 h 2511025"/>
              <a:gd name="connsiteX10" fmla="*/ 0 w 3481993"/>
              <a:gd name="connsiteY10" fmla="*/ 72696 h 2511025"/>
              <a:gd name="connsiteX11" fmla="*/ 34594 w 3481993"/>
              <a:gd name="connsiteY11" fmla="*/ 17525 h 2511025"/>
              <a:gd name="connsiteX12" fmla="*/ 452181 w 3481993"/>
              <a:gd name="connsiteY12" fmla="*/ 17911 h 2511025"/>
              <a:gd name="connsiteX13" fmla="*/ 681112 w 3481993"/>
              <a:gd name="connsiteY13" fmla="*/ 17911 h 2511025"/>
              <a:gd name="connsiteX14" fmla="*/ 692724 w 3481993"/>
              <a:gd name="connsiteY14" fmla="*/ 16805 h 2511025"/>
              <a:gd name="connsiteX15" fmla="*/ 699868 w 3481993"/>
              <a:gd name="connsiteY15" fmla="*/ 15066 h 2511025"/>
              <a:gd name="connsiteX16" fmla="*/ 733127 w 3481993"/>
              <a:gd name="connsiteY16" fmla="*/ 8036 h 2511025"/>
              <a:gd name="connsiteX17" fmla="*/ 765160 w 3481993"/>
              <a:gd name="connsiteY17" fmla="*/ 4905 h 2511025"/>
              <a:gd name="connsiteX18" fmla="*/ 786691 w 3481993"/>
              <a:gd name="connsiteY18" fmla="*/ 4212 h 2511025"/>
              <a:gd name="connsiteX19" fmla="*/ 789813 w 3481993"/>
              <a:gd name="connsiteY19" fmla="*/ 4308 h 2511025"/>
              <a:gd name="connsiteX20" fmla="*/ 815622 w 3481993"/>
              <a:gd name="connsiteY20" fmla="*/ 8198 h 2511025"/>
              <a:gd name="connsiteX21" fmla="*/ 818037 w 3481993"/>
              <a:gd name="connsiteY21" fmla="*/ 6151 h 2511025"/>
              <a:gd name="connsiteX22" fmla="*/ 826139 w 3481993"/>
              <a:gd name="connsiteY22" fmla="*/ 4032 h 2511025"/>
              <a:gd name="connsiteX23" fmla="*/ 833062 w 3481993"/>
              <a:gd name="connsiteY23" fmla="*/ 6420 h 2511025"/>
              <a:gd name="connsiteX24" fmla="*/ 865510 w 3481993"/>
              <a:gd name="connsiteY24" fmla="*/ 10561 h 2511025"/>
              <a:gd name="connsiteX25" fmla="*/ 912990 w 3481993"/>
              <a:gd name="connsiteY25" fmla="*/ 14276 h 2511025"/>
              <a:gd name="connsiteX26" fmla="*/ 920157 w 3481993"/>
              <a:gd name="connsiteY26" fmla="*/ 16732 h 2511025"/>
              <a:gd name="connsiteX27" fmla="*/ 938872 w 3481993"/>
              <a:gd name="connsiteY27" fmla="*/ 17911 h 2511025"/>
              <a:gd name="connsiteX28" fmla="*/ 1170802 w 3481993"/>
              <a:gd name="connsiteY28" fmla="*/ 17911 h 2511025"/>
              <a:gd name="connsiteX29" fmla="*/ 1181695 w 3481993"/>
              <a:gd name="connsiteY29" fmla="*/ 16846 h 2511025"/>
              <a:gd name="connsiteX30" fmla="*/ 1203226 w 3481993"/>
              <a:gd name="connsiteY30" fmla="*/ 16153 h 2511025"/>
              <a:gd name="connsiteX31" fmla="*/ 1206348 w 3481993"/>
              <a:gd name="connsiteY31" fmla="*/ 16248 h 2511025"/>
              <a:gd name="connsiteX32" fmla="*/ 1217379 w 3481993"/>
              <a:gd name="connsiteY32" fmla="*/ 17911 h 2511025"/>
              <a:gd name="connsiteX33" fmla="*/ 1235265 w 3481993"/>
              <a:gd name="connsiteY33" fmla="*/ 17911 h 2511025"/>
              <a:gd name="connsiteX34" fmla="*/ 1242674 w 3481993"/>
              <a:gd name="connsiteY34" fmla="*/ 15974 h 2511025"/>
              <a:gd name="connsiteX35" fmla="*/ 1248292 w 3481993"/>
              <a:gd name="connsiteY35" fmla="*/ 17911 h 2511025"/>
              <a:gd name="connsiteX36" fmla="*/ 3309075 w 3481993"/>
              <a:gd name="connsiteY36" fmla="*/ 12963 h 2511025"/>
              <a:gd name="connsiteX37" fmla="*/ 3332370 w 3481993"/>
              <a:gd name="connsiteY37" fmla="*/ 8553 h 2511025"/>
              <a:gd name="connsiteX38" fmla="*/ 3354290 w 3481993"/>
              <a:gd name="connsiteY38" fmla="*/ 5254 h 2511025"/>
              <a:gd name="connsiteX39" fmla="*/ 3418332 w 3481993"/>
              <a:gd name="connsiteY39" fmla="*/ 0 h 2511025"/>
              <a:gd name="connsiteX40" fmla="*/ 3440938 w 3481993"/>
              <a:gd name="connsiteY40" fmla="*/ 9597 h 2511025"/>
              <a:gd name="connsiteX41" fmla="*/ 3481993 w 3481993"/>
              <a:gd name="connsiteY41" fmla="*/ 11996 h 2511025"/>
              <a:gd name="connsiteX42" fmla="*/ 3481993 w 3481993"/>
              <a:gd name="connsiteY42" fmla="*/ 2511025 h 2511025"/>
              <a:gd name="connsiteX0" fmla="*/ 3481993 w 3481993"/>
              <a:gd name="connsiteY0" fmla="*/ 2511025 h 2511025"/>
              <a:gd name="connsiteX1" fmla="*/ 2511964 w 3481993"/>
              <a:gd name="connsiteY1" fmla="*/ 2511025 h 2511025"/>
              <a:gd name="connsiteX2" fmla="*/ 2114810 w 3481993"/>
              <a:gd name="connsiteY2" fmla="*/ 2511025 h 2511025"/>
              <a:gd name="connsiteX3" fmla="*/ 1530101 w 3481993"/>
              <a:gd name="connsiteY3" fmla="*/ 2511025 h 2511025"/>
              <a:gd name="connsiteX4" fmla="*/ 452181 w 3481993"/>
              <a:gd name="connsiteY4" fmla="*/ 2511025 h 2511025"/>
              <a:gd name="connsiteX5" fmla="*/ 63456 w 3481993"/>
              <a:gd name="connsiteY5" fmla="*/ 2511025 h 2511025"/>
              <a:gd name="connsiteX6" fmla="*/ 55027 w 3481993"/>
              <a:gd name="connsiteY6" fmla="*/ 2511025 h 2511025"/>
              <a:gd name="connsiteX7" fmla="*/ 0 w 3481993"/>
              <a:gd name="connsiteY7" fmla="*/ 2456241 h 2511025"/>
              <a:gd name="connsiteX8" fmla="*/ 0 w 3481993"/>
              <a:gd name="connsiteY8" fmla="*/ 1275706 h 2511025"/>
              <a:gd name="connsiteX9" fmla="*/ 0 w 3481993"/>
              <a:gd name="connsiteY9" fmla="*/ 72696 h 2511025"/>
              <a:gd name="connsiteX10" fmla="*/ 34594 w 3481993"/>
              <a:gd name="connsiteY10" fmla="*/ 17525 h 2511025"/>
              <a:gd name="connsiteX11" fmla="*/ 452181 w 3481993"/>
              <a:gd name="connsiteY11" fmla="*/ 17911 h 2511025"/>
              <a:gd name="connsiteX12" fmla="*/ 681112 w 3481993"/>
              <a:gd name="connsiteY12" fmla="*/ 17911 h 2511025"/>
              <a:gd name="connsiteX13" fmla="*/ 692724 w 3481993"/>
              <a:gd name="connsiteY13" fmla="*/ 16805 h 2511025"/>
              <a:gd name="connsiteX14" fmla="*/ 699868 w 3481993"/>
              <a:gd name="connsiteY14" fmla="*/ 15066 h 2511025"/>
              <a:gd name="connsiteX15" fmla="*/ 733127 w 3481993"/>
              <a:gd name="connsiteY15" fmla="*/ 8036 h 2511025"/>
              <a:gd name="connsiteX16" fmla="*/ 765160 w 3481993"/>
              <a:gd name="connsiteY16" fmla="*/ 4905 h 2511025"/>
              <a:gd name="connsiteX17" fmla="*/ 786691 w 3481993"/>
              <a:gd name="connsiteY17" fmla="*/ 4212 h 2511025"/>
              <a:gd name="connsiteX18" fmla="*/ 789813 w 3481993"/>
              <a:gd name="connsiteY18" fmla="*/ 4308 h 2511025"/>
              <a:gd name="connsiteX19" fmla="*/ 815622 w 3481993"/>
              <a:gd name="connsiteY19" fmla="*/ 8198 h 2511025"/>
              <a:gd name="connsiteX20" fmla="*/ 818037 w 3481993"/>
              <a:gd name="connsiteY20" fmla="*/ 6151 h 2511025"/>
              <a:gd name="connsiteX21" fmla="*/ 826139 w 3481993"/>
              <a:gd name="connsiteY21" fmla="*/ 4032 h 2511025"/>
              <a:gd name="connsiteX22" fmla="*/ 833062 w 3481993"/>
              <a:gd name="connsiteY22" fmla="*/ 6420 h 2511025"/>
              <a:gd name="connsiteX23" fmla="*/ 865510 w 3481993"/>
              <a:gd name="connsiteY23" fmla="*/ 10561 h 2511025"/>
              <a:gd name="connsiteX24" fmla="*/ 912990 w 3481993"/>
              <a:gd name="connsiteY24" fmla="*/ 14276 h 2511025"/>
              <a:gd name="connsiteX25" fmla="*/ 920157 w 3481993"/>
              <a:gd name="connsiteY25" fmla="*/ 16732 h 2511025"/>
              <a:gd name="connsiteX26" fmla="*/ 938872 w 3481993"/>
              <a:gd name="connsiteY26" fmla="*/ 17911 h 2511025"/>
              <a:gd name="connsiteX27" fmla="*/ 1170802 w 3481993"/>
              <a:gd name="connsiteY27" fmla="*/ 17911 h 2511025"/>
              <a:gd name="connsiteX28" fmla="*/ 1181695 w 3481993"/>
              <a:gd name="connsiteY28" fmla="*/ 16846 h 2511025"/>
              <a:gd name="connsiteX29" fmla="*/ 1203226 w 3481993"/>
              <a:gd name="connsiteY29" fmla="*/ 16153 h 2511025"/>
              <a:gd name="connsiteX30" fmla="*/ 1206348 w 3481993"/>
              <a:gd name="connsiteY30" fmla="*/ 16248 h 2511025"/>
              <a:gd name="connsiteX31" fmla="*/ 1217379 w 3481993"/>
              <a:gd name="connsiteY31" fmla="*/ 17911 h 2511025"/>
              <a:gd name="connsiteX32" fmla="*/ 1235265 w 3481993"/>
              <a:gd name="connsiteY32" fmla="*/ 17911 h 2511025"/>
              <a:gd name="connsiteX33" fmla="*/ 1242674 w 3481993"/>
              <a:gd name="connsiteY33" fmla="*/ 15974 h 2511025"/>
              <a:gd name="connsiteX34" fmla="*/ 1248292 w 3481993"/>
              <a:gd name="connsiteY34" fmla="*/ 17911 h 2511025"/>
              <a:gd name="connsiteX35" fmla="*/ 3309075 w 3481993"/>
              <a:gd name="connsiteY35" fmla="*/ 12963 h 2511025"/>
              <a:gd name="connsiteX36" fmla="*/ 3332370 w 3481993"/>
              <a:gd name="connsiteY36" fmla="*/ 8553 h 2511025"/>
              <a:gd name="connsiteX37" fmla="*/ 3354290 w 3481993"/>
              <a:gd name="connsiteY37" fmla="*/ 5254 h 2511025"/>
              <a:gd name="connsiteX38" fmla="*/ 3418332 w 3481993"/>
              <a:gd name="connsiteY38" fmla="*/ 0 h 2511025"/>
              <a:gd name="connsiteX39" fmla="*/ 3440938 w 3481993"/>
              <a:gd name="connsiteY39" fmla="*/ 9597 h 2511025"/>
              <a:gd name="connsiteX40" fmla="*/ 3481993 w 3481993"/>
              <a:gd name="connsiteY40" fmla="*/ 11996 h 2511025"/>
              <a:gd name="connsiteX41" fmla="*/ 3481993 w 3481993"/>
              <a:gd name="connsiteY41" fmla="*/ 2511025 h 2511025"/>
              <a:gd name="connsiteX0" fmla="*/ 3481993 w 3481993"/>
              <a:gd name="connsiteY0" fmla="*/ 2511025 h 2511025"/>
              <a:gd name="connsiteX1" fmla="*/ 2511964 w 3481993"/>
              <a:gd name="connsiteY1" fmla="*/ 2511025 h 2511025"/>
              <a:gd name="connsiteX2" fmla="*/ 2114810 w 3481993"/>
              <a:gd name="connsiteY2" fmla="*/ 2511025 h 2511025"/>
              <a:gd name="connsiteX3" fmla="*/ 1530101 w 3481993"/>
              <a:gd name="connsiteY3" fmla="*/ 2511025 h 2511025"/>
              <a:gd name="connsiteX4" fmla="*/ 452181 w 3481993"/>
              <a:gd name="connsiteY4" fmla="*/ 2511025 h 2511025"/>
              <a:gd name="connsiteX5" fmla="*/ 63456 w 3481993"/>
              <a:gd name="connsiteY5" fmla="*/ 2511025 h 2511025"/>
              <a:gd name="connsiteX6" fmla="*/ 55027 w 3481993"/>
              <a:gd name="connsiteY6" fmla="*/ 2511025 h 2511025"/>
              <a:gd name="connsiteX7" fmla="*/ 0 w 3481993"/>
              <a:gd name="connsiteY7" fmla="*/ 2456241 h 2511025"/>
              <a:gd name="connsiteX8" fmla="*/ 0 w 3481993"/>
              <a:gd name="connsiteY8" fmla="*/ 72696 h 2511025"/>
              <a:gd name="connsiteX9" fmla="*/ 34594 w 3481993"/>
              <a:gd name="connsiteY9" fmla="*/ 17525 h 2511025"/>
              <a:gd name="connsiteX10" fmla="*/ 452181 w 3481993"/>
              <a:gd name="connsiteY10" fmla="*/ 17911 h 2511025"/>
              <a:gd name="connsiteX11" fmla="*/ 681112 w 3481993"/>
              <a:gd name="connsiteY11" fmla="*/ 17911 h 2511025"/>
              <a:gd name="connsiteX12" fmla="*/ 692724 w 3481993"/>
              <a:gd name="connsiteY12" fmla="*/ 16805 h 2511025"/>
              <a:gd name="connsiteX13" fmla="*/ 699868 w 3481993"/>
              <a:gd name="connsiteY13" fmla="*/ 15066 h 2511025"/>
              <a:gd name="connsiteX14" fmla="*/ 733127 w 3481993"/>
              <a:gd name="connsiteY14" fmla="*/ 8036 h 2511025"/>
              <a:gd name="connsiteX15" fmla="*/ 765160 w 3481993"/>
              <a:gd name="connsiteY15" fmla="*/ 4905 h 2511025"/>
              <a:gd name="connsiteX16" fmla="*/ 786691 w 3481993"/>
              <a:gd name="connsiteY16" fmla="*/ 4212 h 2511025"/>
              <a:gd name="connsiteX17" fmla="*/ 789813 w 3481993"/>
              <a:gd name="connsiteY17" fmla="*/ 4308 h 2511025"/>
              <a:gd name="connsiteX18" fmla="*/ 815622 w 3481993"/>
              <a:gd name="connsiteY18" fmla="*/ 8198 h 2511025"/>
              <a:gd name="connsiteX19" fmla="*/ 818037 w 3481993"/>
              <a:gd name="connsiteY19" fmla="*/ 6151 h 2511025"/>
              <a:gd name="connsiteX20" fmla="*/ 826139 w 3481993"/>
              <a:gd name="connsiteY20" fmla="*/ 4032 h 2511025"/>
              <a:gd name="connsiteX21" fmla="*/ 833062 w 3481993"/>
              <a:gd name="connsiteY21" fmla="*/ 6420 h 2511025"/>
              <a:gd name="connsiteX22" fmla="*/ 865510 w 3481993"/>
              <a:gd name="connsiteY22" fmla="*/ 10561 h 2511025"/>
              <a:gd name="connsiteX23" fmla="*/ 912990 w 3481993"/>
              <a:gd name="connsiteY23" fmla="*/ 14276 h 2511025"/>
              <a:gd name="connsiteX24" fmla="*/ 920157 w 3481993"/>
              <a:gd name="connsiteY24" fmla="*/ 16732 h 2511025"/>
              <a:gd name="connsiteX25" fmla="*/ 938872 w 3481993"/>
              <a:gd name="connsiteY25" fmla="*/ 17911 h 2511025"/>
              <a:gd name="connsiteX26" fmla="*/ 1170802 w 3481993"/>
              <a:gd name="connsiteY26" fmla="*/ 17911 h 2511025"/>
              <a:gd name="connsiteX27" fmla="*/ 1181695 w 3481993"/>
              <a:gd name="connsiteY27" fmla="*/ 16846 h 2511025"/>
              <a:gd name="connsiteX28" fmla="*/ 1203226 w 3481993"/>
              <a:gd name="connsiteY28" fmla="*/ 16153 h 2511025"/>
              <a:gd name="connsiteX29" fmla="*/ 1206348 w 3481993"/>
              <a:gd name="connsiteY29" fmla="*/ 16248 h 2511025"/>
              <a:gd name="connsiteX30" fmla="*/ 1217379 w 3481993"/>
              <a:gd name="connsiteY30" fmla="*/ 17911 h 2511025"/>
              <a:gd name="connsiteX31" fmla="*/ 1235265 w 3481993"/>
              <a:gd name="connsiteY31" fmla="*/ 17911 h 2511025"/>
              <a:gd name="connsiteX32" fmla="*/ 1242674 w 3481993"/>
              <a:gd name="connsiteY32" fmla="*/ 15974 h 2511025"/>
              <a:gd name="connsiteX33" fmla="*/ 1248292 w 3481993"/>
              <a:gd name="connsiteY33" fmla="*/ 17911 h 2511025"/>
              <a:gd name="connsiteX34" fmla="*/ 3309075 w 3481993"/>
              <a:gd name="connsiteY34" fmla="*/ 12963 h 2511025"/>
              <a:gd name="connsiteX35" fmla="*/ 3332370 w 3481993"/>
              <a:gd name="connsiteY35" fmla="*/ 8553 h 2511025"/>
              <a:gd name="connsiteX36" fmla="*/ 3354290 w 3481993"/>
              <a:gd name="connsiteY36" fmla="*/ 5254 h 2511025"/>
              <a:gd name="connsiteX37" fmla="*/ 3418332 w 3481993"/>
              <a:gd name="connsiteY37" fmla="*/ 0 h 2511025"/>
              <a:gd name="connsiteX38" fmla="*/ 3440938 w 3481993"/>
              <a:gd name="connsiteY38" fmla="*/ 9597 h 2511025"/>
              <a:gd name="connsiteX39" fmla="*/ 3481993 w 3481993"/>
              <a:gd name="connsiteY39" fmla="*/ 11996 h 2511025"/>
              <a:gd name="connsiteX40" fmla="*/ 3481993 w 3481993"/>
              <a:gd name="connsiteY40" fmla="*/ 2511025 h 2511025"/>
              <a:gd name="connsiteX0" fmla="*/ 3481993 w 3481993"/>
              <a:gd name="connsiteY0" fmla="*/ 2511025 h 2511025"/>
              <a:gd name="connsiteX1" fmla="*/ 2511964 w 3481993"/>
              <a:gd name="connsiteY1" fmla="*/ 2511025 h 2511025"/>
              <a:gd name="connsiteX2" fmla="*/ 2114810 w 3481993"/>
              <a:gd name="connsiteY2" fmla="*/ 2511025 h 2511025"/>
              <a:gd name="connsiteX3" fmla="*/ 1530101 w 3481993"/>
              <a:gd name="connsiteY3" fmla="*/ 2511025 h 2511025"/>
              <a:gd name="connsiteX4" fmla="*/ 452181 w 3481993"/>
              <a:gd name="connsiteY4" fmla="*/ 2511025 h 2511025"/>
              <a:gd name="connsiteX5" fmla="*/ 63456 w 3481993"/>
              <a:gd name="connsiteY5" fmla="*/ 2511025 h 2511025"/>
              <a:gd name="connsiteX6" fmla="*/ 55027 w 3481993"/>
              <a:gd name="connsiteY6" fmla="*/ 2511025 h 2511025"/>
              <a:gd name="connsiteX7" fmla="*/ 0 w 3481993"/>
              <a:gd name="connsiteY7" fmla="*/ 2456241 h 2511025"/>
              <a:gd name="connsiteX8" fmla="*/ 0 w 3481993"/>
              <a:gd name="connsiteY8" fmla="*/ 72696 h 2511025"/>
              <a:gd name="connsiteX9" fmla="*/ 28756 w 3481993"/>
              <a:gd name="connsiteY9" fmla="*/ 17414 h 2511025"/>
              <a:gd name="connsiteX10" fmla="*/ 452181 w 3481993"/>
              <a:gd name="connsiteY10" fmla="*/ 17911 h 2511025"/>
              <a:gd name="connsiteX11" fmla="*/ 681112 w 3481993"/>
              <a:gd name="connsiteY11" fmla="*/ 17911 h 2511025"/>
              <a:gd name="connsiteX12" fmla="*/ 692724 w 3481993"/>
              <a:gd name="connsiteY12" fmla="*/ 16805 h 2511025"/>
              <a:gd name="connsiteX13" fmla="*/ 699868 w 3481993"/>
              <a:gd name="connsiteY13" fmla="*/ 15066 h 2511025"/>
              <a:gd name="connsiteX14" fmla="*/ 733127 w 3481993"/>
              <a:gd name="connsiteY14" fmla="*/ 8036 h 2511025"/>
              <a:gd name="connsiteX15" fmla="*/ 765160 w 3481993"/>
              <a:gd name="connsiteY15" fmla="*/ 4905 h 2511025"/>
              <a:gd name="connsiteX16" fmla="*/ 786691 w 3481993"/>
              <a:gd name="connsiteY16" fmla="*/ 4212 h 2511025"/>
              <a:gd name="connsiteX17" fmla="*/ 789813 w 3481993"/>
              <a:gd name="connsiteY17" fmla="*/ 4308 h 2511025"/>
              <a:gd name="connsiteX18" fmla="*/ 815622 w 3481993"/>
              <a:gd name="connsiteY18" fmla="*/ 8198 h 2511025"/>
              <a:gd name="connsiteX19" fmla="*/ 818037 w 3481993"/>
              <a:gd name="connsiteY19" fmla="*/ 6151 h 2511025"/>
              <a:gd name="connsiteX20" fmla="*/ 826139 w 3481993"/>
              <a:gd name="connsiteY20" fmla="*/ 4032 h 2511025"/>
              <a:gd name="connsiteX21" fmla="*/ 833062 w 3481993"/>
              <a:gd name="connsiteY21" fmla="*/ 6420 h 2511025"/>
              <a:gd name="connsiteX22" fmla="*/ 865510 w 3481993"/>
              <a:gd name="connsiteY22" fmla="*/ 10561 h 2511025"/>
              <a:gd name="connsiteX23" fmla="*/ 912990 w 3481993"/>
              <a:gd name="connsiteY23" fmla="*/ 14276 h 2511025"/>
              <a:gd name="connsiteX24" fmla="*/ 920157 w 3481993"/>
              <a:gd name="connsiteY24" fmla="*/ 16732 h 2511025"/>
              <a:gd name="connsiteX25" fmla="*/ 938872 w 3481993"/>
              <a:gd name="connsiteY25" fmla="*/ 17911 h 2511025"/>
              <a:gd name="connsiteX26" fmla="*/ 1170802 w 3481993"/>
              <a:gd name="connsiteY26" fmla="*/ 17911 h 2511025"/>
              <a:gd name="connsiteX27" fmla="*/ 1181695 w 3481993"/>
              <a:gd name="connsiteY27" fmla="*/ 16846 h 2511025"/>
              <a:gd name="connsiteX28" fmla="*/ 1203226 w 3481993"/>
              <a:gd name="connsiteY28" fmla="*/ 16153 h 2511025"/>
              <a:gd name="connsiteX29" fmla="*/ 1206348 w 3481993"/>
              <a:gd name="connsiteY29" fmla="*/ 16248 h 2511025"/>
              <a:gd name="connsiteX30" fmla="*/ 1217379 w 3481993"/>
              <a:gd name="connsiteY30" fmla="*/ 17911 h 2511025"/>
              <a:gd name="connsiteX31" fmla="*/ 1235265 w 3481993"/>
              <a:gd name="connsiteY31" fmla="*/ 17911 h 2511025"/>
              <a:gd name="connsiteX32" fmla="*/ 1242674 w 3481993"/>
              <a:gd name="connsiteY32" fmla="*/ 15974 h 2511025"/>
              <a:gd name="connsiteX33" fmla="*/ 1248292 w 3481993"/>
              <a:gd name="connsiteY33" fmla="*/ 17911 h 2511025"/>
              <a:gd name="connsiteX34" fmla="*/ 3309075 w 3481993"/>
              <a:gd name="connsiteY34" fmla="*/ 12963 h 2511025"/>
              <a:gd name="connsiteX35" fmla="*/ 3332370 w 3481993"/>
              <a:gd name="connsiteY35" fmla="*/ 8553 h 2511025"/>
              <a:gd name="connsiteX36" fmla="*/ 3354290 w 3481993"/>
              <a:gd name="connsiteY36" fmla="*/ 5254 h 2511025"/>
              <a:gd name="connsiteX37" fmla="*/ 3418332 w 3481993"/>
              <a:gd name="connsiteY37" fmla="*/ 0 h 2511025"/>
              <a:gd name="connsiteX38" fmla="*/ 3440938 w 3481993"/>
              <a:gd name="connsiteY38" fmla="*/ 9597 h 2511025"/>
              <a:gd name="connsiteX39" fmla="*/ 3481993 w 3481993"/>
              <a:gd name="connsiteY39" fmla="*/ 11996 h 2511025"/>
              <a:gd name="connsiteX40" fmla="*/ 3481993 w 3481993"/>
              <a:gd name="connsiteY40" fmla="*/ 2511025 h 251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481993" h="2511025">
                <a:moveTo>
                  <a:pt x="3481993" y="2511025"/>
                </a:moveTo>
                <a:lnTo>
                  <a:pt x="2511964" y="2511025"/>
                </a:lnTo>
                <a:lnTo>
                  <a:pt x="2114810" y="2511025"/>
                </a:lnTo>
                <a:lnTo>
                  <a:pt x="1530101" y="2511025"/>
                </a:lnTo>
                <a:lnTo>
                  <a:pt x="452181" y="2511025"/>
                </a:lnTo>
                <a:lnTo>
                  <a:pt x="63456" y="2511025"/>
                </a:lnTo>
                <a:lnTo>
                  <a:pt x="55027" y="2511025"/>
                </a:lnTo>
                <a:cubicBezTo>
                  <a:pt x="24668" y="2510939"/>
                  <a:pt x="80" y="2486463"/>
                  <a:pt x="0" y="2456241"/>
                </a:cubicBezTo>
                <a:lnTo>
                  <a:pt x="0" y="72696"/>
                </a:lnTo>
                <a:cubicBezTo>
                  <a:pt x="80" y="42474"/>
                  <a:pt x="-1603" y="17501"/>
                  <a:pt x="28756" y="17414"/>
                </a:cubicBezTo>
                <a:lnTo>
                  <a:pt x="452181" y="17911"/>
                </a:lnTo>
                <a:lnTo>
                  <a:pt x="681112" y="17911"/>
                </a:lnTo>
                <a:lnTo>
                  <a:pt x="692724" y="16805"/>
                </a:lnTo>
                <a:cubicBezTo>
                  <a:pt x="697423" y="17301"/>
                  <a:pt x="701304" y="17700"/>
                  <a:pt x="699868" y="15066"/>
                </a:cubicBezTo>
                <a:cubicBezTo>
                  <a:pt x="712921" y="19764"/>
                  <a:pt x="722526" y="10378"/>
                  <a:pt x="733127" y="8036"/>
                </a:cubicBezTo>
                <a:lnTo>
                  <a:pt x="765160" y="4905"/>
                </a:lnTo>
                <a:lnTo>
                  <a:pt x="786691" y="4212"/>
                </a:lnTo>
                <a:lnTo>
                  <a:pt x="789813" y="4308"/>
                </a:lnTo>
                <a:lnTo>
                  <a:pt x="815622" y="8198"/>
                </a:lnTo>
                <a:cubicBezTo>
                  <a:pt x="816227" y="7458"/>
                  <a:pt x="817040" y="6767"/>
                  <a:pt x="818037" y="6151"/>
                </a:cubicBezTo>
                <a:lnTo>
                  <a:pt x="826139" y="4032"/>
                </a:lnTo>
                <a:lnTo>
                  <a:pt x="833062" y="6420"/>
                </a:lnTo>
                <a:lnTo>
                  <a:pt x="865510" y="10561"/>
                </a:lnTo>
                <a:lnTo>
                  <a:pt x="912990" y="14276"/>
                </a:lnTo>
                <a:lnTo>
                  <a:pt x="920157" y="16732"/>
                </a:lnTo>
                <a:lnTo>
                  <a:pt x="938872" y="17911"/>
                </a:lnTo>
                <a:lnTo>
                  <a:pt x="1170802" y="17911"/>
                </a:lnTo>
                <a:lnTo>
                  <a:pt x="1181695" y="16846"/>
                </a:lnTo>
                <a:lnTo>
                  <a:pt x="1203226" y="16153"/>
                </a:lnTo>
                <a:lnTo>
                  <a:pt x="1206348" y="16248"/>
                </a:lnTo>
                <a:lnTo>
                  <a:pt x="1217379" y="17911"/>
                </a:lnTo>
                <a:lnTo>
                  <a:pt x="1235265" y="17911"/>
                </a:lnTo>
                <a:lnTo>
                  <a:pt x="1242674" y="15974"/>
                </a:lnTo>
                <a:lnTo>
                  <a:pt x="1248292" y="17911"/>
                </a:lnTo>
                <a:lnTo>
                  <a:pt x="3309075" y="12963"/>
                </a:lnTo>
                <a:lnTo>
                  <a:pt x="3332370" y="8553"/>
                </a:lnTo>
                <a:cubicBezTo>
                  <a:pt x="3337239" y="4891"/>
                  <a:pt x="3339962" y="6679"/>
                  <a:pt x="3354290" y="5254"/>
                </a:cubicBezTo>
                <a:cubicBezTo>
                  <a:pt x="3368616" y="3828"/>
                  <a:pt x="3390692" y="12382"/>
                  <a:pt x="3418332" y="0"/>
                </a:cubicBezTo>
                <a:cubicBezTo>
                  <a:pt x="3423183" y="-27"/>
                  <a:pt x="3435228" y="4964"/>
                  <a:pt x="3440938" y="9597"/>
                </a:cubicBezTo>
                <a:lnTo>
                  <a:pt x="3481993" y="11996"/>
                </a:lnTo>
                <a:lnTo>
                  <a:pt x="3481993" y="25110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7D8181D-F646-4317-843A-64E1A9AD3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1147" y="4247585"/>
            <a:ext cx="3644444" cy="2611518"/>
          </a:xfrm>
          <a:custGeom>
            <a:avLst/>
            <a:gdLst>
              <a:gd name="connsiteX0" fmla="*/ 85026 w 3794703"/>
              <a:gd name="connsiteY0" fmla="*/ 0 h 2434810"/>
              <a:gd name="connsiteX1" fmla="*/ 3794703 w 3794703"/>
              <a:gd name="connsiteY1" fmla="*/ 129545 h 2434810"/>
              <a:gd name="connsiteX2" fmla="*/ 3714202 w 3794703"/>
              <a:gd name="connsiteY2" fmla="*/ 2434810 h 2434810"/>
              <a:gd name="connsiteX3" fmla="*/ 0 w 3794703"/>
              <a:gd name="connsiteY3" fmla="*/ 2434810 h 243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4703" h="2434810">
                <a:moveTo>
                  <a:pt x="85026" y="0"/>
                </a:moveTo>
                <a:lnTo>
                  <a:pt x="3794703" y="129545"/>
                </a:lnTo>
                <a:lnTo>
                  <a:pt x="3714202" y="2434810"/>
                </a:lnTo>
                <a:lnTo>
                  <a:pt x="0" y="243481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25DD73B-F99E-4D0E-A56E-AA51957DF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143" y="4362827"/>
            <a:ext cx="3454212" cy="2496276"/>
          </a:xfrm>
          <a:custGeom>
            <a:avLst/>
            <a:gdLst>
              <a:gd name="connsiteX0" fmla="*/ 157169 w 3596627"/>
              <a:gd name="connsiteY0" fmla="*/ 85 h 2327366"/>
              <a:gd name="connsiteX1" fmla="*/ 172192 w 3596627"/>
              <a:gd name="connsiteY1" fmla="*/ 4999 h 2327366"/>
              <a:gd name="connsiteX2" fmla="*/ 537703 w 3596627"/>
              <a:gd name="connsiteY2" fmla="*/ 17762 h 2327366"/>
              <a:gd name="connsiteX3" fmla="*/ 623399 w 3596627"/>
              <a:gd name="connsiteY3" fmla="*/ 20755 h 2327366"/>
              <a:gd name="connsiteX4" fmla="*/ 624275 w 3596627"/>
              <a:gd name="connsiteY4" fmla="*/ 20754 h 2327366"/>
              <a:gd name="connsiteX5" fmla="*/ 641137 w 3596627"/>
              <a:gd name="connsiteY5" fmla="*/ 19476 h 2327366"/>
              <a:gd name="connsiteX6" fmla="*/ 655754 w 3596627"/>
              <a:gd name="connsiteY6" fmla="*/ 21885 h 2327366"/>
              <a:gd name="connsiteX7" fmla="*/ 685741 w 3596627"/>
              <a:gd name="connsiteY7" fmla="*/ 22932 h 2327366"/>
              <a:gd name="connsiteX8" fmla="*/ 696087 w 3596627"/>
              <a:gd name="connsiteY8" fmla="*/ 21536 h 2327366"/>
              <a:gd name="connsiteX9" fmla="*/ 709805 w 3596627"/>
              <a:gd name="connsiteY9" fmla="*/ 18703 h 2327366"/>
              <a:gd name="connsiteX10" fmla="*/ 729453 w 3596627"/>
              <a:gd name="connsiteY10" fmla="*/ 16464 h 2327366"/>
              <a:gd name="connsiteX11" fmla="*/ 763564 w 3596627"/>
              <a:gd name="connsiteY11" fmla="*/ 10534 h 2327366"/>
              <a:gd name="connsiteX12" fmla="*/ 796289 w 3596627"/>
              <a:gd name="connsiteY12" fmla="*/ 8504 h 2327366"/>
              <a:gd name="connsiteX13" fmla="*/ 818235 w 3596627"/>
              <a:gd name="connsiteY13" fmla="*/ 8569 h 2327366"/>
              <a:gd name="connsiteX14" fmla="*/ 821411 w 3596627"/>
              <a:gd name="connsiteY14" fmla="*/ 8777 h 2327366"/>
              <a:gd name="connsiteX15" fmla="*/ 847551 w 3596627"/>
              <a:gd name="connsiteY15" fmla="*/ 13630 h 2327366"/>
              <a:gd name="connsiteX16" fmla="*/ 850082 w 3596627"/>
              <a:gd name="connsiteY16" fmla="*/ 11645 h 2327366"/>
              <a:gd name="connsiteX17" fmla="*/ 858406 w 3596627"/>
              <a:gd name="connsiteY17" fmla="*/ 9789 h 2327366"/>
              <a:gd name="connsiteX18" fmla="*/ 865370 w 3596627"/>
              <a:gd name="connsiteY18" fmla="*/ 12451 h 2327366"/>
              <a:gd name="connsiteX19" fmla="*/ 898261 w 3596627"/>
              <a:gd name="connsiteY19" fmla="*/ 17795 h 2327366"/>
              <a:gd name="connsiteX20" fmla="*/ 907383 w 3596627"/>
              <a:gd name="connsiteY20" fmla="*/ 18826 h 2327366"/>
              <a:gd name="connsiteX21" fmla="*/ 907465 w 3596627"/>
              <a:gd name="connsiteY21" fmla="*/ 18761 h 2327366"/>
              <a:gd name="connsiteX22" fmla="*/ 915720 w 3596627"/>
              <a:gd name="connsiteY22" fmla="*/ 16903 h 2327366"/>
              <a:gd name="connsiteX23" fmla="*/ 922624 w 3596627"/>
              <a:gd name="connsiteY23" fmla="*/ 19563 h 2327366"/>
              <a:gd name="connsiteX24" fmla="*/ 942103 w 3596627"/>
              <a:gd name="connsiteY24" fmla="*/ 22748 h 2327366"/>
              <a:gd name="connsiteX25" fmla="*/ 946472 w 3596627"/>
              <a:gd name="connsiteY25" fmla="*/ 23242 h 2327366"/>
              <a:gd name="connsiteX26" fmla="*/ 947493 w 3596627"/>
              <a:gd name="connsiteY26" fmla="*/ 23631 h 2327366"/>
              <a:gd name="connsiteX27" fmla="*/ 955236 w 3596627"/>
              <a:gd name="connsiteY27" fmla="*/ 24897 h 2327366"/>
              <a:gd name="connsiteX28" fmla="*/ 1003037 w 3596627"/>
              <a:gd name="connsiteY28" fmla="*/ 30330 h 2327366"/>
              <a:gd name="connsiteX29" fmla="*/ 1010185 w 3596627"/>
              <a:gd name="connsiteY29" fmla="*/ 33067 h 2327366"/>
              <a:gd name="connsiteX30" fmla="*/ 1026444 w 3596627"/>
              <a:gd name="connsiteY30" fmla="*/ 34666 h 2327366"/>
              <a:gd name="connsiteX31" fmla="*/ 1028589 w 3596627"/>
              <a:gd name="connsiteY31" fmla="*/ 32996 h 2327366"/>
              <a:gd name="connsiteX32" fmla="*/ 1035914 w 3596627"/>
              <a:gd name="connsiteY32" fmla="*/ 33820 h 2327366"/>
              <a:gd name="connsiteX33" fmla="*/ 1037904 w 3596627"/>
              <a:gd name="connsiteY33" fmla="*/ 33535 h 2327366"/>
              <a:gd name="connsiteX34" fmla="*/ 1049269 w 3596627"/>
              <a:gd name="connsiteY34" fmla="*/ 32404 h 2327366"/>
              <a:gd name="connsiteX35" fmla="*/ 1054180 w 3596627"/>
              <a:gd name="connsiteY35" fmla="*/ 35798 h 2327366"/>
              <a:gd name="connsiteX36" fmla="*/ 1179389 w 3596627"/>
              <a:gd name="connsiteY36" fmla="*/ 40171 h 2327366"/>
              <a:gd name="connsiteX37" fmla="*/ 1187237 w 3596627"/>
              <a:gd name="connsiteY37" fmla="*/ 37427 h 2327366"/>
              <a:gd name="connsiteX38" fmla="*/ 1219964 w 3596627"/>
              <a:gd name="connsiteY38" fmla="*/ 35397 h 2327366"/>
              <a:gd name="connsiteX39" fmla="*/ 1241910 w 3596627"/>
              <a:gd name="connsiteY39" fmla="*/ 35461 h 2327366"/>
              <a:gd name="connsiteX40" fmla="*/ 1245085 w 3596627"/>
              <a:gd name="connsiteY40" fmla="*/ 35668 h 2327366"/>
              <a:gd name="connsiteX41" fmla="*/ 1271225 w 3596627"/>
              <a:gd name="connsiteY41" fmla="*/ 40523 h 2327366"/>
              <a:gd name="connsiteX42" fmla="*/ 1273757 w 3596627"/>
              <a:gd name="connsiteY42" fmla="*/ 38537 h 2327366"/>
              <a:gd name="connsiteX43" fmla="*/ 1282080 w 3596627"/>
              <a:gd name="connsiteY43" fmla="*/ 36682 h 2327366"/>
              <a:gd name="connsiteX44" fmla="*/ 1289045 w 3596627"/>
              <a:gd name="connsiteY44" fmla="*/ 39344 h 2327366"/>
              <a:gd name="connsiteX45" fmla="*/ 1321937 w 3596627"/>
              <a:gd name="connsiteY45" fmla="*/ 44688 h 2327366"/>
              <a:gd name="connsiteX46" fmla="*/ 1327840 w 3596627"/>
              <a:gd name="connsiteY46" fmla="*/ 45355 h 2327366"/>
              <a:gd name="connsiteX47" fmla="*/ 1328258 w 3596627"/>
              <a:gd name="connsiteY47" fmla="*/ 45369 h 2327366"/>
              <a:gd name="connsiteX48" fmla="*/ 1335806 w 3596627"/>
              <a:gd name="connsiteY48" fmla="*/ 43670 h 2327366"/>
              <a:gd name="connsiteX49" fmla="*/ 1341409 w 3596627"/>
              <a:gd name="connsiteY49" fmla="*/ 45828 h 2327366"/>
              <a:gd name="connsiteX50" fmla="*/ 1859095 w 3596627"/>
              <a:gd name="connsiteY50" fmla="*/ 63906 h 2327366"/>
              <a:gd name="connsiteX51" fmla="*/ 2044078 w 3596627"/>
              <a:gd name="connsiteY51" fmla="*/ 67190 h 2327366"/>
              <a:gd name="connsiteX52" fmla="*/ 2209682 w 3596627"/>
              <a:gd name="connsiteY52" fmla="*/ 71312 h 2327366"/>
              <a:gd name="connsiteX53" fmla="*/ 2315947 w 3596627"/>
              <a:gd name="connsiteY53" fmla="*/ 75661 h 2327366"/>
              <a:gd name="connsiteX54" fmla="*/ 3386099 w 3596627"/>
              <a:gd name="connsiteY54" fmla="*/ 107106 h 2327366"/>
              <a:gd name="connsiteX55" fmla="*/ 3409972 w 3596627"/>
              <a:gd name="connsiteY55" fmla="*/ 103472 h 2327366"/>
              <a:gd name="connsiteX56" fmla="*/ 3432407 w 3596627"/>
              <a:gd name="connsiteY56" fmla="*/ 100913 h 2327366"/>
              <a:gd name="connsiteX57" fmla="*/ 3497797 w 3596627"/>
              <a:gd name="connsiteY57" fmla="*/ 97874 h 2327366"/>
              <a:gd name="connsiteX58" fmla="*/ 3508870 w 3596627"/>
              <a:gd name="connsiteY58" fmla="*/ 101351 h 2327366"/>
              <a:gd name="connsiteX59" fmla="*/ 3519348 w 3596627"/>
              <a:gd name="connsiteY59" fmla="*/ 107706 h 2327366"/>
              <a:gd name="connsiteX60" fmla="*/ 3532782 w 3596627"/>
              <a:gd name="connsiteY60" fmla="*/ 104208 h 2327366"/>
              <a:gd name="connsiteX61" fmla="*/ 3543760 w 3596627"/>
              <a:gd name="connsiteY61" fmla="*/ 107682 h 2327366"/>
              <a:gd name="connsiteX62" fmla="*/ 3550722 w 3596627"/>
              <a:gd name="connsiteY62" fmla="*/ 111939 h 2327366"/>
              <a:gd name="connsiteX63" fmla="*/ 3563070 w 3596627"/>
              <a:gd name="connsiteY63" fmla="*/ 112301 h 2327366"/>
              <a:gd name="connsiteX64" fmla="*/ 3562880 w 3596627"/>
              <a:gd name="connsiteY64" fmla="*/ 117601 h 2327366"/>
              <a:gd name="connsiteX65" fmla="*/ 3596627 w 3596627"/>
              <a:gd name="connsiteY65" fmla="*/ 118590 h 2327366"/>
              <a:gd name="connsiteX66" fmla="*/ 3519494 w 3596627"/>
              <a:gd name="connsiteY66" fmla="*/ 2327366 h 2327366"/>
              <a:gd name="connsiteX67" fmla="*/ 0 w 3596627"/>
              <a:gd name="connsiteY67" fmla="*/ 2327366 h 2327366"/>
              <a:gd name="connsiteX68" fmla="*/ 36766 w 3596627"/>
              <a:gd name="connsiteY68" fmla="*/ 1274525 h 2327366"/>
              <a:gd name="connsiteX69" fmla="*/ 37560 w 3596627"/>
              <a:gd name="connsiteY69" fmla="*/ 1251782 h 2327366"/>
              <a:gd name="connsiteX70" fmla="*/ 79274 w 3596627"/>
              <a:gd name="connsiteY70" fmla="*/ 57256 h 2327366"/>
              <a:gd name="connsiteX71" fmla="*/ 136761 w 3596627"/>
              <a:gd name="connsiteY71" fmla="*/ 3761 h 2327366"/>
              <a:gd name="connsiteX72" fmla="*/ 136837 w 3596627"/>
              <a:gd name="connsiteY72" fmla="*/ 3764 h 2327366"/>
              <a:gd name="connsiteX73" fmla="*/ 136846 w 3596627"/>
              <a:gd name="connsiteY73" fmla="*/ 2714 h 2327366"/>
              <a:gd name="connsiteX74" fmla="*/ 157169 w 3596627"/>
              <a:gd name="connsiteY74" fmla="*/ 85 h 2327366"/>
              <a:gd name="connsiteX0" fmla="*/ 157169 w 3596627"/>
              <a:gd name="connsiteY0" fmla="*/ 85 h 2327366"/>
              <a:gd name="connsiteX1" fmla="*/ 172192 w 3596627"/>
              <a:gd name="connsiteY1" fmla="*/ 4999 h 2327366"/>
              <a:gd name="connsiteX2" fmla="*/ 537703 w 3596627"/>
              <a:gd name="connsiteY2" fmla="*/ 17762 h 2327366"/>
              <a:gd name="connsiteX3" fmla="*/ 623399 w 3596627"/>
              <a:gd name="connsiteY3" fmla="*/ 20755 h 2327366"/>
              <a:gd name="connsiteX4" fmla="*/ 624275 w 3596627"/>
              <a:gd name="connsiteY4" fmla="*/ 20754 h 2327366"/>
              <a:gd name="connsiteX5" fmla="*/ 641137 w 3596627"/>
              <a:gd name="connsiteY5" fmla="*/ 19476 h 2327366"/>
              <a:gd name="connsiteX6" fmla="*/ 655754 w 3596627"/>
              <a:gd name="connsiteY6" fmla="*/ 21885 h 2327366"/>
              <a:gd name="connsiteX7" fmla="*/ 685741 w 3596627"/>
              <a:gd name="connsiteY7" fmla="*/ 22932 h 2327366"/>
              <a:gd name="connsiteX8" fmla="*/ 696087 w 3596627"/>
              <a:gd name="connsiteY8" fmla="*/ 21536 h 2327366"/>
              <a:gd name="connsiteX9" fmla="*/ 709805 w 3596627"/>
              <a:gd name="connsiteY9" fmla="*/ 18703 h 2327366"/>
              <a:gd name="connsiteX10" fmla="*/ 729453 w 3596627"/>
              <a:gd name="connsiteY10" fmla="*/ 16464 h 2327366"/>
              <a:gd name="connsiteX11" fmla="*/ 763564 w 3596627"/>
              <a:gd name="connsiteY11" fmla="*/ 10534 h 2327366"/>
              <a:gd name="connsiteX12" fmla="*/ 796289 w 3596627"/>
              <a:gd name="connsiteY12" fmla="*/ 8504 h 2327366"/>
              <a:gd name="connsiteX13" fmla="*/ 818235 w 3596627"/>
              <a:gd name="connsiteY13" fmla="*/ 8569 h 2327366"/>
              <a:gd name="connsiteX14" fmla="*/ 821411 w 3596627"/>
              <a:gd name="connsiteY14" fmla="*/ 8777 h 2327366"/>
              <a:gd name="connsiteX15" fmla="*/ 847551 w 3596627"/>
              <a:gd name="connsiteY15" fmla="*/ 13630 h 2327366"/>
              <a:gd name="connsiteX16" fmla="*/ 850082 w 3596627"/>
              <a:gd name="connsiteY16" fmla="*/ 11645 h 2327366"/>
              <a:gd name="connsiteX17" fmla="*/ 858406 w 3596627"/>
              <a:gd name="connsiteY17" fmla="*/ 9789 h 2327366"/>
              <a:gd name="connsiteX18" fmla="*/ 865370 w 3596627"/>
              <a:gd name="connsiteY18" fmla="*/ 12451 h 2327366"/>
              <a:gd name="connsiteX19" fmla="*/ 898261 w 3596627"/>
              <a:gd name="connsiteY19" fmla="*/ 17795 h 2327366"/>
              <a:gd name="connsiteX20" fmla="*/ 907383 w 3596627"/>
              <a:gd name="connsiteY20" fmla="*/ 18826 h 2327366"/>
              <a:gd name="connsiteX21" fmla="*/ 907465 w 3596627"/>
              <a:gd name="connsiteY21" fmla="*/ 18761 h 2327366"/>
              <a:gd name="connsiteX22" fmla="*/ 915720 w 3596627"/>
              <a:gd name="connsiteY22" fmla="*/ 16903 h 2327366"/>
              <a:gd name="connsiteX23" fmla="*/ 922624 w 3596627"/>
              <a:gd name="connsiteY23" fmla="*/ 19563 h 2327366"/>
              <a:gd name="connsiteX24" fmla="*/ 942103 w 3596627"/>
              <a:gd name="connsiteY24" fmla="*/ 22748 h 2327366"/>
              <a:gd name="connsiteX25" fmla="*/ 946472 w 3596627"/>
              <a:gd name="connsiteY25" fmla="*/ 23242 h 2327366"/>
              <a:gd name="connsiteX26" fmla="*/ 947493 w 3596627"/>
              <a:gd name="connsiteY26" fmla="*/ 23631 h 2327366"/>
              <a:gd name="connsiteX27" fmla="*/ 955236 w 3596627"/>
              <a:gd name="connsiteY27" fmla="*/ 24897 h 2327366"/>
              <a:gd name="connsiteX28" fmla="*/ 1003037 w 3596627"/>
              <a:gd name="connsiteY28" fmla="*/ 30330 h 2327366"/>
              <a:gd name="connsiteX29" fmla="*/ 1010185 w 3596627"/>
              <a:gd name="connsiteY29" fmla="*/ 33067 h 2327366"/>
              <a:gd name="connsiteX30" fmla="*/ 1026444 w 3596627"/>
              <a:gd name="connsiteY30" fmla="*/ 34666 h 2327366"/>
              <a:gd name="connsiteX31" fmla="*/ 1028589 w 3596627"/>
              <a:gd name="connsiteY31" fmla="*/ 32996 h 2327366"/>
              <a:gd name="connsiteX32" fmla="*/ 1035914 w 3596627"/>
              <a:gd name="connsiteY32" fmla="*/ 33820 h 2327366"/>
              <a:gd name="connsiteX33" fmla="*/ 1037904 w 3596627"/>
              <a:gd name="connsiteY33" fmla="*/ 33535 h 2327366"/>
              <a:gd name="connsiteX34" fmla="*/ 1049269 w 3596627"/>
              <a:gd name="connsiteY34" fmla="*/ 32404 h 2327366"/>
              <a:gd name="connsiteX35" fmla="*/ 1054180 w 3596627"/>
              <a:gd name="connsiteY35" fmla="*/ 35798 h 2327366"/>
              <a:gd name="connsiteX36" fmla="*/ 1179389 w 3596627"/>
              <a:gd name="connsiteY36" fmla="*/ 40171 h 2327366"/>
              <a:gd name="connsiteX37" fmla="*/ 1187237 w 3596627"/>
              <a:gd name="connsiteY37" fmla="*/ 37427 h 2327366"/>
              <a:gd name="connsiteX38" fmla="*/ 1219964 w 3596627"/>
              <a:gd name="connsiteY38" fmla="*/ 35397 h 2327366"/>
              <a:gd name="connsiteX39" fmla="*/ 1241910 w 3596627"/>
              <a:gd name="connsiteY39" fmla="*/ 35461 h 2327366"/>
              <a:gd name="connsiteX40" fmla="*/ 1245085 w 3596627"/>
              <a:gd name="connsiteY40" fmla="*/ 35668 h 2327366"/>
              <a:gd name="connsiteX41" fmla="*/ 1271225 w 3596627"/>
              <a:gd name="connsiteY41" fmla="*/ 40523 h 2327366"/>
              <a:gd name="connsiteX42" fmla="*/ 1273757 w 3596627"/>
              <a:gd name="connsiteY42" fmla="*/ 38537 h 2327366"/>
              <a:gd name="connsiteX43" fmla="*/ 1282080 w 3596627"/>
              <a:gd name="connsiteY43" fmla="*/ 36682 h 2327366"/>
              <a:gd name="connsiteX44" fmla="*/ 1289045 w 3596627"/>
              <a:gd name="connsiteY44" fmla="*/ 39344 h 2327366"/>
              <a:gd name="connsiteX45" fmla="*/ 1321937 w 3596627"/>
              <a:gd name="connsiteY45" fmla="*/ 44688 h 2327366"/>
              <a:gd name="connsiteX46" fmla="*/ 1327840 w 3596627"/>
              <a:gd name="connsiteY46" fmla="*/ 45355 h 2327366"/>
              <a:gd name="connsiteX47" fmla="*/ 1328258 w 3596627"/>
              <a:gd name="connsiteY47" fmla="*/ 45369 h 2327366"/>
              <a:gd name="connsiteX48" fmla="*/ 1335806 w 3596627"/>
              <a:gd name="connsiteY48" fmla="*/ 43670 h 2327366"/>
              <a:gd name="connsiteX49" fmla="*/ 1341409 w 3596627"/>
              <a:gd name="connsiteY49" fmla="*/ 45828 h 2327366"/>
              <a:gd name="connsiteX50" fmla="*/ 1859095 w 3596627"/>
              <a:gd name="connsiteY50" fmla="*/ 63906 h 2327366"/>
              <a:gd name="connsiteX51" fmla="*/ 2044078 w 3596627"/>
              <a:gd name="connsiteY51" fmla="*/ 67190 h 2327366"/>
              <a:gd name="connsiteX52" fmla="*/ 2209682 w 3596627"/>
              <a:gd name="connsiteY52" fmla="*/ 71312 h 2327366"/>
              <a:gd name="connsiteX53" fmla="*/ 2315947 w 3596627"/>
              <a:gd name="connsiteY53" fmla="*/ 75661 h 2327366"/>
              <a:gd name="connsiteX54" fmla="*/ 3386099 w 3596627"/>
              <a:gd name="connsiteY54" fmla="*/ 107106 h 2327366"/>
              <a:gd name="connsiteX55" fmla="*/ 3409972 w 3596627"/>
              <a:gd name="connsiteY55" fmla="*/ 103472 h 2327366"/>
              <a:gd name="connsiteX56" fmla="*/ 3432407 w 3596627"/>
              <a:gd name="connsiteY56" fmla="*/ 100913 h 2327366"/>
              <a:gd name="connsiteX57" fmla="*/ 3497797 w 3596627"/>
              <a:gd name="connsiteY57" fmla="*/ 97874 h 2327366"/>
              <a:gd name="connsiteX58" fmla="*/ 3519348 w 3596627"/>
              <a:gd name="connsiteY58" fmla="*/ 107706 h 2327366"/>
              <a:gd name="connsiteX59" fmla="*/ 3532782 w 3596627"/>
              <a:gd name="connsiteY59" fmla="*/ 104208 h 2327366"/>
              <a:gd name="connsiteX60" fmla="*/ 3543760 w 3596627"/>
              <a:gd name="connsiteY60" fmla="*/ 107682 h 2327366"/>
              <a:gd name="connsiteX61" fmla="*/ 3550722 w 3596627"/>
              <a:gd name="connsiteY61" fmla="*/ 111939 h 2327366"/>
              <a:gd name="connsiteX62" fmla="*/ 3563070 w 3596627"/>
              <a:gd name="connsiteY62" fmla="*/ 112301 h 2327366"/>
              <a:gd name="connsiteX63" fmla="*/ 3562880 w 3596627"/>
              <a:gd name="connsiteY63" fmla="*/ 117601 h 2327366"/>
              <a:gd name="connsiteX64" fmla="*/ 3596627 w 3596627"/>
              <a:gd name="connsiteY64" fmla="*/ 118590 h 2327366"/>
              <a:gd name="connsiteX65" fmla="*/ 3519494 w 3596627"/>
              <a:gd name="connsiteY65" fmla="*/ 2327366 h 2327366"/>
              <a:gd name="connsiteX66" fmla="*/ 0 w 3596627"/>
              <a:gd name="connsiteY66" fmla="*/ 2327366 h 2327366"/>
              <a:gd name="connsiteX67" fmla="*/ 36766 w 3596627"/>
              <a:gd name="connsiteY67" fmla="*/ 1274525 h 2327366"/>
              <a:gd name="connsiteX68" fmla="*/ 37560 w 3596627"/>
              <a:gd name="connsiteY68" fmla="*/ 1251782 h 2327366"/>
              <a:gd name="connsiteX69" fmla="*/ 79274 w 3596627"/>
              <a:gd name="connsiteY69" fmla="*/ 57256 h 2327366"/>
              <a:gd name="connsiteX70" fmla="*/ 136761 w 3596627"/>
              <a:gd name="connsiteY70" fmla="*/ 3761 h 2327366"/>
              <a:gd name="connsiteX71" fmla="*/ 136837 w 3596627"/>
              <a:gd name="connsiteY71" fmla="*/ 3764 h 2327366"/>
              <a:gd name="connsiteX72" fmla="*/ 136846 w 3596627"/>
              <a:gd name="connsiteY72" fmla="*/ 2714 h 2327366"/>
              <a:gd name="connsiteX73" fmla="*/ 157169 w 3596627"/>
              <a:gd name="connsiteY73" fmla="*/ 85 h 2327366"/>
              <a:gd name="connsiteX0" fmla="*/ 157169 w 3596627"/>
              <a:gd name="connsiteY0" fmla="*/ 85 h 2327366"/>
              <a:gd name="connsiteX1" fmla="*/ 172192 w 3596627"/>
              <a:gd name="connsiteY1" fmla="*/ 4999 h 2327366"/>
              <a:gd name="connsiteX2" fmla="*/ 537703 w 3596627"/>
              <a:gd name="connsiteY2" fmla="*/ 17762 h 2327366"/>
              <a:gd name="connsiteX3" fmla="*/ 623399 w 3596627"/>
              <a:gd name="connsiteY3" fmla="*/ 20755 h 2327366"/>
              <a:gd name="connsiteX4" fmla="*/ 624275 w 3596627"/>
              <a:gd name="connsiteY4" fmla="*/ 20754 h 2327366"/>
              <a:gd name="connsiteX5" fmla="*/ 641137 w 3596627"/>
              <a:gd name="connsiteY5" fmla="*/ 19476 h 2327366"/>
              <a:gd name="connsiteX6" fmla="*/ 655754 w 3596627"/>
              <a:gd name="connsiteY6" fmla="*/ 21885 h 2327366"/>
              <a:gd name="connsiteX7" fmla="*/ 685741 w 3596627"/>
              <a:gd name="connsiteY7" fmla="*/ 22932 h 2327366"/>
              <a:gd name="connsiteX8" fmla="*/ 696087 w 3596627"/>
              <a:gd name="connsiteY8" fmla="*/ 21536 h 2327366"/>
              <a:gd name="connsiteX9" fmla="*/ 709805 w 3596627"/>
              <a:gd name="connsiteY9" fmla="*/ 18703 h 2327366"/>
              <a:gd name="connsiteX10" fmla="*/ 729453 w 3596627"/>
              <a:gd name="connsiteY10" fmla="*/ 16464 h 2327366"/>
              <a:gd name="connsiteX11" fmla="*/ 763564 w 3596627"/>
              <a:gd name="connsiteY11" fmla="*/ 10534 h 2327366"/>
              <a:gd name="connsiteX12" fmla="*/ 796289 w 3596627"/>
              <a:gd name="connsiteY12" fmla="*/ 8504 h 2327366"/>
              <a:gd name="connsiteX13" fmla="*/ 818235 w 3596627"/>
              <a:gd name="connsiteY13" fmla="*/ 8569 h 2327366"/>
              <a:gd name="connsiteX14" fmla="*/ 821411 w 3596627"/>
              <a:gd name="connsiteY14" fmla="*/ 8777 h 2327366"/>
              <a:gd name="connsiteX15" fmla="*/ 847551 w 3596627"/>
              <a:gd name="connsiteY15" fmla="*/ 13630 h 2327366"/>
              <a:gd name="connsiteX16" fmla="*/ 850082 w 3596627"/>
              <a:gd name="connsiteY16" fmla="*/ 11645 h 2327366"/>
              <a:gd name="connsiteX17" fmla="*/ 858406 w 3596627"/>
              <a:gd name="connsiteY17" fmla="*/ 9789 h 2327366"/>
              <a:gd name="connsiteX18" fmla="*/ 865370 w 3596627"/>
              <a:gd name="connsiteY18" fmla="*/ 12451 h 2327366"/>
              <a:gd name="connsiteX19" fmla="*/ 898261 w 3596627"/>
              <a:gd name="connsiteY19" fmla="*/ 17795 h 2327366"/>
              <a:gd name="connsiteX20" fmla="*/ 907383 w 3596627"/>
              <a:gd name="connsiteY20" fmla="*/ 18826 h 2327366"/>
              <a:gd name="connsiteX21" fmla="*/ 907465 w 3596627"/>
              <a:gd name="connsiteY21" fmla="*/ 18761 h 2327366"/>
              <a:gd name="connsiteX22" fmla="*/ 915720 w 3596627"/>
              <a:gd name="connsiteY22" fmla="*/ 16903 h 2327366"/>
              <a:gd name="connsiteX23" fmla="*/ 922624 w 3596627"/>
              <a:gd name="connsiteY23" fmla="*/ 19563 h 2327366"/>
              <a:gd name="connsiteX24" fmla="*/ 942103 w 3596627"/>
              <a:gd name="connsiteY24" fmla="*/ 22748 h 2327366"/>
              <a:gd name="connsiteX25" fmla="*/ 946472 w 3596627"/>
              <a:gd name="connsiteY25" fmla="*/ 23242 h 2327366"/>
              <a:gd name="connsiteX26" fmla="*/ 947493 w 3596627"/>
              <a:gd name="connsiteY26" fmla="*/ 23631 h 2327366"/>
              <a:gd name="connsiteX27" fmla="*/ 955236 w 3596627"/>
              <a:gd name="connsiteY27" fmla="*/ 24897 h 2327366"/>
              <a:gd name="connsiteX28" fmla="*/ 1003037 w 3596627"/>
              <a:gd name="connsiteY28" fmla="*/ 30330 h 2327366"/>
              <a:gd name="connsiteX29" fmla="*/ 1010185 w 3596627"/>
              <a:gd name="connsiteY29" fmla="*/ 33067 h 2327366"/>
              <a:gd name="connsiteX30" fmla="*/ 1026444 w 3596627"/>
              <a:gd name="connsiteY30" fmla="*/ 34666 h 2327366"/>
              <a:gd name="connsiteX31" fmla="*/ 1028589 w 3596627"/>
              <a:gd name="connsiteY31" fmla="*/ 32996 h 2327366"/>
              <a:gd name="connsiteX32" fmla="*/ 1035914 w 3596627"/>
              <a:gd name="connsiteY32" fmla="*/ 33820 h 2327366"/>
              <a:gd name="connsiteX33" fmla="*/ 1037904 w 3596627"/>
              <a:gd name="connsiteY33" fmla="*/ 33535 h 2327366"/>
              <a:gd name="connsiteX34" fmla="*/ 1049269 w 3596627"/>
              <a:gd name="connsiteY34" fmla="*/ 32404 h 2327366"/>
              <a:gd name="connsiteX35" fmla="*/ 1054180 w 3596627"/>
              <a:gd name="connsiteY35" fmla="*/ 35798 h 2327366"/>
              <a:gd name="connsiteX36" fmla="*/ 1179389 w 3596627"/>
              <a:gd name="connsiteY36" fmla="*/ 40171 h 2327366"/>
              <a:gd name="connsiteX37" fmla="*/ 1187237 w 3596627"/>
              <a:gd name="connsiteY37" fmla="*/ 37427 h 2327366"/>
              <a:gd name="connsiteX38" fmla="*/ 1219964 w 3596627"/>
              <a:gd name="connsiteY38" fmla="*/ 35397 h 2327366"/>
              <a:gd name="connsiteX39" fmla="*/ 1241910 w 3596627"/>
              <a:gd name="connsiteY39" fmla="*/ 35461 h 2327366"/>
              <a:gd name="connsiteX40" fmla="*/ 1245085 w 3596627"/>
              <a:gd name="connsiteY40" fmla="*/ 35668 h 2327366"/>
              <a:gd name="connsiteX41" fmla="*/ 1271225 w 3596627"/>
              <a:gd name="connsiteY41" fmla="*/ 40523 h 2327366"/>
              <a:gd name="connsiteX42" fmla="*/ 1273757 w 3596627"/>
              <a:gd name="connsiteY42" fmla="*/ 38537 h 2327366"/>
              <a:gd name="connsiteX43" fmla="*/ 1282080 w 3596627"/>
              <a:gd name="connsiteY43" fmla="*/ 36682 h 2327366"/>
              <a:gd name="connsiteX44" fmla="*/ 1289045 w 3596627"/>
              <a:gd name="connsiteY44" fmla="*/ 39344 h 2327366"/>
              <a:gd name="connsiteX45" fmla="*/ 1321937 w 3596627"/>
              <a:gd name="connsiteY45" fmla="*/ 44688 h 2327366"/>
              <a:gd name="connsiteX46" fmla="*/ 1327840 w 3596627"/>
              <a:gd name="connsiteY46" fmla="*/ 45355 h 2327366"/>
              <a:gd name="connsiteX47" fmla="*/ 1328258 w 3596627"/>
              <a:gd name="connsiteY47" fmla="*/ 45369 h 2327366"/>
              <a:gd name="connsiteX48" fmla="*/ 1335806 w 3596627"/>
              <a:gd name="connsiteY48" fmla="*/ 43670 h 2327366"/>
              <a:gd name="connsiteX49" fmla="*/ 1341409 w 3596627"/>
              <a:gd name="connsiteY49" fmla="*/ 45828 h 2327366"/>
              <a:gd name="connsiteX50" fmla="*/ 1859095 w 3596627"/>
              <a:gd name="connsiteY50" fmla="*/ 63906 h 2327366"/>
              <a:gd name="connsiteX51" fmla="*/ 2044078 w 3596627"/>
              <a:gd name="connsiteY51" fmla="*/ 67190 h 2327366"/>
              <a:gd name="connsiteX52" fmla="*/ 2209682 w 3596627"/>
              <a:gd name="connsiteY52" fmla="*/ 71312 h 2327366"/>
              <a:gd name="connsiteX53" fmla="*/ 2315947 w 3596627"/>
              <a:gd name="connsiteY53" fmla="*/ 75661 h 2327366"/>
              <a:gd name="connsiteX54" fmla="*/ 3386099 w 3596627"/>
              <a:gd name="connsiteY54" fmla="*/ 107106 h 2327366"/>
              <a:gd name="connsiteX55" fmla="*/ 3409972 w 3596627"/>
              <a:gd name="connsiteY55" fmla="*/ 103472 h 2327366"/>
              <a:gd name="connsiteX56" fmla="*/ 3497797 w 3596627"/>
              <a:gd name="connsiteY56" fmla="*/ 97874 h 2327366"/>
              <a:gd name="connsiteX57" fmla="*/ 3519348 w 3596627"/>
              <a:gd name="connsiteY57" fmla="*/ 107706 h 2327366"/>
              <a:gd name="connsiteX58" fmla="*/ 3532782 w 3596627"/>
              <a:gd name="connsiteY58" fmla="*/ 104208 h 2327366"/>
              <a:gd name="connsiteX59" fmla="*/ 3543760 w 3596627"/>
              <a:gd name="connsiteY59" fmla="*/ 107682 h 2327366"/>
              <a:gd name="connsiteX60" fmla="*/ 3550722 w 3596627"/>
              <a:gd name="connsiteY60" fmla="*/ 111939 h 2327366"/>
              <a:gd name="connsiteX61" fmla="*/ 3563070 w 3596627"/>
              <a:gd name="connsiteY61" fmla="*/ 112301 h 2327366"/>
              <a:gd name="connsiteX62" fmla="*/ 3562880 w 3596627"/>
              <a:gd name="connsiteY62" fmla="*/ 117601 h 2327366"/>
              <a:gd name="connsiteX63" fmla="*/ 3596627 w 3596627"/>
              <a:gd name="connsiteY63" fmla="*/ 118590 h 2327366"/>
              <a:gd name="connsiteX64" fmla="*/ 3519494 w 3596627"/>
              <a:gd name="connsiteY64" fmla="*/ 2327366 h 2327366"/>
              <a:gd name="connsiteX65" fmla="*/ 0 w 3596627"/>
              <a:gd name="connsiteY65" fmla="*/ 2327366 h 2327366"/>
              <a:gd name="connsiteX66" fmla="*/ 36766 w 3596627"/>
              <a:gd name="connsiteY66" fmla="*/ 1274525 h 2327366"/>
              <a:gd name="connsiteX67" fmla="*/ 37560 w 3596627"/>
              <a:gd name="connsiteY67" fmla="*/ 1251782 h 2327366"/>
              <a:gd name="connsiteX68" fmla="*/ 79274 w 3596627"/>
              <a:gd name="connsiteY68" fmla="*/ 57256 h 2327366"/>
              <a:gd name="connsiteX69" fmla="*/ 136761 w 3596627"/>
              <a:gd name="connsiteY69" fmla="*/ 3761 h 2327366"/>
              <a:gd name="connsiteX70" fmla="*/ 136837 w 3596627"/>
              <a:gd name="connsiteY70" fmla="*/ 3764 h 2327366"/>
              <a:gd name="connsiteX71" fmla="*/ 136846 w 3596627"/>
              <a:gd name="connsiteY71" fmla="*/ 2714 h 2327366"/>
              <a:gd name="connsiteX72" fmla="*/ 157169 w 3596627"/>
              <a:gd name="connsiteY72" fmla="*/ 85 h 2327366"/>
              <a:gd name="connsiteX0" fmla="*/ 157169 w 3596627"/>
              <a:gd name="connsiteY0" fmla="*/ 85 h 2327366"/>
              <a:gd name="connsiteX1" fmla="*/ 172192 w 3596627"/>
              <a:gd name="connsiteY1" fmla="*/ 4999 h 2327366"/>
              <a:gd name="connsiteX2" fmla="*/ 537703 w 3596627"/>
              <a:gd name="connsiteY2" fmla="*/ 17762 h 2327366"/>
              <a:gd name="connsiteX3" fmla="*/ 623399 w 3596627"/>
              <a:gd name="connsiteY3" fmla="*/ 20755 h 2327366"/>
              <a:gd name="connsiteX4" fmla="*/ 624275 w 3596627"/>
              <a:gd name="connsiteY4" fmla="*/ 20754 h 2327366"/>
              <a:gd name="connsiteX5" fmla="*/ 641137 w 3596627"/>
              <a:gd name="connsiteY5" fmla="*/ 19476 h 2327366"/>
              <a:gd name="connsiteX6" fmla="*/ 655754 w 3596627"/>
              <a:gd name="connsiteY6" fmla="*/ 21885 h 2327366"/>
              <a:gd name="connsiteX7" fmla="*/ 685741 w 3596627"/>
              <a:gd name="connsiteY7" fmla="*/ 22932 h 2327366"/>
              <a:gd name="connsiteX8" fmla="*/ 696087 w 3596627"/>
              <a:gd name="connsiteY8" fmla="*/ 21536 h 2327366"/>
              <a:gd name="connsiteX9" fmla="*/ 709805 w 3596627"/>
              <a:gd name="connsiteY9" fmla="*/ 18703 h 2327366"/>
              <a:gd name="connsiteX10" fmla="*/ 729453 w 3596627"/>
              <a:gd name="connsiteY10" fmla="*/ 16464 h 2327366"/>
              <a:gd name="connsiteX11" fmla="*/ 763564 w 3596627"/>
              <a:gd name="connsiteY11" fmla="*/ 10534 h 2327366"/>
              <a:gd name="connsiteX12" fmla="*/ 796289 w 3596627"/>
              <a:gd name="connsiteY12" fmla="*/ 8504 h 2327366"/>
              <a:gd name="connsiteX13" fmla="*/ 818235 w 3596627"/>
              <a:gd name="connsiteY13" fmla="*/ 8569 h 2327366"/>
              <a:gd name="connsiteX14" fmla="*/ 821411 w 3596627"/>
              <a:gd name="connsiteY14" fmla="*/ 8777 h 2327366"/>
              <a:gd name="connsiteX15" fmla="*/ 847551 w 3596627"/>
              <a:gd name="connsiteY15" fmla="*/ 13630 h 2327366"/>
              <a:gd name="connsiteX16" fmla="*/ 850082 w 3596627"/>
              <a:gd name="connsiteY16" fmla="*/ 11645 h 2327366"/>
              <a:gd name="connsiteX17" fmla="*/ 858406 w 3596627"/>
              <a:gd name="connsiteY17" fmla="*/ 9789 h 2327366"/>
              <a:gd name="connsiteX18" fmla="*/ 865370 w 3596627"/>
              <a:gd name="connsiteY18" fmla="*/ 12451 h 2327366"/>
              <a:gd name="connsiteX19" fmla="*/ 898261 w 3596627"/>
              <a:gd name="connsiteY19" fmla="*/ 17795 h 2327366"/>
              <a:gd name="connsiteX20" fmla="*/ 907383 w 3596627"/>
              <a:gd name="connsiteY20" fmla="*/ 18826 h 2327366"/>
              <a:gd name="connsiteX21" fmla="*/ 907465 w 3596627"/>
              <a:gd name="connsiteY21" fmla="*/ 18761 h 2327366"/>
              <a:gd name="connsiteX22" fmla="*/ 915720 w 3596627"/>
              <a:gd name="connsiteY22" fmla="*/ 16903 h 2327366"/>
              <a:gd name="connsiteX23" fmla="*/ 922624 w 3596627"/>
              <a:gd name="connsiteY23" fmla="*/ 19563 h 2327366"/>
              <a:gd name="connsiteX24" fmla="*/ 942103 w 3596627"/>
              <a:gd name="connsiteY24" fmla="*/ 22748 h 2327366"/>
              <a:gd name="connsiteX25" fmla="*/ 946472 w 3596627"/>
              <a:gd name="connsiteY25" fmla="*/ 23242 h 2327366"/>
              <a:gd name="connsiteX26" fmla="*/ 947493 w 3596627"/>
              <a:gd name="connsiteY26" fmla="*/ 23631 h 2327366"/>
              <a:gd name="connsiteX27" fmla="*/ 955236 w 3596627"/>
              <a:gd name="connsiteY27" fmla="*/ 24897 h 2327366"/>
              <a:gd name="connsiteX28" fmla="*/ 1003037 w 3596627"/>
              <a:gd name="connsiteY28" fmla="*/ 30330 h 2327366"/>
              <a:gd name="connsiteX29" fmla="*/ 1010185 w 3596627"/>
              <a:gd name="connsiteY29" fmla="*/ 33067 h 2327366"/>
              <a:gd name="connsiteX30" fmla="*/ 1026444 w 3596627"/>
              <a:gd name="connsiteY30" fmla="*/ 34666 h 2327366"/>
              <a:gd name="connsiteX31" fmla="*/ 1028589 w 3596627"/>
              <a:gd name="connsiteY31" fmla="*/ 32996 h 2327366"/>
              <a:gd name="connsiteX32" fmla="*/ 1035914 w 3596627"/>
              <a:gd name="connsiteY32" fmla="*/ 33820 h 2327366"/>
              <a:gd name="connsiteX33" fmla="*/ 1037904 w 3596627"/>
              <a:gd name="connsiteY33" fmla="*/ 33535 h 2327366"/>
              <a:gd name="connsiteX34" fmla="*/ 1049269 w 3596627"/>
              <a:gd name="connsiteY34" fmla="*/ 32404 h 2327366"/>
              <a:gd name="connsiteX35" fmla="*/ 1054180 w 3596627"/>
              <a:gd name="connsiteY35" fmla="*/ 35798 h 2327366"/>
              <a:gd name="connsiteX36" fmla="*/ 1179389 w 3596627"/>
              <a:gd name="connsiteY36" fmla="*/ 40171 h 2327366"/>
              <a:gd name="connsiteX37" fmla="*/ 1187237 w 3596627"/>
              <a:gd name="connsiteY37" fmla="*/ 37427 h 2327366"/>
              <a:gd name="connsiteX38" fmla="*/ 1219964 w 3596627"/>
              <a:gd name="connsiteY38" fmla="*/ 35397 h 2327366"/>
              <a:gd name="connsiteX39" fmla="*/ 1241910 w 3596627"/>
              <a:gd name="connsiteY39" fmla="*/ 35461 h 2327366"/>
              <a:gd name="connsiteX40" fmla="*/ 1245085 w 3596627"/>
              <a:gd name="connsiteY40" fmla="*/ 35668 h 2327366"/>
              <a:gd name="connsiteX41" fmla="*/ 1271225 w 3596627"/>
              <a:gd name="connsiteY41" fmla="*/ 40523 h 2327366"/>
              <a:gd name="connsiteX42" fmla="*/ 1273757 w 3596627"/>
              <a:gd name="connsiteY42" fmla="*/ 38537 h 2327366"/>
              <a:gd name="connsiteX43" fmla="*/ 1282080 w 3596627"/>
              <a:gd name="connsiteY43" fmla="*/ 36682 h 2327366"/>
              <a:gd name="connsiteX44" fmla="*/ 1289045 w 3596627"/>
              <a:gd name="connsiteY44" fmla="*/ 39344 h 2327366"/>
              <a:gd name="connsiteX45" fmla="*/ 1321937 w 3596627"/>
              <a:gd name="connsiteY45" fmla="*/ 44688 h 2327366"/>
              <a:gd name="connsiteX46" fmla="*/ 1327840 w 3596627"/>
              <a:gd name="connsiteY46" fmla="*/ 45355 h 2327366"/>
              <a:gd name="connsiteX47" fmla="*/ 1328258 w 3596627"/>
              <a:gd name="connsiteY47" fmla="*/ 45369 h 2327366"/>
              <a:gd name="connsiteX48" fmla="*/ 1335806 w 3596627"/>
              <a:gd name="connsiteY48" fmla="*/ 43670 h 2327366"/>
              <a:gd name="connsiteX49" fmla="*/ 1341409 w 3596627"/>
              <a:gd name="connsiteY49" fmla="*/ 45828 h 2327366"/>
              <a:gd name="connsiteX50" fmla="*/ 1859095 w 3596627"/>
              <a:gd name="connsiteY50" fmla="*/ 63906 h 2327366"/>
              <a:gd name="connsiteX51" fmla="*/ 2044078 w 3596627"/>
              <a:gd name="connsiteY51" fmla="*/ 67190 h 2327366"/>
              <a:gd name="connsiteX52" fmla="*/ 2209682 w 3596627"/>
              <a:gd name="connsiteY52" fmla="*/ 71312 h 2327366"/>
              <a:gd name="connsiteX53" fmla="*/ 2315947 w 3596627"/>
              <a:gd name="connsiteY53" fmla="*/ 75661 h 2327366"/>
              <a:gd name="connsiteX54" fmla="*/ 3386099 w 3596627"/>
              <a:gd name="connsiteY54" fmla="*/ 107106 h 2327366"/>
              <a:gd name="connsiteX55" fmla="*/ 3409972 w 3596627"/>
              <a:gd name="connsiteY55" fmla="*/ 103472 h 2327366"/>
              <a:gd name="connsiteX56" fmla="*/ 3497797 w 3596627"/>
              <a:gd name="connsiteY56" fmla="*/ 97874 h 2327366"/>
              <a:gd name="connsiteX57" fmla="*/ 3532782 w 3596627"/>
              <a:gd name="connsiteY57" fmla="*/ 104208 h 2327366"/>
              <a:gd name="connsiteX58" fmla="*/ 3543760 w 3596627"/>
              <a:gd name="connsiteY58" fmla="*/ 107682 h 2327366"/>
              <a:gd name="connsiteX59" fmla="*/ 3550722 w 3596627"/>
              <a:gd name="connsiteY59" fmla="*/ 111939 h 2327366"/>
              <a:gd name="connsiteX60" fmla="*/ 3563070 w 3596627"/>
              <a:gd name="connsiteY60" fmla="*/ 112301 h 2327366"/>
              <a:gd name="connsiteX61" fmla="*/ 3562880 w 3596627"/>
              <a:gd name="connsiteY61" fmla="*/ 117601 h 2327366"/>
              <a:gd name="connsiteX62" fmla="*/ 3596627 w 3596627"/>
              <a:gd name="connsiteY62" fmla="*/ 118590 h 2327366"/>
              <a:gd name="connsiteX63" fmla="*/ 3519494 w 3596627"/>
              <a:gd name="connsiteY63" fmla="*/ 2327366 h 2327366"/>
              <a:gd name="connsiteX64" fmla="*/ 0 w 3596627"/>
              <a:gd name="connsiteY64" fmla="*/ 2327366 h 2327366"/>
              <a:gd name="connsiteX65" fmla="*/ 36766 w 3596627"/>
              <a:gd name="connsiteY65" fmla="*/ 1274525 h 2327366"/>
              <a:gd name="connsiteX66" fmla="*/ 37560 w 3596627"/>
              <a:gd name="connsiteY66" fmla="*/ 1251782 h 2327366"/>
              <a:gd name="connsiteX67" fmla="*/ 79274 w 3596627"/>
              <a:gd name="connsiteY67" fmla="*/ 57256 h 2327366"/>
              <a:gd name="connsiteX68" fmla="*/ 136761 w 3596627"/>
              <a:gd name="connsiteY68" fmla="*/ 3761 h 2327366"/>
              <a:gd name="connsiteX69" fmla="*/ 136837 w 3596627"/>
              <a:gd name="connsiteY69" fmla="*/ 3764 h 2327366"/>
              <a:gd name="connsiteX70" fmla="*/ 136846 w 3596627"/>
              <a:gd name="connsiteY70" fmla="*/ 2714 h 2327366"/>
              <a:gd name="connsiteX71" fmla="*/ 157169 w 3596627"/>
              <a:gd name="connsiteY71" fmla="*/ 85 h 2327366"/>
              <a:gd name="connsiteX0" fmla="*/ 157169 w 3597659"/>
              <a:gd name="connsiteY0" fmla="*/ 46969 h 2374250"/>
              <a:gd name="connsiteX1" fmla="*/ 172192 w 3597659"/>
              <a:gd name="connsiteY1" fmla="*/ 51883 h 2374250"/>
              <a:gd name="connsiteX2" fmla="*/ 537703 w 3597659"/>
              <a:gd name="connsiteY2" fmla="*/ 64646 h 2374250"/>
              <a:gd name="connsiteX3" fmla="*/ 623399 w 3597659"/>
              <a:gd name="connsiteY3" fmla="*/ 67639 h 2374250"/>
              <a:gd name="connsiteX4" fmla="*/ 624275 w 3597659"/>
              <a:gd name="connsiteY4" fmla="*/ 67638 h 2374250"/>
              <a:gd name="connsiteX5" fmla="*/ 641137 w 3597659"/>
              <a:gd name="connsiteY5" fmla="*/ 66360 h 2374250"/>
              <a:gd name="connsiteX6" fmla="*/ 655754 w 3597659"/>
              <a:gd name="connsiteY6" fmla="*/ 68769 h 2374250"/>
              <a:gd name="connsiteX7" fmla="*/ 685741 w 3597659"/>
              <a:gd name="connsiteY7" fmla="*/ 69816 h 2374250"/>
              <a:gd name="connsiteX8" fmla="*/ 696087 w 3597659"/>
              <a:gd name="connsiteY8" fmla="*/ 68420 h 2374250"/>
              <a:gd name="connsiteX9" fmla="*/ 709805 w 3597659"/>
              <a:gd name="connsiteY9" fmla="*/ 65587 h 2374250"/>
              <a:gd name="connsiteX10" fmla="*/ 729453 w 3597659"/>
              <a:gd name="connsiteY10" fmla="*/ 63348 h 2374250"/>
              <a:gd name="connsiteX11" fmla="*/ 763564 w 3597659"/>
              <a:gd name="connsiteY11" fmla="*/ 57418 h 2374250"/>
              <a:gd name="connsiteX12" fmla="*/ 796289 w 3597659"/>
              <a:gd name="connsiteY12" fmla="*/ 55388 h 2374250"/>
              <a:gd name="connsiteX13" fmla="*/ 818235 w 3597659"/>
              <a:gd name="connsiteY13" fmla="*/ 55453 h 2374250"/>
              <a:gd name="connsiteX14" fmla="*/ 821411 w 3597659"/>
              <a:gd name="connsiteY14" fmla="*/ 55661 h 2374250"/>
              <a:gd name="connsiteX15" fmla="*/ 847551 w 3597659"/>
              <a:gd name="connsiteY15" fmla="*/ 60514 h 2374250"/>
              <a:gd name="connsiteX16" fmla="*/ 850082 w 3597659"/>
              <a:gd name="connsiteY16" fmla="*/ 58529 h 2374250"/>
              <a:gd name="connsiteX17" fmla="*/ 858406 w 3597659"/>
              <a:gd name="connsiteY17" fmla="*/ 56673 h 2374250"/>
              <a:gd name="connsiteX18" fmla="*/ 865370 w 3597659"/>
              <a:gd name="connsiteY18" fmla="*/ 59335 h 2374250"/>
              <a:gd name="connsiteX19" fmla="*/ 898261 w 3597659"/>
              <a:gd name="connsiteY19" fmla="*/ 64679 h 2374250"/>
              <a:gd name="connsiteX20" fmla="*/ 907383 w 3597659"/>
              <a:gd name="connsiteY20" fmla="*/ 65710 h 2374250"/>
              <a:gd name="connsiteX21" fmla="*/ 907465 w 3597659"/>
              <a:gd name="connsiteY21" fmla="*/ 65645 h 2374250"/>
              <a:gd name="connsiteX22" fmla="*/ 915720 w 3597659"/>
              <a:gd name="connsiteY22" fmla="*/ 63787 h 2374250"/>
              <a:gd name="connsiteX23" fmla="*/ 922624 w 3597659"/>
              <a:gd name="connsiteY23" fmla="*/ 66447 h 2374250"/>
              <a:gd name="connsiteX24" fmla="*/ 942103 w 3597659"/>
              <a:gd name="connsiteY24" fmla="*/ 69632 h 2374250"/>
              <a:gd name="connsiteX25" fmla="*/ 946472 w 3597659"/>
              <a:gd name="connsiteY25" fmla="*/ 70126 h 2374250"/>
              <a:gd name="connsiteX26" fmla="*/ 947493 w 3597659"/>
              <a:gd name="connsiteY26" fmla="*/ 70515 h 2374250"/>
              <a:gd name="connsiteX27" fmla="*/ 955236 w 3597659"/>
              <a:gd name="connsiteY27" fmla="*/ 71781 h 2374250"/>
              <a:gd name="connsiteX28" fmla="*/ 1003037 w 3597659"/>
              <a:gd name="connsiteY28" fmla="*/ 77214 h 2374250"/>
              <a:gd name="connsiteX29" fmla="*/ 1010185 w 3597659"/>
              <a:gd name="connsiteY29" fmla="*/ 79951 h 2374250"/>
              <a:gd name="connsiteX30" fmla="*/ 1026444 w 3597659"/>
              <a:gd name="connsiteY30" fmla="*/ 81550 h 2374250"/>
              <a:gd name="connsiteX31" fmla="*/ 1028589 w 3597659"/>
              <a:gd name="connsiteY31" fmla="*/ 79880 h 2374250"/>
              <a:gd name="connsiteX32" fmla="*/ 1035914 w 3597659"/>
              <a:gd name="connsiteY32" fmla="*/ 80704 h 2374250"/>
              <a:gd name="connsiteX33" fmla="*/ 1037904 w 3597659"/>
              <a:gd name="connsiteY33" fmla="*/ 80419 h 2374250"/>
              <a:gd name="connsiteX34" fmla="*/ 1049269 w 3597659"/>
              <a:gd name="connsiteY34" fmla="*/ 79288 h 2374250"/>
              <a:gd name="connsiteX35" fmla="*/ 1054180 w 3597659"/>
              <a:gd name="connsiteY35" fmla="*/ 82682 h 2374250"/>
              <a:gd name="connsiteX36" fmla="*/ 1179389 w 3597659"/>
              <a:gd name="connsiteY36" fmla="*/ 87055 h 2374250"/>
              <a:gd name="connsiteX37" fmla="*/ 1187237 w 3597659"/>
              <a:gd name="connsiteY37" fmla="*/ 84311 h 2374250"/>
              <a:gd name="connsiteX38" fmla="*/ 1219964 w 3597659"/>
              <a:gd name="connsiteY38" fmla="*/ 82281 h 2374250"/>
              <a:gd name="connsiteX39" fmla="*/ 1241910 w 3597659"/>
              <a:gd name="connsiteY39" fmla="*/ 82345 h 2374250"/>
              <a:gd name="connsiteX40" fmla="*/ 1245085 w 3597659"/>
              <a:gd name="connsiteY40" fmla="*/ 82552 h 2374250"/>
              <a:gd name="connsiteX41" fmla="*/ 1271225 w 3597659"/>
              <a:gd name="connsiteY41" fmla="*/ 87407 h 2374250"/>
              <a:gd name="connsiteX42" fmla="*/ 1273757 w 3597659"/>
              <a:gd name="connsiteY42" fmla="*/ 85421 h 2374250"/>
              <a:gd name="connsiteX43" fmla="*/ 1282080 w 3597659"/>
              <a:gd name="connsiteY43" fmla="*/ 83566 h 2374250"/>
              <a:gd name="connsiteX44" fmla="*/ 1289045 w 3597659"/>
              <a:gd name="connsiteY44" fmla="*/ 86228 h 2374250"/>
              <a:gd name="connsiteX45" fmla="*/ 1321937 w 3597659"/>
              <a:gd name="connsiteY45" fmla="*/ 91572 h 2374250"/>
              <a:gd name="connsiteX46" fmla="*/ 1327840 w 3597659"/>
              <a:gd name="connsiteY46" fmla="*/ 92239 h 2374250"/>
              <a:gd name="connsiteX47" fmla="*/ 1328258 w 3597659"/>
              <a:gd name="connsiteY47" fmla="*/ 92253 h 2374250"/>
              <a:gd name="connsiteX48" fmla="*/ 1335806 w 3597659"/>
              <a:gd name="connsiteY48" fmla="*/ 90554 h 2374250"/>
              <a:gd name="connsiteX49" fmla="*/ 1341409 w 3597659"/>
              <a:gd name="connsiteY49" fmla="*/ 92712 h 2374250"/>
              <a:gd name="connsiteX50" fmla="*/ 1859095 w 3597659"/>
              <a:gd name="connsiteY50" fmla="*/ 110790 h 2374250"/>
              <a:gd name="connsiteX51" fmla="*/ 2044078 w 3597659"/>
              <a:gd name="connsiteY51" fmla="*/ 114074 h 2374250"/>
              <a:gd name="connsiteX52" fmla="*/ 2209682 w 3597659"/>
              <a:gd name="connsiteY52" fmla="*/ 118196 h 2374250"/>
              <a:gd name="connsiteX53" fmla="*/ 2315947 w 3597659"/>
              <a:gd name="connsiteY53" fmla="*/ 122545 h 2374250"/>
              <a:gd name="connsiteX54" fmla="*/ 3386099 w 3597659"/>
              <a:gd name="connsiteY54" fmla="*/ 153990 h 2374250"/>
              <a:gd name="connsiteX55" fmla="*/ 3409972 w 3597659"/>
              <a:gd name="connsiteY55" fmla="*/ 150356 h 2374250"/>
              <a:gd name="connsiteX56" fmla="*/ 3497797 w 3597659"/>
              <a:gd name="connsiteY56" fmla="*/ 144758 h 2374250"/>
              <a:gd name="connsiteX57" fmla="*/ 3532782 w 3597659"/>
              <a:gd name="connsiteY57" fmla="*/ 151092 h 2374250"/>
              <a:gd name="connsiteX58" fmla="*/ 3543760 w 3597659"/>
              <a:gd name="connsiteY58" fmla="*/ 154566 h 2374250"/>
              <a:gd name="connsiteX59" fmla="*/ 3550722 w 3597659"/>
              <a:gd name="connsiteY59" fmla="*/ 158823 h 2374250"/>
              <a:gd name="connsiteX60" fmla="*/ 3563070 w 3597659"/>
              <a:gd name="connsiteY60" fmla="*/ 159185 h 2374250"/>
              <a:gd name="connsiteX61" fmla="*/ 3596627 w 3597659"/>
              <a:gd name="connsiteY61" fmla="*/ 165474 h 2374250"/>
              <a:gd name="connsiteX62" fmla="*/ 3519494 w 3597659"/>
              <a:gd name="connsiteY62" fmla="*/ 2374250 h 2374250"/>
              <a:gd name="connsiteX63" fmla="*/ 0 w 3597659"/>
              <a:gd name="connsiteY63" fmla="*/ 2374250 h 2374250"/>
              <a:gd name="connsiteX64" fmla="*/ 36766 w 3597659"/>
              <a:gd name="connsiteY64" fmla="*/ 1321409 h 2374250"/>
              <a:gd name="connsiteX65" fmla="*/ 37560 w 3597659"/>
              <a:gd name="connsiteY65" fmla="*/ 1298666 h 2374250"/>
              <a:gd name="connsiteX66" fmla="*/ 79274 w 3597659"/>
              <a:gd name="connsiteY66" fmla="*/ 104140 h 2374250"/>
              <a:gd name="connsiteX67" fmla="*/ 136761 w 3597659"/>
              <a:gd name="connsiteY67" fmla="*/ 50645 h 2374250"/>
              <a:gd name="connsiteX68" fmla="*/ 136837 w 3597659"/>
              <a:gd name="connsiteY68" fmla="*/ 50648 h 2374250"/>
              <a:gd name="connsiteX69" fmla="*/ 136846 w 3597659"/>
              <a:gd name="connsiteY69" fmla="*/ 49598 h 2374250"/>
              <a:gd name="connsiteX70" fmla="*/ 157169 w 3597659"/>
              <a:gd name="connsiteY70" fmla="*/ 46969 h 2374250"/>
              <a:gd name="connsiteX0" fmla="*/ 157169 w 3596627"/>
              <a:gd name="connsiteY0" fmla="*/ 85 h 2327366"/>
              <a:gd name="connsiteX1" fmla="*/ 172192 w 3596627"/>
              <a:gd name="connsiteY1" fmla="*/ 4999 h 2327366"/>
              <a:gd name="connsiteX2" fmla="*/ 537703 w 3596627"/>
              <a:gd name="connsiteY2" fmla="*/ 17762 h 2327366"/>
              <a:gd name="connsiteX3" fmla="*/ 623399 w 3596627"/>
              <a:gd name="connsiteY3" fmla="*/ 20755 h 2327366"/>
              <a:gd name="connsiteX4" fmla="*/ 624275 w 3596627"/>
              <a:gd name="connsiteY4" fmla="*/ 20754 h 2327366"/>
              <a:gd name="connsiteX5" fmla="*/ 641137 w 3596627"/>
              <a:gd name="connsiteY5" fmla="*/ 19476 h 2327366"/>
              <a:gd name="connsiteX6" fmla="*/ 655754 w 3596627"/>
              <a:gd name="connsiteY6" fmla="*/ 21885 h 2327366"/>
              <a:gd name="connsiteX7" fmla="*/ 685741 w 3596627"/>
              <a:gd name="connsiteY7" fmla="*/ 22932 h 2327366"/>
              <a:gd name="connsiteX8" fmla="*/ 696087 w 3596627"/>
              <a:gd name="connsiteY8" fmla="*/ 21536 h 2327366"/>
              <a:gd name="connsiteX9" fmla="*/ 709805 w 3596627"/>
              <a:gd name="connsiteY9" fmla="*/ 18703 h 2327366"/>
              <a:gd name="connsiteX10" fmla="*/ 729453 w 3596627"/>
              <a:gd name="connsiteY10" fmla="*/ 16464 h 2327366"/>
              <a:gd name="connsiteX11" fmla="*/ 763564 w 3596627"/>
              <a:gd name="connsiteY11" fmla="*/ 10534 h 2327366"/>
              <a:gd name="connsiteX12" fmla="*/ 796289 w 3596627"/>
              <a:gd name="connsiteY12" fmla="*/ 8504 h 2327366"/>
              <a:gd name="connsiteX13" fmla="*/ 818235 w 3596627"/>
              <a:gd name="connsiteY13" fmla="*/ 8569 h 2327366"/>
              <a:gd name="connsiteX14" fmla="*/ 821411 w 3596627"/>
              <a:gd name="connsiteY14" fmla="*/ 8777 h 2327366"/>
              <a:gd name="connsiteX15" fmla="*/ 847551 w 3596627"/>
              <a:gd name="connsiteY15" fmla="*/ 13630 h 2327366"/>
              <a:gd name="connsiteX16" fmla="*/ 850082 w 3596627"/>
              <a:gd name="connsiteY16" fmla="*/ 11645 h 2327366"/>
              <a:gd name="connsiteX17" fmla="*/ 858406 w 3596627"/>
              <a:gd name="connsiteY17" fmla="*/ 9789 h 2327366"/>
              <a:gd name="connsiteX18" fmla="*/ 865370 w 3596627"/>
              <a:gd name="connsiteY18" fmla="*/ 12451 h 2327366"/>
              <a:gd name="connsiteX19" fmla="*/ 898261 w 3596627"/>
              <a:gd name="connsiteY19" fmla="*/ 17795 h 2327366"/>
              <a:gd name="connsiteX20" fmla="*/ 907383 w 3596627"/>
              <a:gd name="connsiteY20" fmla="*/ 18826 h 2327366"/>
              <a:gd name="connsiteX21" fmla="*/ 907465 w 3596627"/>
              <a:gd name="connsiteY21" fmla="*/ 18761 h 2327366"/>
              <a:gd name="connsiteX22" fmla="*/ 915720 w 3596627"/>
              <a:gd name="connsiteY22" fmla="*/ 16903 h 2327366"/>
              <a:gd name="connsiteX23" fmla="*/ 922624 w 3596627"/>
              <a:gd name="connsiteY23" fmla="*/ 19563 h 2327366"/>
              <a:gd name="connsiteX24" fmla="*/ 942103 w 3596627"/>
              <a:gd name="connsiteY24" fmla="*/ 22748 h 2327366"/>
              <a:gd name="connsiteX25" fmla="*/ 946472 w 3596627"/>
              <a:gd name="connsiteY25" fmla="*/ 23242 h 2327366"/>
              <a:gd name="connsiteX26" fmla="*/ 947493 w 3596627"/>
              <a:gd name="connsiteY26" fmla="*/ 23631 h 2327366"/>
              <a:gd name="connsiteX27" fmla="*/ 955236 w 3596627"/>
              <a:gd name="connsiteY27" fmla="*/ 24897 h 2327366"/>
              <a:gd name="connsiteX28" fmla="*/ 1003037 w 3596627"/>
              <a:gd name="connsiteY28" fmla="*/ 30330 h 2327366"/>
              <a:gd name="connsiteX29" fmla="*/ 1010185 w 3596627"/>
              <a:gd name="connsiteY29" fmla="*/ 33067 h 2327366"/>
              <a:gd name="connsiteX30" fmla="*/ 1026444 w 3596627"/>
              <a:gd name="connsiteY30" fmla="*/ 34666 h 2327366"/>
              <a:gd name="connsiteX31" fmla="*/ 1028589 w 3596627"/>
              <a:gd name="connsiteY31" fmla="*/ 32996 h 2327366"/>
              <a:gd name="connsiteX32" fmla="*/ 1035914 w 3596627"/>
              <a:gd name="connsiteY32" fmla="*/ 33820 h 2327366"/>
              <a:gd name="connsiteX33" fmla="*/ 1037904 w 3596627"/>
              <a:gd name="connsiteY33" fmla="*/ 33535 h 2327366"/>
              <a:gd name="connsiteX34" fmla="*/ 1049269 w 3596627"/>
              <a:gd name="connsiteY34" fmla="*/ 32404 h 2327366"/>
              <a:gd name="connsiteX35" fmla="*/ 1054180 w 3596627"/>
              <a:gd name="connsiteY35" fmla="*/ 35798 h 2327366"/>
              <a:gd name="connsiteX36" fmla="*/ 1179389 w 3596627"/>
              <a:gd name="connsiteY36" fmla="*/ 40171 h 2327366"/>
              <a:gd name="connsiteX37" fmla="*/ 1187237 w 3596627"/>
              <a:gd name="connsiteY37" fmla="*/ 37427 h 2327366"/>
              <a:gd name="connsiteX38" fmla="*/ 1219964 w 3596627"/>
              <a:gd name="connsiteY38" fmla="*/ 35397 h 2327366"/>
              <a:gd name="connsiteX39" fmla="*/ 1241910 w 3596627"/>
              <a:gd name="connsiteY39" fmla="*/ 35461 h 2327366"/>
              <a:gd name="connsiteX40" fmla="*/ 1245085 w 3596627"/>
              <a:gd name="connsiteY40" fmla="*/ 35668 h 2327366"/>
              <a:gd name="connsiteX41" fmla="*/ 1271225 w 3596627"/>
              <a:gd name="connsiteY41" fmla="*/ 40523 h 2327366"/>
              <a:gd name="connsiteX42" fmla="*/ 1273757 w 3596627"/>
              <a:gd name="connsiteY42" fmla="*/ 38537 h 2327366"/>
              <a:gd name="connsiteX43" fmla="*/ 1282080 w 3596627"/>
              <a:gd name="connsiteY43" fmla="*/ 36682 h 2327366"/>
              <a:gd name="connsiteX44" fmla="*/ 1289045 w 3596627"/>
              <a:gd name="connsiteY44" fmla="*/ 39344 h 2327366"/>
              <a:gd name="connsiteX45" fmla="*/ 1321937 w 3596627"/>
              <a:gd name="connsiteY45" fmla="*/ 44688 h 2327366"/>
              <a:gd name="connsiteX46" fmla="*/ 1327840 w 3596627"/>
              <a:gd name="connsiteY46" fmla="*/ 45355 h 2327366"/>
              <a:gd name="connsiteX47" fmla="*/ 1328258 w 3596627"/>
              <a:gd name="connsiteY47" fmla="*/ 45369 h 2327366"/>
              <a:gd name="connsiteX48" fmla="*/ 1335806 w 3596627"/>
              <a:gd name="connsiteY48" fmla="*/ 43670 h 2327366"/>
              <a:gd name="connsiteX49" fmla="*/ 1341409 w 3596627"/>
              <a:gd name="connsiteY49" fmla="*/ 45828 h 2327366"/>
              <a:gd name="connsiteX50" fmla="*/ 1859095 w 3596627"/>
              <a:gd name="connsiteY50" fmla="*/ 63906 h 2327366"/>
              <a:gd name="connsiteX51" fmla="*/ 2044078 w 3596627"/>
              <a:gd name="connsiteY51" fmla="*/ 67190 h 2327366"/>
              <a:gd name="connsiteX52" fmla="*/ 2209682 w 3596627"/>
              <a:gd name="connsiteY52" fmla="*/ 71312 h 2327366"/>
              <a:gd name="connsiteX53" fmla="*/ 2315947 w 3596627"/>
              <a:gd name="connsiteY53" fmla="*/ 75661 h 2327366"/>
              <a:gd name="connsiteX54" fmla="*/ 3386099 w 3596627"/>
              <a:gd name="connsiteY54" fmla="*/ 107106 h 2327366"/>
              <a:gd name="connsiteX55" fmla="*/ 3409972 w 3596627"/>
              <a:gd name="connsiteY55" fmla="*/ 103472 h 2327366"/>
              <a:gd name="connsiteX56" fmla="*/ 3497797 w 3596627"/>
              <a:gd name="connsiteY56" fmla="*/ 97874 h 2327366"/>
              <a:gd name="connsiteX57" fmla="*/ 3532782 w 3596627"/>
              <a:gd name="connsiteY57" fmla="*/ 104208 h 2327366"/>
              <a:gd name="connsiteX58" fmla="*/ 3543760 w 3596627"/>
              <a:gd name="connsiteY58" fmla="*/ 107682 h 2327366"/>
              <a:gd name="connsiteX59" fmla="*/ 3550722 w 3596627"/>
              <a:gd name="connsiteY59" fmla="*/ 111939 h 2327366"/>
              <a:gd name="connsiteX60" fmla="*/ 3596627 w 3596627"/>
              <a:gd name="connsiteY60" fmla="*/ 118590 h 2327366"/>
              <a:gd name="connsiteX61" fmla="*/ 3519494 w 3596627"/>
              <a:gd name="connsiteY61" fmla="*/ 2327366 h 2327366"/>
              <a:gd name="connsiteX62" fmla="*/ 0 w 3596627"/>
              <a:gd name="connsiteY62" fmla="*/ 2327366 h 2327366"/>
              <a:gd name="connsiteX63" fmla="*/ 36766 w 3596627"/>
              <a:gd name="connsiteY63" fmla="*/ 1274525 h 2327366"/>
              <a:gd name="connsiteX64" fmla="*/ 37560 w 3596627"/>
              <a:gd name="connsiteY64" fmla="*/ 1251782 h 2327366"/>
              <a:gd name="connsiteX65" fmla="*/ 79274 w 3596627"/>
              <a:gd name="connsiteY65" fmla="*/ 57256 h 2327366"/>
              <a:gd name="connsiteX66" fmla="*/ 136761 w 3596627"/>
              <a:gd name="connsiteY66" fmla="*/ 3761 h 2327366"/>
              <a:gd name="connsiteX67" fmla="*/ 136837 w 3596627"/>
              <a:gd name="connsiteY67" fmla="*/ 3764 h 2327366"/>
              <a:gd name="connsiteX68" fmla="*/ 136846 w 3596627"/>
              <a:gd name="connsiteY68" fmla="*/ 2714 h 2327366"/>
              <a:gd name="connsiteX69" fmla="*/ 157169 w 3596627"/>
              <a:gd name="connsiteY69" fmla="*/ 85 h 2327366"/>
              <a:gd name="connsiteX0" fmla="*/ 157169 w 3596627"/>
              <a:gd name="connsiteY0" fmla="*/ 85 h 2327366"/>
              <a:gd name="connsiteX1" fmla="*/ 172192 w 3596627"/>
              <a:gd name="connsiteY1" fmla="*/ 4999 h 2327366"/>
              <a:gd name="connsiteX2" fmla="*/ 537703 w 3596627"/>
              <a:gd name="connsiteY2" fmla="*/ 17762 h 2327366"/>
              <a:gd name="connsiteX3" fmla="*/ 623399 w 3596627"/>
              <a:gd name="connsiteY3" fmla="*/ 20755 h 2327366"/>
              <a:gd name="connsiteX4" fmla="*/ 624275 w 3596627"/>
              <a:gd name="connsiteY4" fmla="*/ 20754 h 2327366"/>
              <a:gd name="connsiteX5" fmla="*/ 641137 w 3596627"/>
              <a:gd name="connsiteY5" fmla="*/ 19476 h 2327366"/>
              <a:gd name="connsiteX6" fmla="*/ 655754 w 3596627"/>
              <a:gd name="connsiteY6" fmla="*/ 21885 h 2327366"/>
              <a:gd name="connsiteX7" fmla="*/ 685741 w 3596627"/>
              <a:gd name="connsiteY7" fmla="*/ 22932 h 2327366"/>
              <a:gd name="connsiteX8" fmla="*/ 696087 w 3596627"/>
              <a:gd name="connsiteY8" fmla="*/ 21536 h 2327366"/>
              <a:gd name="connsiteX9" fmla="*/ 709805 w 3596627"/>
              <a:gd name="connsiteY9" fmla="*/ 18703 h 2327366"/>
              <a:gd name="connsiteX10" fmla="*/ 729453 w 3596627"/>
              <a:gd name="connsiteY10" fmla="*/ 16464 h 2327366"/>
              <a:gd name="connsiteX11" fmla="*/ 763564 w 3596627"/>
              <a:gd name="connsiteY11" fmla="*/ 10534 h 2327366"/>
              <a:gd name="connsiteX12" fmla="*/ 796289 w 3596627"/>
              <a:gd name="connsiteY12" fmla="*/ 8504 h 2327366"/>
              <a:gd name="connsiteX13" fmla="*/ 818235 w 3596627"/>
              <a:gd name="connsiteY13" fmla="*/ 8569 h 2327366"/>
              <a:gd name="connsiteX14" fmla="*/ 821411 w 3596627"/>
              <a:gd name="connsiteY14" fmla="*/ 8777 h 2327366"/>
              <a:gd name="connsiteX15" fmla="*/ 847551 w 3596627"/>
              <a:gd name="connsiteY15" fmla="*/ 13630 h 2327366"/>
              <a:gd name="connsiteX16" fmla="*/ 850082 w 3596627"/>
              <a:gd name="connsiteY16" fmla="*/ 11645 h 2327366"/>
              <a:gd name="connsiteX17" fmla="*/ 858406 w 3596627"/>
              <a:gd name="connsiteY17" fmla="*/ 9789 h 2327366"/>
              <a:gd name="connsiteX18" fmla="*/ 865370 w 3596627"/>
              <a:gd name="connsiteY18" fmla="*/ 12451 h 2327366"/>
              <a:gd name="connsiteX19" fmla="*/ 898261 w 3596627"/>
              <a:gd name="connsiteY19" fmla="*/ 17795 h 2327366"/>
              <a:gd name="connsiteX20" fmla="*/ 907383 w 3596627"/>
              <a:gd name="connsiteY20" fmla="*/ 18826 h 2327366"/>
              <a:gd name="connsiteX21" fmla="*/ 907465 w 3596627"/>
              <a:gd name="connsiteY21" fmla="*/ 18761 h 2327366"/>
              <a:gd name="connsiteX22" fmla="*/ 915720 w 3596627"/>
              <a:gd name="connsiteY22" fmla="*/ 16903 h 2327366"/>
              <a:gd name="connsiteX23" fmla="*/ 922624 w 3596627"/>
              <a:gd name="connsiteY23" fmla="*/ 19563 h 2327366"/>
              <a:gd name="connsiteX24" fmla="*/ 942103 w 3596627"/>
              <a:gd name="connsiteY24" fmla="*/ 22748 h 2327366"/>
              <a:gd name="connsiteX25" fmla="*/ 946472 w 3596627"/>
              <a:gd name="connsiteY25" fmla="*/ 23242 h 2327366"/>
              <a:gd name="connsiteX26" fmla="*/ 947493 w 3596627"/>
              <a:gd name="connsiteY26" fmla="*/ 23631 h 2327366"/>
              <a:gd name="connsiteX27" fmla="*/ 955236 w 3596627"/>
              <a:gd name="connsiteY27" fmla="*/ 24897 h 2327366"/>
              <a:gd name="connsiteX28" fmla="*/ 1003037 w 3596627"/>
              <a:gd name="connsiteY28" fmla="*/ 30330 h 2327366"/>
              <a:gd name="connsiteX29" fmla="*/ 1010185 w 3596627"/>
              <a:gd name="connsiteY29" fmla="*/ 33067 h 2327366"/>
              <a:gd name="connsiteX30" fmla="*/ 1026444 w 3596627"/>
              <a:gd name="connsiteY30" fmla="*/ 34666 h 2327366"/>
              <a:gd name="connsiteX31" fmla="*/ 1028589 w 3596627"/>
              <a:gd name="connsiteY31" fmla="*/ 32996 h 2327366"/>
              <a:gd name="connsiteX32" fmla="*/ 1035914 w 3596627"/>
              <a:gd name="connsiteY32" fmla="*/ 33820 h 2327366"/>
              <a:gd name="connsiteX33" fmla="*/ 1037904 w 3596627"/>
              <a:gd name="connsiteY33" fmla="*/ 33535 h 2327366"/>
              <a:gd name="connsiteX34" fmla="*/ 1049269 w 3596627"/>
              <a:gd name="connsiteY34" fmla="*/ 32404 h 2327366"/>
              <a:gd name="connsiteX35" fmla="*/ 1054180 w 3596627"/>
              <a:gd name="connsiteY35" fmla="*/ 35798 h 2327366"/>
              <a:gd name="connsiteX36" fmla="*/ 1179389 w 3596627"/>
              <a:gd name="connsiteY36" fmla="*/ 40171 h 2327366"/>
              <a:gd name="connsiteX37" fmla="*/ 1187237 w 3596627"/>
              <a:gd name="connsiteY37" fmla="*/ 37427 h 2327366"/>
              <a:gd name="connsiteX38" fmla="*/ 1219964 w 3596627"/>
              <a:gd name="connsiteY38" fmla="*/ 35397 h 2327366"/>
              <a:gd name="connsiteX39" fmla="*/ 1241910 w 3596627"/>
              <a:gd name="connsiteY39" fmla="*/ 35461 h 2327366"/>
              <a:gd name="connsiteX40" fmla="*/ 1245085 w 3596627"/>
              <a:gd name="connsiteY40" fmla="*/ 35668 h 2327366"/>
              <a:gd name="connsiteX41" fmla="*/ 1271225 w 3596627"/>
              <a:gd name="connsiteY41" fmla="*/ 40523 h 2327366"/>
              <a:gd name="connsiteX42" fmla="*/ 1273757 w 3596627"/>
              <a:gd name="connsiteY42" fmla="*/ 38537 h 2327366"/>
              <a:gd name="connsiteX43" fmla="*/ 1282080 w 3596627"/>
              <a:gd name="connsiteY43" fmla="*/ 36682 h 2327366"/>
              <a:gd name="connsiteX44" fmla="*/ 1289045 w 3596627"/>
              <a:gd name="connsiteY44" fmla="*/ 39344 h 2327366"/>
              <a:gd name="connsiteX45" fmla="*/ 1321937 w 3596627"/>
              <a:gd name="connsiteY45" fmla="*/ 44688 h 2327366"/>
              <a:gd name="connsiteX46" fmla="*/ 1327840 w 3596627"/>
              <a:gd name="connsiteY46" fmla="*/ 45355 h 2327366"/>
              <a:gd name="connsiteX47" fmla="*/ 1328258 w 3596627"/>
              <a:gd name="connsiteY47" fmla="*/ 45369 h 2327366"/>
              <a:gd name="connsiteX48" fmla="*/ 1335806 w 3596627"/>
              <a:gd name="connsiteY48" fmla="*/ 43670 h 2327366"/>
              <a:gd name="connsiteX49" fmla="*/ 1341409 w 3596627"/>
              <a:gd name="connsiteY49" fmla="*/ 45828 h 2327366"/>
              <a:gd name="connsiteX50" fmla="*/ 1859095 w 3596627"/>
              <a:gd name="connsiteY50" fmla="*/ 63906 h 2327366"/>
              <a:gd name="connsiteX51" fmla="*/ 2044078 w 3596627"/>
              <a:gd name="connsiteY51" fmla="*/ 67190 h 2327366"/>
              <a:gd name="connsiteX52" fmla="*/ 2209682 w 3596627"/>
              <a:gd name="connsiteY52" fmla="*/ 71312 h 2327366"/>
              <a:gd name="connsiteX53" fmla="*/ 2315947 w 3596627"/>
              <a:gd name="connsiteY53" fmla="*/ 75661 h 2327366"/>
              <a:gd name="connsiteX54" fmla="*/ 3386099 w 3596627"/>
              <a:gd name="connsiteY54" fmla="*/ 107106 h 2327366"/>
              <a:gd name="connsiteX55" fmla="*/ 3409972 w 3596627"/>
              <a:gd name="connsiteY55" fmla="*/ 103472 h 2327366"/>
              <a:gd name="connsiteX56" fmla="*/ 3497797 w 3596627"/>
              <a:gd name="connsiteY56" fmla="*/ 97874 h 2327366"/>
              <a:gd name="connsiteX57" fmla="*/ 3532782 w 3596627"/>
              <a:gd name="connsiteY57" fmla="*/ 104208 h 2327366"/>
              <a:gd name="connsiteX58" fmla="*/ 3543760 w 3596627"/>
              <a:gd name="connsiteY58" fmla="*/ 107682 h 2327366"/>
              <a:gd name="connsiteX59" fmla="*/ 3596627 w 3596627"/>
              <a:gd name="connsiteY59" fmla="*/ 118590 h 2327366"/>
              <a:gd name="connsiteX60" fmla="*/ 3519494 w 3596627"/>
              <a:gd name="connsiteY60" fmla="*/ 2327366 h 2327366"/>
              <a:gd name="connsiteX61" fmla="*/ 0 w 3596627"/>
              <a:gd name="connsiteY61" fmla="*/ 2327366 h 2327366"/>
              <a:gd name="connsiteX62" fmla="*/ 36766 w 3596627"/>
              <a:gd name="connsiteY62" fmla="*/ 1274525 h 2327366"/>
              <a:gd name="connsiteX63" fmla="*/ 37560 w 3596627"/>
              <a:gd name="connsiteY63" fmla="*/ 1251782 h 2327366"/>
              <a:gd name="connsiteX64" fmla="*/ 79274 w 3596627"/>
              <a:gd name="connsiteY64" fmla="*/ 57256 h 2327366"/>
              <a:gd name="connsiteX65" fmla="*/ 136761 w 3596627"/>
              <a:gd name="connsiteY65" fmla="*/ 3761 h 2327366"/>
              <a:gd name="connsiteX66" fmla="*/ 136837 w 3596627"/>
              <a:gd name="connsiteY66" fmla="*/ 3764 h 2327366"/>
              <a:gd name="connsiteX67" fmla="*/ 136846 w 3596627"/>
              <a:gd name="connsiteY67" fmla="*/ 2714 h 2327366"/>
              <a:gd name="connsiteX68" fmla="*/ 157169 w 3596627"/>
              <a:gd name="connsiteY68" fmla="*/ 85 h 2327366"/>
              <a:gd name="connsiteX0" fmla="*/ 157169 w 3596698"/>
              <a:gd name="connsiteY0" fmla="*/ 49191 h 2376472"/>
              <a:gd name="connsiteX1" fmla="*/ 172192 w 3596698"/>
              <a:gd name="connsiteY1" fmla="*/ 54105 h 2376472"/>
              <a:gd name="connsiteX2" fmla="*/ 537703 w 3596698"/>
              <a:gd name="connsiteY2" fmla="*/ 66868 h 2376472"/>
              <a:gd name="connsiteX3" fmla="*/ 623399 w 3596698"/>
              <a:gd name="connsiteY3" fmla="*/ 69861 h 2376472"/>
              <a:gd name="connsiteX4" fmla="*/ 624275 w 3596698"/>
              <a:gd name="connsiteY4" fmla="*/ 69860 h 2376472"/>
              <a:gd name="connsiteX5" fmla="*/ 641137 w 3596698"/>
              <a:gd name="connsiteY5" fmla="*/ 68582 h 2376472"/>
              <a:gd name="connsiteX6" fmla="*/ 655754 w 3596698"/>
              <a:gd name="connsiteY6" fmla="*/ 70991 h 2376472"/>
              <a:gd name="connsiteX7" fmla="*/ 685741 w 3596698"/>
              <a:gd name="connsiteY7" fmla="*/ 72038 h 2376472"/>
              <a:gd name="connsiteX8" fmla="*/ 696087 w 3596698"/>
              <a:gd name="connsiteY8" fmla="*/ 70642 h 2376472"/>
              <a:gd name="connsiteX9" fmla="*/ 709805 w 3596698"/>
              <a:gd name="connsiteY9" fmla="*/ 67809 h 2376472"/>
              <a:gd name="connsiteX10" fmla="*/ 729453 w 3596698"/>
              <a:gd name="connsiteY10" fmla="*/ 65570 h 2376472"/>
              <a:gd name="connsiteX11" fmla="*/ 763564 w 3596698"/>
              <a:gd name="connsiteY11" fmla="*/ 59640 h 2376472"/>
              <a:gd name="connsiteX12" fmla="*/ 796289 w 3596698"/>
              <a:gd name="connsiteY12" fmla="*/ 57610 h 2376472"/>
              <a:gd name="connsiteX13" fmla="*/ 818235 w 3596698"/>
              <a:gd name="connsiteY13" fmla="*/ 57675 h 2376472"/>
              <a:gd name="connsiteX14" fmla="*/ 821411 w 3596698"/>
              <a:gd name="connsiteY14" fmla="*/ 57883 h 2376472"/>
              <a:gd name="connsiteX15" fmla="*/ 847551 w 3596698"/>
              <a:gd name="connsiteY15" fmla="*/ 62736 h 2376472"/>
              <a:gd name="connsiteX16" fmla="*/ 850082 w 3596698"/>
              <a:gd name="connsiteY16" fmla="*/ 60751 h 2376472"/>
              <a:gd name="connsiteX17" fmla="*/ 858406 w 3596698"/>
              <a:gd name="connsiteY17" fmla="*/ 58895 h 2376472"/>
              <a:gd name="connsiteX18" fmla="*/ 865370 w 3596698"/>
              <a:gd name="connsiteY18" fmla="*/ 61557 h 2376472"/>
              <a:gd name="connsiteX19" fmla="*/ 898261 w 3596698"/>
              <a:gd name="connsiteY19" fmla="*/ 66901 h 2376472"/>
              <a:gd name="connsiteX20" fmla="*/ 907383 w 3596698"/>
              <a:gd name="connsiteY20" fmla="*/ 67932 h 2376472"/>
              <a:gd name="connsiteX21" fmla="*/ 907465 w 3596698"/>
              <a:gd name="connsiteY21" fmla="*/ 67867 h 2376472"/>
              <a:gd name="connsiteX22" fmla="*/ 915720 w 3596698"/>
              <a:gd name="connsiteY22" fmla="*/ 66009 h 2376472"/>
              <a:gd name="connsiteX23" fmla="*/ 922624 w 3596698"/>
              <a:gd name="connsiteY23" fmla="*/ 68669 h 2376472"/>
              <a:gd name="connsiteX24" fmla="*/ 942103 w 3596698"/>
              <a:gd name="connsiteY24" fmla="*/ 71854 h 2376472"/>
              <a:gd name="connsiteX25" fmla="*/ 946472 w 3596698"/>
              <a:gd name="connsiteY25" fmla="*/ 72348 h 2376472"/>
              <a:gd name="connsiteX26" fmla="*/ 947493 w 3596698"/>
              <a:gd name="connsiteY26" fmla="*/ 72737 h 2376472"/>
              <a:gd name="connsiteX27" fmla="*/ 955236 w 3596698"/>
              <a:gd name="connsiteY27" fmla="*/ 74003 h 2376472"/>
              <a:gd name="connsiteX28" fmla="*/ 1003037 w 3596698"/>
              <a:gd name="connsiteY28" fmla="*/ 79436 h 2376472"/>
              <a:gd name="connsiteX29" fmla="*/ 1010185 w 3596698"/>
              <a:gd name="connsiteY29" fmla="*/ 82173 h 2376472"/>
              <a:gd name="connsiteX30" fmla="*/ 1026444 w 3596698"/>
              <a:gd name="connsiteY30" fmla="*/ 83772 h 2376472"/>
              <a:gd name="connsiteX31" fmla="*/ 1028589 w 3596698"/>
              <a:gd name="connsiteY31" fmla="*/ 82102 h 2376472"/>
              <a:gd name="connsiteX32" fmla="*/ 1035914 w 3596698"/>
              <a:gd name="connsiteY32" fmla="*/ 82926 h 2376472"/>
              <a:gd name="connsiteX33" fmla="*/ 1037904 w 3596698"/>
              <a:gd name="connsiteY33" fmla="*/ 82641 h 2376472"/>
              <a:gd name="connsiteX34" fmla="*/ 1049269 w 3596698"/>
              <a:gd name="connsiteY34" fmla="*/ 81510 h 2376472"/>
              <a:gd name="connsiteX35" fmla="*/ 1054180 w 3596698"/>
              <a:gd name="connsiteY35" fmla="*/ 84904 h 2376472"/>
              <a:gd name="connsiteX36" fmla="*/ 1179389 w 3596698"/>
              <a:gd name="connsiteY36" fmla="*/ 89277 h 2376472"/>
              <a:gd name="connsiteX37" fmla="*/ 1187237 w 3596698"/>
              <a:gd name="connsiteY37" fmla="*/ 86533 h 2376472"/>
              <a:gd name="connsiteX38" fmla="*/ 1219964 w 3596698"/>
              <a:gd name="connsiteY38" fmla="*/ 84503 h 2376472"/>
              <a:gd name="connsiteX39" fmla="*/ 1241910 w 3596698"/>
              <a:gd name="connsiteY39" fmla="*/ 84567 h 2376472"/>
              <a:gd name="connsiteX40" fmla="*/ 1245085 w 3596698"/>
              <a:gd name="connsiteY40" fmla="*/ 84774 h 2376472"/>
              <a:gd name="connsiteX41" fmla="*/ 1271225 w 3596698"/>
              <a:gd name="connsiteY41" fmla="*/ 89629 h 2376472"/>
              <a:gd name="connsiteX42" fmla="*/ 1273757 w 3596698"/>
              <a:gd name="connsiteY42" fmla="*/ 87643 h 2376472"/>
              <a:gd name="connsiteX43" fmla="*/ 1282080 w 3596698"/>
              <a:gd name="connsiteY43" fmla="*/ 85788 h 2376472"/>
              <a:gd name="connsiteX44" fmla="*/ 1289045 w 3596698"/>
              <a:gd name="connsiteY44" fmla="*/ 88450 h 2376472"/>
              <a:gd name="connsiteX45" fmla="*/ 1321937 w 3596698"/>
              <a:gd name="connsiteY45" fmla="*/ 93794 h 2376472"/>
              <a:gd name="connsiteX46" fmla="*/ 1327840 w 3596698"/>
              <a:gd name="connsiteY46" fmla="*/ 94461 h 2376472"/>
              <a:gd name="connsiteX47" fmla="*/ 1328258 w 3596698"/>
              <a:gd name="connsiteY47" fmla="*/ 94475 h 2376472"/>
              <a:gd name="connsiteX48" fmla="*/ 1335806 w 3596698"/>
              <a:gd name="connsiteY48" fmla="*/ 92776 h 2376472"/>
              <a:gd name="connsiteX49" fmla="*/ 1341409 w 3596698"/>
              <a:gd name="connsiteY49" fmla="*/ 94934 h 2376472"/>
              <a:gd name="connsiteX50" fmla="*/ 1859095 w 3596698"/>
              <a:gd name="connsiteY50" fmla="*/ 113012 h 2376472"/>
              <a:gd name="connsiteX51" fmla="*/ 2044078 w 3596698"/>
              <a:gd name="connsiteY51" fmla="*/ 116296 h 2376472"/>
              <a:gd name="connsiteX52" fmla="*/ 2209682 w 3596698"/>
              <a:gd name="connsiteY52" fmla="*/ 120418 h 2376472"/>
              <a:gd name="connsiteX53" fmla="*/ 2315947 w 3596698"/>
              <a:gd name="connsiteY53" fmla="*/ 124767 h 2376472"/>
              <a:gd name="connsiteX54" fmla="*/ 3386099 w 3596698"/>
              <a:gd name="connsiteY54" fmla="*/ 156212 h 2376472"/>
              <a:gd name="connsiteX55" fmla="*/ 3409972 w 3596698"/>
              <a:gd name="connsiteY55" fmla="*/ 152578 h 2376472"/>
              <a:gd name="connsiteX56" fmla="*/ 3497797 w 3596698"/>
              <a:gd name="connsiteY56" fmla="*/ 146980 h 2376472"/>
              <a:gd name="connsiteX57" fmla="*/ 3532782 w 3596698"/>
              <a:gd name="connsiteY57" fmla="*/ 153314 h 2376472"/>
              <a:gd name="connsiteX58" fmla="*/ 3596627 w 3596698"/>
              <a:gd name="connsiteY58" fmla="*/ 167696 h 2376472"/>
              <a:gd name="connsiteX59" fmla="*/ 3519494 w 3596698"/>
              <a:gd name="connsiteY59" fmla="*/ 2376472 h 2376472"/>
              <a:gd name="connsiteX60" fmla="*/ 0 w 3596698"/>
              <a:gd name="connsiteY60" fmla="*/ 2376472 h 2376472"/>
              <a:gd name="connsiteX61" fmla="*/ 36766 w 3596698"/>
              <a:gd name="connsiteY61" fmla="*/ 1323631 h 2376472"/>
              <a:gd name="connsiteX62" fmla="*/ 37560 w 3596698"/>
              <a:gd name="connsiteY62" fmla="*/ 1300888 h 2376472"/>
              <a:gd name="connsiteX63" fmla="*/ 79274 w 3596698"/>
              <a:gd name="connsiteY63" fmla="*/ 106362 h 2376472"/>
              <a:gd name="connsiteX64" fmla="*/ 136761 w 3596698"/>
              <a:gd name="connsiteY64" fmla="*/ 52867 h 2376472"/>
              <a:gd name="connsiteX65" fmla="*/ 136837 w 3596698"/>
              <a:gd name="connsiteY65" fmla="*/ 52870 h 2376472"/>
              <a:gd name="connsiteX66" fmla="*/ 136846 w 3596698"/>
              <a:gd name="connsiteY66" fmla="*/ 51820 h 2376472"/>
              <a:gd name="connsiteX67" fmla="*/ 157169 w 3596698"/>
              <a:gd name="connsiteY67" fmla="*/ 49191 h 2376472"/>
              <a:gd name="connsiteX0" fmla="*/ 157169 w 3596627"/>
              <a:gd name="connsiteY0" fmla="*/ 51599 h 2378880"/>
              <a:gd name="connsiteX1" fmla="*/ 172192 w 3596627"/>
              <a:gd name="connsiteY1" fmla="*/ 56513 h 2378880"/>
              <a:gd name="connsiteX2" fmla="*/ 537703 w 3596627"/>
              <a:gd name="connsiteY2" fmla="*/ 69276 h 2378880"/>
              <a:gd name="connsiteX3" fmla="*/ 623399 w 3596627"/>
              <a:gd name="connsiteY3" fmla="*/ 72269 h 2378880"/>
              <a:gd name="connsiteX4" fmla="*/ 624275 w 3596627"/>
              <a:gd name="connsiteY4" fmla="*/ 72268 h 2378880"/>
              <a:gd name="connsiteX5" fmla="*/ 641137 w 3596627"/>
              <a:gd name="connsiteY5" fmla="*/ 70990 h 2378880"/>
              <a:gd name="connsiteX6" fmla="*/ 655754 w 3596627"/>
              <a:gd name="connsiteY6" fmla="*/ 73399 h 2378880"/>
              <a:gd name="connsiteX7" fmla="*/ 685741 w 3596627"/>
              <a:gd name="connsiteY7" fmla="*/ 74446 h 2378880"/>
              <a:gd name="connsiteX8" fmla="*/ 696087 w 3596627"/>
              <a:gd name="connsiteY8" fmla="*/ 73050 h 2378880"/>
              <a:gd name="connsiteX9" fmla="*/ 709805 w 3596627"/>
              <a:gd name="connsiteY9" fmla="*/ 70217 h 2378880"/>
              <a:gd name="connsiteX10" fmla="*/ 729453 w 3596627"/>
              <a:gd name="connsiteY10" fmla="*/ 67978 h 2378880"/>
              <a:gd name="connsiteX11" fmla="*/ 763564 w 3596627"/>
              <a:gd name="connsiteY11" fmla="*/ 62048 h 2378880"/>
              <a:gd name="connsiteX12" fmla="*/ 796289 w 3596627"/>
              <a:gd name="connsiteY12" fmla="*/ 60018 h 2378880"/>
              <a:gd name="connsiteX13" fmla="*/ 818235 w 3596627"/>
              <a:gd name="connsiteY13" fmla="*/ 60083 h 2378880"/>
              <a:gd name="connsiteX14" fmla="*/ 821411 w 3596627"/>
              <a:gd name="connsiteY14" fmla="*/ 60291 h 2378880"/>
              <a:gd name="connsiteX15" fmla="*/ 847551 w 3596627"/>
              <a:gd name="connsiteY15" fmla="*/ 65144 h 2378880"/>
              <a:gd name="connsiteX16" fmla="*/ 850082 w 3596627"/>
              <a:gd name="connsiteY16" fmla="*/ 63159 h 2378880"/>
              <a:gd name="connsiteX17" fmla="*/ 858406 w 3596627"/>
              <a:gd name="connsiteY17" fmla="*/ 61303 h 2378880"/>
              <a:gd name="connsiteX18" fmla="*/ 865370 w 3596627"/>
              <a:gd name="connsiteY18" fmla="*/ 63965 h 2378880"/>
              <a:gd name="connsiteX19" fmla="*/ 898261 w 3596627"/>
              <a:gd name="connsiteY19" fmla="*/ 69309 h 2378880"/>
              <a:gd name="connsiteX20" fmla="*/ 907383 w 3596627"/>
              <a:gd name="connsiteY20" fmla="*/ 70340 h 2378880"/>
              <a:gd name="connsiteX21" fmla="*/ 907465 w 3596627"/>
              <a:gd name="connsiteY21" fmla="*/ 70275 h 2378880"/>
              <a:gd name="connsiteX22" fmla="*/ 915720 w 3596627"/>
              <a:gd name="connsiteY22" fmla="*/ 68417 h 2378880"/>
              <a:gd name="connsiteX23" fmla="*/ 922624 w 3596627"/>
              <a:gd name="connsiteY23" fmla="*/ 71077 h 2378880"/>
              <a:gd name="connsiteX24" fmla="*/ 942103 w 3596627"/>
              <a:gd name="connsiteY24" fmla="*/ 74262 h 2378880"/>
              <a:gd name="connsiteX25" fmla="*/ 946472 w 3596627"/>
              <a:gd name="connsiteY25" fmla="*/ 74756 h 2378880"/>
              <a:gd name="connsiteX26" fmla="*/ 947493 w 3596627"/>
              <a:gd name="connsiteY26" fmla="*/ 75145 h 2378880"/>
              <a:gd name="connsiteX27" fmla="*/ 955236 w 3596627"/>
              <a:gd name="connsiteY27" fmla="*/ 76411 h 2378880"/>
              <a:gd name="connsiteX28" fmla="*/ 1003037 w 3596627"/>
              <a:gd name="connsiteY28" fmla="*/ 81844 h 2378880"/>
              <a:gd name="connsiteX29" fmla="*/ 1010185 w 3596627"/>
              <a:gd name="connsiteY29" fmla="*/ 84581 h 2378880"/>
              <a:gd name="connsiteX30" fmla="*/ 1026444 w 3596627"/>
              <a:gd name="connsiteY30" fmla="*/ 86180 h 2378880"/>
              <a:gd name="connsiteX31" fmla="*/ 1028589 w 3596627"/>
              <a:gd name="connsiteY31" fmla="*/ 84510 h 2378880"/>
              <a:gd name="connsiteX32" fmla="*/ 1035914 w 3596627"/>
              <a:gd name="connsiteY32" fmla="*/ 85334 h 2378880"/>
              <a:gd name="connsiteX33" fmla="*/ 1037904 w 3596627"/>
              <a:gd name="connsiteY33" fmla="*/ 85049 h 2378880"/>
              <a:gd name="connsiteX34" fmla="*/ 1049269 w 3596627"/>
              <a:gd name="connsiteY34" fmla="*/ 83918 h 2378880"/>
              <a:gd name="connsiteX35" fmla="*/ 1054180 w 3596627"/>
              <a:gd name="connsiteY35" fmla="*/ 87312 h 2378880"/>
              <a:gd name="connsiteX36" fmla="*/ 1179389 w 3596627"/>
              <a:gd name="connsiteY36" fmla="*/ 91685 h 2378880"/>
              <a:gd name="connsiteX37" fmla="*/ 1187237 w 3596627"/>
              <a:gd name="connsiteY37" fmla="*/ 88941 h 2378880"/>
              <a:gd name="connsiteX38" fmla="*/ 1219964 w 3596627"/>
              <a:gd name="connsiteY38" fmla="*/ 86911 h 2378880"/>
              <a:gd name="connsiteX39" fmla="*/ 1241910 w 3596627"/>
              <a:gd name="connsiteY39" fmla="*/ 86975 h 2378880"/>
              <a:gd name="connsiteX40" fmla="*/ 1245085 w 3596627"/>
              <a:gd name="connsiteY40" fmla="*/ 87182 h 2378880"/>
              <a:gd name="connsiteX41" fmla="*/ 1271225 w 3596627"/>
              <a:gd name="connsiteY41" fmla="*/ 92037 h 2378880"/>
              <a:gd name="connsiteX42" fmla="*/ 1273757 w 3596627"/>
              <a:gd name="connsiteY42" fmla="*/ 90051 h 2378880"/>
              <a:gd name="connsiteX43" fmla="*/ 1282080 w 3596627"/>
              <a:gd name="connsiteY43" fmla="*/ 88196 h 2378880"/>
              <a:gd name="connsiteX44" fmla="*/ 1289045 w 3596627"/>
              <a:gd name="connsiteY44" fmla="*/ 90858 h 2378880"/>
              <a:gd name="connsiteX45" fmla="*/ 1321937 w 3596627"/>
              <a:gd name="connsiteY45" fmla="*/ 96202 h 2378880"/>
              <a:gd name="connsiteX46" fmla="*/ 1327840 w 3596627"/>
              <a:gd name="connsiteY46" fmla="*/ 96869 h 2378880"/>
              <a:gd name="connsiteX47" fmla="*/ 1328258 w 3596627"/>
              <a:gd name="connsiteY47" fmla="*/ 96883 h 2378880"/>
              <a:gd name="connsiteX48" fmla="*/ 1335806 w 3596627"/>
              <a:gd name="connsiteY48" fmla="*/ 95184 h 2378880"/>
              <a:gd name="connsiteX49" fmla="*/ 1341409 w 3596627"/>
              <a:gd name="connsiteY49" fmla="*/ 97342 h 2378880"/>
              <a:gd name="connsiteX50" fmla="*/ 1859095 w 3596627"/>
              <a:gd name="connsiteY50" fmla="*/ 115420 h 2378880"/>
              <a:gd name="connsiteX51" fmla="*/ 2044078 w 3596627"/>
              <a:gd name="connsiteY51" fmla="*/ 118704 h 2378880"/>
              <a:gd name="connsiteX52" fmla="*/ 2209682 w 3596627"/>
              <a:gd name="connsiteY52" fmla="*/ 122826 h 2378880"/>
              <a:gd name="connsiteX53" fmla="*/ 2315947 w 3596627"/>
              <a:gd name="connsiteY53" fmla="*/ 127175 h 2378880"/>
              <a:gd name="connsiteX54" fmla="*/ 3386099 w 3596627"/>
              <a:gd name="connsiteY54" fmla="*/ 158620 h 2378880"/>
              <a:gd name="connsiteX55" fmla="*/ 3409972 w 3596627"/>
              <a:gd name="connsiteY55" fmla="*/ 154986 h 2378880"/>
              <a:gd name="connsiteX56" fmla="*/ 3497797 w 3596627"/>
              <a:gd name="connsiteY56" fmla="*/ 149388 h 2378880"/>
              <a:gd name="connsiteX57" fmla="*/ 3596627 w 3596627"/>
              <a:gd name="connsiteY57" fmla="*/ 170104 h 2378880"/>
              <a:gd name="connsiteX58" fmla="*/ 3519494 w 3596627"/>
              <a:gd name="connsiteY58" fmla="*/ 2378880 h 2378880"/>
              <a:gd name="connsiteX59" fmla="*/ 0 w 3596627"/>
              <a:gd name="connsiteY59" fmla="*/ 2378880 h 2378880"/>
              <a:gd name="connsiteX60" fmla="*/ 36766 w 3596627"/>
              <a:gd name="connsiteY60" fmla="*/ 1326039 h 2378880"/>
              <a:gd name="connsiteX61" fmla="*/ 37560 w 3596627"/>
              <a:gd name="connsiteY61" fmla="*/ 1303296 h 2378880"/>
              <a:gd name="connsiteX62" fmla="*/ 79274 w 3596627"/>
              <a:gd name="connsiteY62" fmla="*/ 108770 h 2378880"/>
              <a:gd name="connsiteX63" fmla="*/ 136761 w 3596627"/>
              <a:gd name="connsiteY63" fmla="*/ 55275 h 2378880"/>
              <a:gd name="connsiteX64" fmla="*/ 136837 w 3596627"/>
              <a:gd name="connsiteY64" fmla="*/ 55278 h 2378880"/>
              <a:gd name="connsiteX65" fmla="*/ 136846 w 3596627"/>
              <a:gd name="connsiteY65" fmla="*/ 54228 h 2378880"/>
              <a:gd name="connsiteX66" fmla="*/ 157169 w 3596627"/>
              <a:gd name="connsiteY66" fmla="*/ 51599 h 2378880"/>
              <a:gd name="connsiteX0" fmla="*/ 157169 w 3596627"/>
              <a:gd name="connsiteY0" fmla="*/ 85 h 2327366"/>
              <a:gd name="connsiteX1" fmla="*/ 172192 w 3596627"/>
              <a:gd name="connsiteY1" fmla="*/ 4999 h 2327366"/>
              <a:gd name="connsiteX2" fmla="*/ 537703 w 3596627"/>
              <a:gd name="connsiteY2" fmla="*/ 17762 h 2327366"/>
              <a:gd name="connsiteX3" fmla="*/ 623399 w 3596627"/>
              <a:gd name="connsiteY3" fmla="*/ 20755 h 2327366"/>
              <a:gd name="connsiteX4" fmla="*/ 624275 w 3596627"/>
              <a:gd name="connsiteY4" fmla="*/ 20754 h 2327366"/>
              <a:gd name="connsiteX5" fmla="*/ 641137 w 3596627"/>
              <a:gd name="connsiteY5" fmla="*/ 19476 h 2327366"/>
              <a:gd name="connsiteX6" fmla="*/ 655754 w 3596627"/>
              <a:gd name="connsiteY6" fmla="*/ 21885 h 2327366"/>
              <a:gd name="connsiteX7" fmla="*/ 685741 w 3596627"/>
              <a:gd name="connsiteY7" fmla="*/ 22932 h 2327366"/>
              <a:gd name="connsiteX8" fmla="*/ 696087 w 3596627"/>
              <a:gd name="connsiteY8" fmla="*/ 21536 h 2327366"/>
              <a:gd name="connsiteX9" fmla="*/ 709805 w 3596627"/>
              <a:gd name="connsiteY9" fmla="*/ 18703 h 2327366"/>
              <a:gd name="connsiteX10" fmla="*/ 729453 w 3596627"/>
              <a:gd name="connsiteY10" fmla="*/ 16464 h 2327366"/>
              <a:gd name="connsiteX11" fmla="*/ 763564 w 3596627"/>
              <a:gd name="connsiteY11" fmla="*/ 10534 h 2327366"/>
              <a:gd name="connsiteX12" fmla="*/ 796289 w 3596627"/>
              <a:gd name="connsiteY12" fmla="*/ 8504 h 2327366"/>
              <a:gd name="connsiteX13" fmla="*/ 818235 w 3596627"/>
              <a:gd name="connsiteY13" fmla="*/ 8569 h 2327366"/>
              <a:gd name="connsiteX14" fmla="*/ 821411 w 3596627"/>
              <a:gd name="connsiteY14" fmla="*/ 8777 h 2327366"/>
              <a:gd name="connsiteX15" fmla="*/ 847551 w 3596627"/>
              <a:gd name="connsiteY15" fmla="*/ 13630 h 2327366"/>
              <a:gd name="connsiteX16" fmla="*/ 850082 w 3596627"/>
              <a:gd name="connsiteY16" fmla="*/ 11645 h 2327366"/>
              <a:gd name="connsiteX17" fmla="*/ 858406 w 3596627"/>
              <a:gd name="connsiteY17" fmla="*/ 9789 h 2327366"/>
              <a:gd name="connsiteX18" fmla="*/ 865370 w 3596627"/>
              <a:gd name="connsiteY18" fmla="*/ 12451 h 2327366"/>
              <a:gd name="connsiteX19" fmla="*/ 898261 w 3596627"/>
              <a:gd name="connsiteY19" fmla="*/ 17795 h 2327366"/>
              <a:gd name="connsiteX20" fmla="*/ 907383 w 3596627"/>
              <a:gd name="connsiteY20" fmla="*/ 18826 h 2327366"/>
              <a:gd name="connsiteX21" fmla="*/ 907465 w 3596627"/>
              <a:gd name="connsiteY21" fmla="*/ 18761 h 2327366"/>
              <a:gd name="connsiteX22" fmla="*/ 915720 w 3596627"/>
              <a:gd name="connsiteY22" fmla="*/ 16903 h 2327366"/>
              <a:gd name="connsiteX23" fmla="*/ 922624 w 3596627"/>
              <a:gd name="connsiteY23" fmla="*/ 19563 h 2327366"/>
              <a:gd name="connsiteX24" fmla="*/ 942103 w 3596627"/>
              <a:gd name="connsiteY24" fmla="*/ 22748 h 2327366"/>
              <a:gd name="connsiteX25" fmla="*/ 946472 w 3596627"/>
              <a:gd name="connsiteY25" fmla="*/ 23242 h 2327366"/>
              <a:gd name="connsiteX26" fmla="*/ 947493 w 3596627"/>
              <a:gd name="connsiteY26" fmla="*/ 23631 h 2327366"/>
              <a:gd name="connsiteX27" fmla="*/ 955236 w 3596627"/>
              <a:gd name="connsiteY27" fmla="*/ 24897 h 2327366"/>
              <a:gd name="connsiteX28" fmla="*/ 1003037 w 3596627"/>
              <a:gd name="connsiteY28" fmla="*/ 30330 h 2327366"/>
              <a:gd name="connsiteX29" fmla="*/ 1010185 w 3596627"/>
              <a:gd name="connsiteY29" fmla="*/ 33067 h 2327366"/>
              <a:gd name="connsiteX30" fmla="*/ 1026444 w 3596627"/>
              <a:gd name="connsiteY30" fmla="*/ 34666 h 2327366"/>
              <a:gd name="connsiteX31" fmla="*/ 1028589 w 3596627"/>
              <a:gd name="connsiteY31" fmla="*/ 32996 h 2327366"/>
              <a:gd name="connsiteX32" fmla="*/ 1035914 w 3596627"/>
              <a:gd name="connsiteY32" fmla="*/ 33820 h 2327366"/>
              <a:gd name="connsiteX33" fmla="*/ 1037904 w 3596627"/>
              <a:gd name="connsiteY33" fmla="*/ 33535 h 2327366"/>
              <a:gd name="connsiteX34" fmla="*/ 1049269 w 3596627"/>
              <a:gd name="connsiteY34" fmla="*/ 32404 h 2327366"/>
              <a:gd name="connsiteX35" fmla="*/ 1054180 w 3596627"/>
              <a:gd name="connsiteY35" fmla="*/ 35798 h 2327366"/>
              <a:gd name="connsiteX36" fmla="*/ 1179389 w 3596627"/>
              <a:gd name="connsiteY36" fmla="*/ 40171 h 2327366"/>
              <a:gd name="connsiteX37" fmla="*/ 1187237 w 3596627"/>
              <a:gd name="connsiteY37" fmla="*/ 37427 h 2327366"/>
              <a:gd name="connsiteX38" fmla="*/ 1219964 w 3596627"/>
              <a:gd name="connsiteY38" fmla="*/ 35397 h 2327366"/>
              <a:gd name="connsiteX39" fmla="*/ 1241910 w 3596627"/>
              <a:gd name="connsiteY39" fmla="*/ 35461 h 2327366"/>
              <a:gd name="connsiteX40" fmla="*/ 1245085 w 3596627"/>
              <a:gd name="connsiteY40" fmla="*/ 35668 h 2327366"/>
              <a:gd name="connsiteX41" fmla="*/ 1271225 w 3596627"/>
              <a:gd name="connsiteY41" fmla="*/ 40523 h 2327366"/>
              <a:gd name="connsiteX42" fmla="*/ 1273757 w 3596627"/>
              <a:gd name="connsiteY42" fmla="*/ 38537 h 2327366"/>
              <a:gd name="connsiteX43" fmla="*/ 1282080 w 3596627"/>
              <a:gd name="connsiteY43" fmla="*/ 36682 h 2327366"/>
              <a:gd name="connsiteX44" fmla="*/ 1289045 w 3596627"/>
              <a:gd name="connsiteY44" fmla="*/ 39344 h 2327366"/>
              <a:gd name="connsiteX45" fmla="*/ 1321937 w 3596627"/>
              <a:gd name="connsiteY45" fmla="*/ 44688 h 2327366"/>
              <a:gd name="connsiteX46" fmla="*/ 1327840 w 3596627"/>
              <a:gd name="connsiteY46" fmla="*/ 45355 h 2327366"/>
              <a:gd name="connsiteX47" fmla="*/ 1328258 w 3596627"/>
              <a:gd name="connsiteY47" fmla="*/ 45369 h 2327366"/>
              <a:gd name="connsiteX48" fmla="*/ 1335806 w 3596627"/>
              <a:gd name="connsiteY48" fmla="*/ 43670 h 2327366"/>
              <a:gd name="connsiteX49" fmla="*/ 1341409 w 3596627"/>
              <a:gd name="connsiteY49" fmla="*/ 45828 h 2327366"/>
              <a:gd name="connsiteX50" fmla="*/ 1859095 w 3596627"/>
              <a:gd name="connsiteY50" fmla="*/ 63906 h 2327366"/>
              <a:gd name="connsiteX51" fmla="*/ 2044078 w 3596627"/>
              <a:gd name="connsiteY51" fmla="*/ 67190 h 2327366"/>
              <a:gd name="connsiteX52" fmla="*/ 2209682 w 3596627"/>
              <a:gd name="connsiteY52" fmla="*/ 71312 h 2327366"/>
              <a:gd name="connsiteX53" fmla="*/ 2315947 w 3596627"/>
              <a:gd name="connsiteY53" fmla="*/ 75661 h 2327366"/>
              <a:gd name="connsiteX54" fmla="*/ 3386099 w 3596627"/>
              <a:gd name="connsiteY54" fmla="*/ 107106 h 2327366"/>
              <a:gd name="connsiteX55" fmla="*/ 3409972 w 3596627"/>
              <a:gd name="connsiteY55" fmla="*/ 103472 h 2327366"/>
              <a:gd name="connsiteX56" fmla="*/ 3497797 w 3596627"/>
              <a:gd name="connsiteY56" fmla="*/ 97874 h 2327366"/>
              <a:gd name="connsiteX57" fmla="*/ 3596627 w 3596627"/>
              <a:gd name="connsiteY57" fmla="*/ 118590 h 2327366"/>
              <a:gd name="connsiteX58" fmla="*/ 3519494 w 3596627"/>
              <a:gd name="connsiteY58" fmla="*/ 2327366 h 2327366"/>
              <a:gd name="connsiteX59" fmla="*/ 0 w 3596627"/>
              <a:gd name="connsiteY59" fmla="*/ 2327366 h 2327366"/>
              <a:gd name="connsiteX60" fmla="*/ 36766 w 3596627"/>
              <a:gd name="connsiteY60" fmla="*/ 1274525 h 2327366"/>
              <a:gd name="connsiteX61" fmla="*/ 37560 w 3596627"/>
              <a:gd name="connsiteY61" fmla="*/ 1251782 h 2327366"/>
              <a:gd name="connsiteX62" fmla="*/ 79274 w 3596627"/>
              <a:gd name="connsiteY62" fmla="*/ 57256 h 2327366"/>
              <a:gd name="connsiteX63" fmla="*/ 136761 w 3596627"/>
              <a:gd name="connsiteY63" fmla="*/ 3761 h 2327366"/>
              <a:gd name="connsiteX64" fmla="*/ 136837 w 3596627"/>
              <a:gd name="connsiteY64" fmla="*/ 3764 h 2327366"/>
              <a:gd name="connsiteX65" fmla="*/ 136846 w 3596627"/>
              <a:gd name="connsiteY65" fmla="*/ 2714 h 2327366"/>
              <a:gd name="connsiteX66" fmla="*/ 157169 w 3596627"/>
              <a:gd name="connsiteY66" fmla="*/ 85 h 2327366"/>
              <a:gd name="connsiteX0" fmla="*/ 157169 w 3596627"/>
              <a:gd name="connsiteY0" fmla="*/ 85 h 2327366"/>
              <a:gd name="connsiteX1" fmla="*/ 172192 w 3596627"/>
              <a:gd name="connsiteY1" fmla="*/ 4999 h 2327366"/>
              <a:gd name="connsiteX2" fmla="*/ 537703 w 3596627"/>
              <a:gd name="connsiteY2" fmla="*/ 17762 h 2327366"/>
              <a:gd name="connsiteX3" fmla="*/ 623399 w 3596627"/>
              <a:gd name="connsiteY3" fmla="*/ 20755 h 2327366"/>
              <a:gd name="connsiteX4" fmla="*/ 624275 w 3596627"/>
              <a:gd name="connsiteY4" fmla="*/ 20754 h 2327366"/>
              <a:gd name="connsiteX5" fmla="*/ 641137 w 3596627"/>
              <a:gd name="connsiteY5" fmla="*/ 19476 h 2327366"/>
              <a:gd name="connsiteX6" fmla="*/ 655754 w 3596627"/>
              <a:gd name="connsiteY6" fmla="*/ 21885 h 2327366"/>
              <a:gd name="connsiteX7" fmla="*/ 685741 w 3596627"/>
              <a:gd name="connsiteY7" fmla="*/ 22932 h 2327366"/>
              <a:gd name="connsiteX8" fmla="*/ 696087 w 3596627"/>
              <a:gd name="connsiteY8" fmla="*/ 21536 h 2327366"/>
              <a:gd name="connsiteX9" fmla="*/ 709805 w 3596627"/>
              <a:gd name="connsiteY9" fmla="*/ 18703 h 2327366"/>
              <a:gd name="connsiteX10" fmla="*/ 729453 w 3596627"/>
              <a:gd name="connsiteY10" fmla="*/ 16464 h 2327366"/>
              <a:gd name="connsiteX11" fmla="*/ 763564 w 3596627"/>
              <a:gd name="connsiteY11" fmla="*/ 10534 h 2327366"/>
              <a:gd name="connsiteX12" fmla="*/ 796289 w 3596627"/>
              <a:gd name="connsiteY12" fmla="*/ 8504 h 2327366"/>
              <a:gd name="connsiteX13" fmla="*/ 818235 w 3596627"/>
              <a:gd name="connsiteY13" fmla="*/ 8569 h 2327366"/>
              <a:gd name="connsiteX14" fmla="*/ 821411 w 3596627"/>
              <a:gd name="connsiteY14" fmla="*/ 8777 h 2327366"/>
              <a:gd name="connsiteX15" fmla="*/ 847551 w 3596627"/>
              <a:gd name="connsiteY15" fmla="*/ 13630 h 2327366"/>
              <a:gd name="connsiteX16" fmla="*/ 850082 w 3596627"/>
              <a:gd name="connsiteY16" fmla="*/ 11645 h 2327366"/>
              <a:gd name="connsiteX17" fmla="*/ 858406 w 3596627"/>
              <a:gd name="connsiteY17" fmla="*/ 9789 h 2327366"/>
              <a:gd name="connsiteX18" fmla="*/ 865370 w 3596627"/>
              <a:gd name="connsiteY18" fmla="*/ 12451 h 2327366"/>
              <a:gd name="connsiteX19" fmla="*/ 898261 w 3596627"/>
              <a:gd name="connsiteY19" fmla="*/ 17795 h 2327366"/>
              <a:gd name="connsiteX20" fmla="*/ 907383 w 3596627"/>
              <a:gd name="connsiteY20" fmla="*/ 18826 h 2327366"/>
              <a:gd name="connsiteX21" fmla="*/ 907465 w 3596627"/>
              <a:gd name="connsiteY21" fmla="*/ 18761 h 2327366"/>
              <a:gd name="connsiteX22" fmla="*/ 915720 w 3596627"/>
              <a:gd name="connsiteY22" fmla="*/ 16903 h 2327366"/>
              <a:gd name="connsiteX23" fmla="*/ 922624 w 3596627"/>
              <a:gd name="connsiteY23" fmla="*/ 19563 h 2327366"/>
              <a:gd name="connsiteX24" fmla="*/ 942103 w 3596627"/>
              <a:gd name="connsiteY24" fmla="*/ 22748 h 2327366"/>
              <a:gd name="connsiteX25" fmla="*/ 946472 w 3596627"/>
              <a:gd name="connsiteY25" fmla="*/ 23242 h 2327366"/>
              <a:gd name="connsiteX26" fmla="*/ 947493 w 3596627"/>
              <a:gd name="connsiteY26" fmla="*/ 23631 h 2327366"/>
              <a:gd name="connsiteX27" fmla="*/ 955236 w 3596627"/>
              <a:gd name="connsiteY27" fmla="*/ 24897 h 2327366"/>
              <a:gd name="connsiteX28" fmla="*/ 1003037 w 3596627"/>
              <a:gd name="connsiteY28" fmla="*/ 30330 h 2327366"/>
              <a:gd name="connsiteX29" fmla="*/ 1010185 w 3596627"/>
              <a:gd name="connsiteY29" fmla="*/ 33067 h 2327366"/>
              <a:gd name="connsiteX30" fmla="*/ 1026444 w 3596627"/>
              <a:gd name="connsiteY30" fmla="*/ 34666 h 2327366"/>
              <a:gd name="connsiteX31" fmla="*/ 1028589 w 3596627"/>
              <a:gd name="connsiteY31" fmla="*/ 32996 h 2327366"/>
              <a:gd name="connsiteX32" fmla="*/ 1035914 w 3596627"/>
              <a:gd name="connsiteY32" fmla="*/ 33820 h 2327366"/>
              <a:gd name="connsiteX33" fmla="*/ 1037904 w 3596627"/>
              <a:gd name="connsiteY33" fmla="*/ 33535 h 2327366"/>
              <a:gd name="connsiteX34" fmla="*/ 1049269 w 3596627"/>
              <a:gd name="connsiteY34" fmla="*/ 32404 h 2327366"/>
              <a:gd name="connsiteX35" fmla="*/ 1054180 w 3596627"/>
              <a:gd name="connsiteY35" fmla="*/ 35798 h 2327366"/>
              <a:gd name="connsiteX36" fmla="*/ 1179389 w 3596627"/>
              <a:gd name="connsiteY36" fmla="*/ 40171 h 2327366"/>
              <a:gd name="connsiteX37" fmla="*/ 1187237 w 3596627"/>
              <a:gd name="connsiteY37" fmla="*/ 37427 h 2327366"/>
              <a:gd name="connsiteX38" fmla="*/ 1219964 w 3596627"/>
              <a:gd name="connsiteY38" fmla="*/ 35397 h 2327366"/>
              <a:gd name="connsiteX39" fmla="*/ 1241910 w 3596627"/>
              <a:gd name="connsiteY39" fmla="*/ 35461 h 2327366"/>
              <a:gd name="connsiteX40" fmla="*/ 1245085 w 3596627"/>
              <a:gd name="connsiteY40" fmla="*/ 35668 h 2327366"/>
              <a:gd name="connsiteX41" fmla="*/ 1271225 w 3596627"/>
              <a:gd name="connsiteY41" fmla="*/ 40523 h 2327366"/>
              <a:gd name="connsiteX42" fmla="*/ 1273757 w 3596627"/>
              <a:gd name="connsiteY42" fmla="*/ 38537 h 2327366"/>
              <a:gd name="connsiteX43" fmla="*/ 1282080 w 3596627"/>
              <a:gd name="connsiteY43" fmla="*/ 36682 h 2327366"/>
              <a:gd name="connsiteX44" fmla="*/ 1289045 w 3596627"/>
              <a:gd name="connsiteY44" fmla="*/ 39344 h 2327366"/>
              <a:gd name="connsiteX45" fmla="*/ 1321937 w 3596627"/>
              <a:gd name="connsiteY45" fmla="*/ 44688 h 2327366"/>
              <a:gd name="connsiteX46" fmla="*/ 1327840 w 3596627"/>
              <a:gd name="connsiteY46" fmla="*/ 45355 h 2327366"/>
              <a:gd name="connsiteX47" fmla="*/ 1328258 w 3596627"/>
              <a:gd name="connsiteY47" fmla="*/ 45369 h 2327366"/>
              <a:gd name="connsiteX48" fmla="*/ 1335806 w 3596627"/>
              <a:gd name="connsiteY48" fmla="*/ 43670 h 2327366"/>
              <a:gd name="connsiteX49" fmla="*/ 1341409 w 3596627"/>
              <a:gd name="connsiteY49" fmla="*/ 45828 h 2327366"/>
              <a:gd name="connsiteX50" fmla="*/ 1859095 w 3596627"/>
              <a:gd name="connsiteY50" fmla="*/ 63906 h 2327366"/>
              <a:gd name="connsiteX51" fmla="*/ 2044078 w 3596627"/>
              <a:gd name="connsiteY51" fmla="*/ 67190 h 2327366"/>
              <a:gd name="connsiteX52" fmla="*/ 2209682 w 3596627"/>
              <a:gd name="connsiteY52" fmla="*/ 71312 h 2327366"/>
              <a:gd name="connsiteX53" fmla="*/ 2315947 w 3596627"/>
              <a:gd name="connsiteY53" fmla="*/ 75661 h 2327366"/>
              <a:gd name="connsiteX54" fmla="*/ 3386099 w 3596627"/>
              <a:gd name="connsiteY54" fmla="*/ 107106 h 2327366"/>
              <a:gd name="connsiteX55" fmla="*/ 3409972 w 3596627"/>
              <a:gd name="connsiteY55" fmla="*/ 103472 h 2327366"/>
              <a:gd name="connsiteX56" fmla="*/ 3494866 w 3596627"/>
              <a:gd name="connsiteY56" fmla="*/ 112527 h 2327366"/>
              <a:gd name="connsiteX57" fmla="*/ 3596627 w 3596627"/>
              <a:gd name="connsiteY57" fmla="*/ 118590 h 2327366"/>
              <a:gd name="connsiteX58" fmla="*/ 3519494 w 3596627"/>
              <a:gd name="connsiteY58" fmla="*/ 2327366 h 2327366"/>
              <a:gd name="connsiteX59" fmla="*/ 0 w 3596627"/>
              <a:gd name="connsiteY59" fmla="*/ 2327366 h 2327366"/>
              <a:gd name="connsiteX60" fmla="*/ 36766 w 3596627"/>
              <a:gd name="connsiteY60" fmla="*/ 1274525 h 2327366"/>
              <a:gd name="connsiteX61" fmla="*/ 37560 w 3596627"/>
              <a:gd name="connsiteY61" fmla="*/ 1251782 h 2327366"/>
              <a:gd name="connsiteX62" fmla="*/ 79274 w 3596627"/>
              <a:gd name="connsiteY62" fmla="*/ 57256 h 2327366"/>
              <a:gd name="connsiteX63" fmla="*/ 136761 w 3596627"/>
              <a:gd name="connsiteY63" fmla="*/ 3761 h 2327366"/>
              <a:gd name="connsiteX64" fmla="*/ 136837 w 3596627"/>
              <a:gd name="connsiteY64" fmla="*/ 3764 h 2327366"/>
              <a:gd name="connsiteX65" fmla="*/ 136846 w 3596627"/>
              <a:gd name="connsiteY65" fmla="*/ 2714 h 2327366"/>
              <a:gd name="connsiteX66" fmla="*/ 157169 w 3596627"/>
              <a:gd name="connsiteY66" fmla="*/ 85 h 2327366"/>
              <a:gd name="connsiteX0" fmla="*/ 157169 w 3596627"/>
              <a:gd name="connsiteY0" fmla="*/ 85 h 2327366"/>
              <a:gd name="connsiteX1" fmla="*/ 172192 w 3596627"/>
              <a:gd name="connsiteY1" fmla="*/ 4999 h 2327366"/>
              <a:gd name="connsiteX2" fmla="*/ 537703 w 3596627"/>
              <a:gd name="connsiteY2" fmla="*/ 17762 h 2327366"/>
              <a:gd name="connsiteX3" fmla="*/ 623399 w 3596627"/>
              <a:gd name="connsiteY3" fmla="*/ 20755 h 2327366"/>
              <a:gd name="connsiteX4" fmla="*/ 624275 w 3596627"/>
              <a:gd name="connsiteY4" fmla="*/ 20754 h 2327366"/>
              <a:gd name="connsiteX5" fmla="*/ 641137 w 3596627"/>
              <a:gd name="connsiteY5" fmla="*/ 19476 h 2327366"/>
              <a:gd name="connsiteX6" fmla="*/ 655754 w 3596627"/>
              <a:gd name="connsiteY6" fmla="*/ 21885 h 2327366"/>
              <a:gd name="connsiteX7" fmla="*/ 685741 w 3596627"/>
              <a:gd name="connsiteY7" fmla="*/ 22932 h 2327366"/>
              <a:gd name="connsiteX8" fmla="*/ 696087 w 3596627"/>
              <a:gd name="connsiteY8" fmla="*/ 21536 h 2327366"/>
              <a:gd name="connsiteX9" fmla="*/ 709805 w 3596627"/>
              <a:gd name="connsiteY9" fmla="*/ 18703 h 2327366"/>
              <a:gd name="connsiteX10" fmla="*/ 729453 w 3596627"/>
              <a:gd name="connsiteY10" fmla="*/ 16464 h 2327366"/>
              <a:gd name="connsiteX11" fmla="*/ 763564 w 3596627"/>
              <a:gd name="connsiteY11" fmla="*/ 10534 h 2327366"/>
              <a:gd name="connsiteX12" fmla="*/ 796289 w 3596627"/>
              <a:gd name="connsiteY12" fmla="*/ 8504 h 2327366"/>
              <a:gd name="connsiteX13" fmla="*/ 818235 w 3596627"/>
              <a:gd name="connsiteY13" fmla="*/ 8569 h 2327366"/>
              <a:gd name="connsiteX14" fmla="*/ 821411 w 3596627"/>
              <a:gd name="connsiteY14" fmla="*/ 8777 h 2327366"/>
              <a:gd name="connsiteX15" fmla="*/ 847551 w 3596627"/>
              <a:gd name="connsiteY15" fmla="*/ 13630 h 2327366"/>
              <a:gd name="connsiteX16" fmla="*/ 850082 w 3596627"/>
              <a:gd name="connsiteY16" fmla="*/ 11645 h 2327366"/>
              <a:gd name="connsiteX17" fmla="*/ 858406 w 3596627"/>
              <a:gd name="connsiteY17" fmla="*/ 9789 h 2327366"/>
              <a:gd name="connsiteX18" fmla="*/ 865370 w 3596627"/>
              <a:gd name="connsiteY18" fmla="*/ 12451 h 2327366"/>
              <a:gd name="connsiteX19" fmla="*/ 898261 w 3596627"/>
              <a:gd name="connsiteY19" fmla="*/ 17795 h 2327366"/>
              <a:gd name="connsiteX20" fmla="*/ 907383 w 3596627"/>
              <a:gd name="connsiteY20" fmla="*/ 18826 h 2327366"/>
              <a:gd name="connsiteX21" fmla="*/ 907465 w 3596627"/>
              <a:gd name="connsiteY21" fmla="*/ 18761 h 2327366"/>
              <a:gd name="connsiteX22" fmla="*/ 915720 w 3596627"/>
              <a:gd name="connsiteY22" fmla="*/ 16903 h 2327366"/>
              <a:gd name="connsiteX23" fmla="*/ 922624 w 3596627"/>
              <a:gd name="connsiteY23" fmla="*/ 19563 h 2327366"/>
              <a:gd name="connsiteX24" fmla="*/ 942103 w 3596627"/>
              <a:gd name="connsiteY24" fmla="*/ 22748 h 2327366"/>
              <a:gd name="connsiteX25" fmla="*/ 946472 w 3596627"/>
              <a:gd name="connsiteY25" fmla="*/ 23242 h 2327366"/>
              <a:gd name="connsiteX26" fmla="*/ 947493 w 3596627"/>
              <a:gd name="connsiteY26" fmla="*/ 23631 h 2327366"/>
              <a:gd name="connsiteX27" fmla="*/ 955236 w 3596627"/>
              <a:gd name="connsiteY27" fmla="*/ 24897 h 2327366"/>
              <a:gd name="connsiteX28" fmla="*/ 1003037 w 3596627"/>
              <a:gd name="connsiteY28" fmla="*/ 30330 h 2327366"/>
              <a:gd name="connsiteX29" fmla="*/ 1010185 w 3596627"/>
              <a:gd name="connsiteY29" fmla="*/ 33067 h 2327366"/>
              <a:gd name="connsiteX30" fmla="*/ 1026444 w 3596627"/>
              <a:gd name="connsiteY30" fmla="*/ 34666 h 2327366"/>
              <a:gd name="connsiteX31" fmla="*/ 1028589 w 3596627"/>
              <a:gd name="connsiteY31" fmla="*/ 32996 h 2327366"/>
              <a:gd name="connsiteX32" fmla="*/ 1035914 w 3596627"/>
              <a:gd name="connsiteY32" fmla="*/ 33820 h 2327366"/>
              <a:gd name="connsiteX33" fmla="*/ 1037904 w 3596627"/>
              <a:gd name="connsiteY33" fmla="*/ 33535 h 2327366"/>
              <a:gd name="connsiteX34" fmla="*/ 1049269 w 3596627"/>
              <a:gd name="connsiteY34" fmla="*/ 32404 h 2327366"/>
              <a:gd name="connsiteX35" fmla="*/ 1054180 w 3596627"/>
              <a:gd name="connsiteY35" fmla="*/ 35798 h 2327366"/>
              <a:gd name="connsiteX36" fmla="*/ 1179389 w 3596627"/>
              <a:gd name="connsiteY36" fmla="*/ 40171 h 2327366"/>
              <a:gd name="connsiteX37" fmla="*/ 1187237 w 3596627"/>
              <a:gd name="connsiteY37" fmla="*/ 37427 h 2327366"/>
              <a:gd name="connsiteX38" fmla="*/ 1219964 w 3596627"/>
              <a:gd name="connsiteY38" fmla="*/ 35397 h 2327366"/>
              <a:gd name="connsiteX39" fmla="*/ 1241910 w 3596627"/>
              <a:gd name="connsiteY39" fmla="*/ 35461 h 2327366"/>
              <a:gd name="connsiteX40" fmla="*/ 1245085 w 3596627"/>
              <a:gd name="connsiteY40" fmla="*/ 35668 h 2327366"/>
              <a:gd name="connsiteX41" fmla="*/ 1271225 w 3596627"/>
              <a:gd name="connsiteY41" fmla="*/ 40523 h 2327366"/>
              <a:gd name="connsiteX42" fmla="*/ 1273757 w 3596627"/>
              <a:gd name="connsiteY42" fmla="*/ 38537 h 2327366"/>
              <a:gd name="connsiteX43" fmla="*/ 1282080 w 3596627"/>
              <a:gd name="connsiteY43" fmla="*/ 36682 h 2327366"/>
              <a:gd name="connsiteX44" fmla="*/ 1289045 w 3596627"/>
              <a:gd name="connsiteY44" fmla="*/ 39344 h 2327366"/>
              <a:gd name="connsiteX45" fmla="*/ 1321937 w 3596627"/>
              <a:gd name="connsiteY45" fmla="*/ 44688 h 2327366"/>
              <a:gd name="connsiteX46" fmla="*/ 1327840 w 3596627"/>
              <a:gd name="connsiteY46" fmla="*/ 45355 h 2327366"/>
              <a:gd name="connsiteX47" fmla="*/ 1328258 w 3596627"/>
              <a:gd name="connsiteY47" fmla="*/ 45369 h 2327366"/>
              <a:gd name="connsiteX48" fmla="*/ 1335806 w 3596627"/>
              <a:gd name="connsiteY48" fmla="*/ 43670 h 2327366"/>
              <a:gd name="connsiteX49" fmla="*/ 1341409 w 3596627"/>
              <a:gd name="connsiteY49" fmla="*/ 45828 h 2327366"/>
              <a:gd name="connsiteX50" fmla="*/ 1859095 w 3596627"/>
              <a:gd name="connsiteY50" fmla="*/ 63906 h 2327366"/>
              <a:gd name="connsiteX51" fmla="*/ 2044078 w 3596627"/>
              <a:gd name="connsiteY51" fmla="*/ 67190 h 2327366"/>
              <a:gd name="connsiteX52" fmla="*/ 2209682 w 3596627"/>
              <a:gd name="connsiteY52" fmla="*/ 71312 h 2327366"/>
              <a:gd name="connsiteX53" fmla="*/ 2315947 w 3596627"/>
              <a:gd name="connsiteY53" fmla="*/ 75661 h 2327366"/>
              <a:gd name="connsiteX54" fmla="*/ 3386099 w 3596627"/>
              <a:gd name="connsiteY54" fmla="*/ 107106 h 2327366"/>
              <a:gd name="connsiteX55" fmla="*/ 3494866 w 3596627"/>
              <a:gd name="connsiteY55" fmla="*/ 112527 h 2327366"/>
              <a:gd name="connsiteX56" fmla="*/ 3596627 w 3596627"/>
              <a:gd name="connsiteY56" fmla="*/ 118590 h 2327366"/>
              <a:gd name="connsiteX57" fmla="*/ 3519494 w 3596627"/>
              <a:gd name="connsiteY57" fmla="*/ 2327366 h 2327366"/>
              <a:gd name="connsiteX58" fmla="*/ 0 w 3596627"/>
              <a:gd name="connsiteY58" fmla="*/ 2327366 h 2327366"/>
              <a:gd name="connsiteX59" fmla="*/ 36766 w 3596627"/>
              <a:gd name="connsiteY59" fmla="*/ 1274525 h 2327366"/>
              <a:gd name="connsiteX60" fmla="*/ 37560 w 3596627"/>
              <a:gd name="connsiteY60" fmla="*/ 1251782 h 2327366"/>
              <a:gd name="connsiteX61" fmla="*/ 79274 w 3596627"/>
              <a:gd name="connsiteY61" fmla="*/ 57256 h 2327366"/>
              <a:gd name="connsiteX62" fmla="*/ 136761 w 3596627"/>
              <a:gd name="connsiteY62" fmla="*/ 3761 h 2327366"/>
              <a:gd name="connsiteX63" fmla="*/ 136837 w 3596627"/>
              <a:gd name="connsiteY63" fmla="*/ 3764 h 2327366"/>
              <a:gd name="connsiteX64" fmla="*/ 136846 w 3596627"/>
              <a:gd name="connsiteY64" fmla="*/ 2714 h 2327366"/>
              <a:gd name="connsiteX65" fmla="*/ 157169 w 3596627"/>
              <a:gd name="connsiteY65" fmla="*/ 85 h 232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596627" h="2327366">
                <a:moveTo>
                  <a:pt x="157169" y="85"/>
                </a:moveTo>
                <a:lnTo>
                  <a:pt x="172192" y="4999"/>
                </a:lnTo>
                <a:lnTo>
                  <a:pt x="537703" y="17762"/>
                </a:lnTo>
                <a:lnTo>
                  <a:pt x="623399" y="20755"/>
                </a:lnTo>
                <a:lnTo>
                  <a:pt x="624275" y="20754"/>
                </a:lnTo>
                <a:cubicBezTo>
                  <a:pt x="629802" y="20060"/>
                  <a:pt x="635464" y="19429"/>
                  <a:pt x="641137" y="19476"/>
                </a:cubicBezTo>
                <a:lnTo>
                  <a:pt x="655754" y="21885"/>
                </a:lnTo>
                <a:lnTo>
                  <a:pt x="685741" y="22932"/>
                </a:lnTo>
                <a:lnTo>
                  <a:pt x="696087" y="21536"/>
                </a:lnTo>
                <a:cubicBezTo>
                  <a:pt x="701319" y="20944"/>
                  <a:pt x="707472" y="22389"/>
                  <a:pt x="709805" y="18703"/>
                </a:cubicBezTo>
                <a:cubicBezTo>
                  <a:pt x="713704" y="14300"/>
                  <a:pt x="732191" y="21897"/>
                  <a:pt x="729453" y="16464"/>
                </a:cubicBezTo>
                <a:cubicBezTo>
                  <a:pt x="742577" y="21682"/>
                  <a:pt x="752688" y="12526"/>
                  <a:pt x="763564" y="10534"/>
                </a:cubicBezTo>
                <a:lnTo>
                  <a:pt x="796289" y="8504"/>
                </a:lnTo>
                <a:lnTo>
                  <a:pt x="818235" y="8569"/>
                </a:lnTo>
                <a:lnTo>
                  <a:pt x="821411" y="8777"/>
                </a:lnTo>
                <a:lnTo>
                  <a:pt x="847551" y="13630"/>
                </a:lnTo>
                <a:cubicBezTo>
                  <a:pt x="848193" y="12903"/>
                  <a:pt x="849045" y="12233"/>
                  <a:pt x="850082" y="11645"/>
                </a:cubicBezTo>
                <a:lnTo>
                  <a:pt x="858406" y="9789"/>
                </a:lnTo>
                <a:lnTo>
                  <a:pt x="865370" y="12451"/>
                </a:lnTo>
                <a:lnTo>
                  <a:pt x="898261" y="17795"/>
                </a:lnTo>
                <a:lnTo>
                  <a:pt x="907383" y="18826"/>
                </a:lnTo>
                <a:cubicBezTo>
                  <a:pt x="907410" y="18804"/>
                  <a:pt x="907438" y="18783"/>
                  <a:pt x="907465" y="18761"/>
                </a:cubicBezTo>
                <a:lnTo>
                  <a:pt x="915720" y="16903"/>
                </a:lnTo>
                <a:lnTo>
                  <a:pt x="922624" y="19563"/>
                </a:lnTo>
                <a:lnTo>
                  <a:pt x="942103" y="22748"/>
                </a:lnTo>
                <a:lnTo>
                  <a:pt x="946472" y="23242"/>
                </a:lnTo>
                <a:lnTo>
                  <a:pt x="947493" y="23631"/>
                </a:lnTo>
                <a:lnTo>
                  <a:pt x="955236" y="24897"/>
                </a:lnTo>
                <a:lnTo>
                  <a:pt x="1003037" y="30330"/>
                </a:lnTo>
                <a:lnTo>
                  <a:pt x="1010185" y="33067"/>
                </a:lnTo>
                <a:lnTo>
                  <a:pt x="1026444" y="34666"/>
                </a:lnTo>
                <a:lnTo>
                  <a:pt x="1028589" y="32996"/>
                </a:lnTo>
                <a:lnTo>
                  <a:pt x="1035914" y="33820"/>
                </a:lnTo>
                <a:lnTo>
                  <a:pt x="1037904" y="33535"/>
                </a:lnTo>
                <a:cubicBezTo>
                  <a:pt x="1041702" y="32979"/>
                  <a:pt x="1045467" y="32510"/>
                  <a:pt x="1049269" y="32404"/>
                </a:cubicBezTo>
                <a:lnTo>
                  <a:pt x="1054180" y="35798"/>
                </a:lnTo>
                <a:lnTo>
                  <a:pt x="1179389" y="40171"/>
                </a:lnTo>
                <a:lnTo>
                  <a:pt x="1187237" y="37427"/>
                </a:lnTo>
                <a:lnTo>
                  <a:pt x="1219964" y="35397"/>
                </a:lnTo>
                <a:lnTo>
                  <a:pt x="1241910" y="35461"/>
                </a:lnTo>
                <a:lnTo>
                  <a:pt x="1245085" y="35668"/>
                </a:lnTo>
                <a:lnTo>
                  <a:pt x="1271225" y="40523"/>
                </a:lnTo>
                <a:cubicBezTo>
                  <a:pt x="1271868" y="39795"/>
                  <a:pt x="1272720" y="39125"/>
                  <a:pt x="1273757" y="38537"/>
                </a:cubicBezTo>
                <a:lnTo>
                  <a:pt x="1282080" y="36682"/>
                </a:lnTo>
                <a:lnTo>
                  <a:pt x="1289045" y="39344"/>
                </a:lnTo>
                <a:lnTo>
                  <a:pt x="1321937" y="44688"/>
                </a:lnTo>
                <a:lnTo>
                  <a:pt x="1327840" y="45355"/>
                </a:lnTo>
                <a:lnTo>
                  <a:pt x="1328258" y="45369"/>
                </a:lnTo>
                <a:lnTo>
                  <a:pt x="1335806" y="43670"/>
                </a:lnTo>
                <a:lnTo>
                  <a:pt x="1341409" y="45828"/>
                </a:lnTo>
                <a:lnTo>
                  <a:pt x="1859095" y="63906"/>
                </a:lnTo>
                <a:lnTo>
                  <a:pt x="2044078" y="67190"/>
                </a:lnTo>
                <a:cubicBezTo>
                  <a:pt x="2095449" y="67869"/>
                  <a:pt x="2158310" y="70634"/>
                  <a:pt x="2209682" y="71312"/>
                </a:cubicBezTo>
                <a:cubicBezTo>
                  <a:pt x="2205739" y="67481"/>
                  <a:pt x="2303826" y="71591"/>
                  <a:pt x="2315947" y="75661"/>
                </a:cubicBezTo>
                <a:lnTo>
                  <a:pt x="3386099" y="107106"/>
                </a:lnTo>
                <a:lnTo>
                  <a:pt x="3494866" y="112527"/>
                </a:lnTo>
                <a:cubicBezTo>
                  <a:pt x="3525975" y="115047"/>
                  <a:pt x="3581288" y="104562"/>
                  <a:pt x="3596627" y="118590"/>
                </a:cubicBezTo>
                <a:lnTo>
                  <a:pt x="3519494" y="2327366"/>
                </a:lnTo>
                <a:lnTo>
                  <a:pt x="0" y="2327366"/>
                </a:lnTo>
                <a:lnTo>
                  <a:pt x="36766" y="1274525"/>
                </a:lnTo>
                <a:cubicBezTo>
                  <a:pt x="37031" y="1266944"/>
                  <a:pt x="37295" y="1259363"/>
                  <a:pt x="37560" y="1251782"/>
                </a:cubicBezTo>
                <a:lnTo>
                  <a:pt x="79274" y="57256"/>
                </a:lnTo>
                <a:cubicBezTo>
                  <a:pt x="80422" y="26678"/>
                  <a:pt x="106110" y="2779"/>
                  <a:pt x="136761" y="3761"/>
                </a:cubicBezTo>
                <a:lnTo>
                  <a:pt x="136837" y="3764"/>
                </a:lnTo>
                <a:lnTo>
                  <a:pt x="136846" y="2714"/>
                </a:lnTo>
                <a:cubicBezTo>
                  <a:pt x="138317" y="786"/>
                  <a:pt x="143165" y="-325"/>
                  <a:pt x="157169" y="85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8EF90-D56A-74E1-CFF7-F00AA7ED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186" y="887186"/>
            <a:ext cx="6694713" cy="1491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Language Used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187339B-A6EC-ACB9-0AF0-217C7742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55590"/>
            <a:ext cx="5295900" cy="3569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Language was changed from Django framework to node.js and </a:t>
            </a:r>
            <a:r>
              <a:rPr lang="en-US" dirty="0" err="1"/>
              <a:t>mySQL</a:t>
            </a:r>
            <a:r>
              <a:rPr lang="en-US" dirty="0"/>
              <a:t> to handle backend functionality</a:t>
            </a:r>
          </a:p>
        </p:txBody>
      </p:sp>
      <p:pic>
        <p:nvPicPr>
          <p:cNvPr id="13" name="Content Placeholder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69F089-D7FA-5D84-3068-8235943F1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854623" y="375599"/>
            <a:ext cx="3217333" cy="1367366"/>
          </a:xfrm>
          <a:prstGeom prst="rect">
            <a:avLst/>
          </a:pr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EE92D0F-05F4-FB0E-9229-5C6340F3D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48" y="4528489"/>
            <a:ext cx="2203996" cy="2203996"/>
          </a:xfrm>
          <a:prstGeom prst="rect">
            <a:avLst/>
          </a:prstGeom>
        </p:spPr>
      </p:pic>
      <p:pic>
        <p:nvPicPr>
          <p:cNvPr id="15" name="Picture 1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F6C2D85-6EA6-5C5F-FC1B-ED857D55B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200000">
            <a:off x="1986488" y="2262028"/>
            <a:ext cx="3217333" cy="19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8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1F2694-AE24-4893-BEF3-43FE324DF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69FA61-5492-4236-8378-D67E60D78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046" y="500156"/>
            <a:ext cx="7480954" cy="6357844"/>
          </a:xfrm>
          <a:custGeom>
            <a:avLst/>
            <a:gdLst>
              <a:gd name="connsiteX0" fmla="*/ 278673 w 7480954"/>
              <a:gd name="connsiteY0" fmla="*/ 0 h 6357844"/>
              <a:gd name="connsiteX1" fmla="*/ 7480954 w 7480954"/>
              <a:gd name="connsiteY1" fmla="*/ 272747 h 6357844"/>
              <a:gd name="connsiteX2" fmla="*/ 7480954 w 7480954"/>
              <a:gd name="connsiteY2" fmla="*/ 6357844 h 6357844"/>
              <a:gd name="connsiteX3" fmla="*/ 3461131 w 7480954"/>
              <a:gd name="connsiteY3" fmla="*/ 6357844 h 6357844"/>
              <a:gd name="connsiteX4" fmla="*/ 0 w 7480954"/>
              <a:gd name="connsiteY4" fmla="*/ 6222887 h 63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954" h="6357844">
                <a:moveTo>
                  <a:pt x="278673" y="0"/>
                </a:moveTo>
                <a:lnTo>
                  <a:pt x="7480954" y="272747"/>
                </a:lnTo>
                <a:lnTo>
                  <a:pt x="7480954" y="6357844"/>
                </a:lnTo>
                <a:lnTo>
                  <a:pt x="3461131" y="6357844"/>
                </a:lnTo>
                <a:lnTo>
                  <a:pt x="0" y="6222887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57359D04-B395-D72D-79FE-78EEA2E9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8"/>
          <a:stretch/>
        </p:blipFill>
        <p:spPr>
          <a:xfrm>
            <a:off x="4847442" y="607819"/>
            <a:ext cx="7344558" cy="6250183"/>
          </a:xfrm>
          <a:custGeom>
            <a:avLst/>
            <a:gdLst/>
            <a:ahLst/>
            <a:cxnLst/>
            <a:rect l="l" t="t" r="r" b="b"/>
            <a:pathLst>
              <a:path w="7344558" h="6250183">
                <a:moveTo>
                  <a:pt x="293255" y="12"/>
                </a:moveTo>
                <a:lnTo>
                  <a:pt x="5010383" y="178647"/>
                </a:lnTo>
                <a:lnTo>
                  <a:pt x="5011465" y="178437"/>
                </a:lnTo>
                <a:cubicBezTo>
                  <a:pt x="5054106" y="173641"/>
                  <a:pt x="5171573" y="176792"/>
                  <a:pt x="5165603" y="184356"/>
                </a:cubicBezTo>
                <a:lnTo>
                  <a:pt x="5190960" y="185486"/>
                </a:lnTo>
                <a:lnTo>
                  <a:pt x="5508389" y="197507"/>
                </a:lnTo>
                <a:lnTo>
                  <a:pt x="5990319" y="215757"/>
                </a:lnTo>
                <a:lnTo>
                  <a:pt x="6547813" y="236869"/>
                </a:lnTo>
                <a:lnTo>
                  <a:pt x="6561233" y="235680"/>
                </a:lnTo>
                <a:lnTo>
                  <a:pt x="6613675" y="227162"/>
                </a:lnTo>
                <a:lnTo>
                  <a:pt x="6625038" y="221701"/>
                </a:lnTo>
                <a:lnTo>
                  <a:pt x="6637769" y="227215"/>
                </a:lnTo>
                <a:cubicBezTo>
                  <a:pt x="6639297" y="228756"/>
                  <a:pt x="6640519" y="230467"/>
                  <a:pt x="6641402" y="232289"/>
                </a:cubicBezTo>
                <a:lnTo>
                  <a:pt x="6683183" y="224070"/>
                </a:lnTo>
                <a:lnTo>
                  <a:pt x="6688193" y="223985"/>
                </a:lnTo>
                <a:lnTo>
                  <a:pt x="6722595" y="226674"/>
                </a:lnTo>
                <a:lnTo>
                  <a:pt x="6773536" y="235765"/>
                </a:lnTo>
                <a:lnTo>
                  <a:pt x="6789561" y="246023"/>
                </a:lnTo>
                <a:lnTo>
                  <a:pt x="6981517" y="253293"/>
                </a:lnTo>
                <a:lnTo>
                  <a:pt x="6986824" y="252001"/>
                </a:lnTo>
                <a:cubicBezTo>
                  <a:pt x="6989470" y="250084"/>
                  <a:pt x="6990985" y="246869"/>
                  <a:pt x="6990588" y="241626"/>
                </a:cubicBezTo>
                <a:cubicBezTo>
                  <a:pt x="6996528" y="242374"/>
                  <a:pt x="7002348" y="243980"/>
                  <a:pt x="7008208" y="245802"/>
                </a:cubicBezTo>
                <a:lnTo>
                  <a:pt x="7011277" y="246742"/>
                </a:lnTo>
                <a:lnTo>
                  <a:pt x="7022893" y="245722"/>
                </a:lnTo>
                <a:lnTo>
                  <a:pt x="7027000" y="251414"/>
                </a:lnTo>
                <a:lnTo>
                  <a:pt x="7066230" y="250612"/>
                </a:lnTo>
                <a:cubicBezTo>
                  <a:pt x="7083618" y="236219"/>
                  <a:pt x="7114939" y="244302"/>
                  <a:pt x="7141458" y="238654"/>
                </a:cubicBezTo>
                <a:lnTo>
                  <a:pt x="7153218" y="233040"/>
                </a:lnTo>
                <a:lnTo>
                  <a:pt x="7229682" y="226260"/>
                </a:lnTo>
                <a:lnTo>
                  <a:pt x="7282126" y="217743"/>
                </a:lnTo>
                <a:lnTo>
                  <a:pt x="7293487" y="212281"/>
                </a:lnTo>
                <a:lnTo>
                  <a:pt x="7306220" y="217795"/>
                </a:lnTo>
                <a:cubicBezTo>
                  <a:pt x="7307744" y="219336"/>
                  <a:pt x="7308968" y="221046"/>
                  <a:pt x="7309853" y="222869"/>
                </a:cubicBezTo>
                <a:lnTo>
                  <a:pt x="7344558" y="216041"/>
                </a:lnTo>
                <a:lnTo>
                  <a:pt x="7344558" y="6250183"/>
                </a:lnTo>
                <a:lnTo>
                  <a:pt x="6299708" y="6250183"/>
                </a:lnTo>
                <a:lnTo>
                  <a:pt x="2946685" y="6119754"/>
                </a:lnTo>
                <a:lnTo>
                  <a:pt x="2890409" y="6126736"/>
                </a:lnTo>
                <a:cubicBezTo>
                  <a:pt x="2889464" y="6126757"/>
                  <a:pt x="2866647" y="6125338"/>
                  <a:pt x="2865459" y="6125958"/>
                </a:cubicBezTo>
                <a:lnTo>
                  <a:pt x="2849650" y="6124598"/>
                </a:lnTo>
                <a:lnTo>
                  <a:pt x="2844642" y="6115722"/>
                </a:lnTo>
                <a:cubicBezTo>
                  <a:pt x="2832228" y="6111709"/>
                  <a:pt x="2794354" y="6111126"/>
                  <a:pt x="2772543" y="6109760"/>
                </a:cubicBezTo>
                <a:lnTo>
                  <a:pt x="2706438" y="6111061"/>
                </a:lnTo>
                <a:lnTo>
                  <a:pt x="2696814" y="6106893"/>
                </a:lnTo>
                <a:lnTo>
                  <a:pt x="2629247" y="6107127"/>
                </a:lnTo>
                <a:lnTo>
                  <a:pt x="2609381" y="6103582"/>
                </a:lnTo>
                <a:lnTo>
                  <a:pt x="2338391" y="6093320"/>
                </a:lnTo>
                <a:lnTo>
                  <a:pt x="2330294" y="6095512"/>
                </a:lnTo>
                <a:lnTo>
                  <a:pt x="2288518" y="6102090"/>
                </a:lnTo>
                <a:lnTo>
                  <a:pt x="2228015" y="6107455"/>
                </a:lnTo>
                <a:lnTo>
                  <a:pt x="2186520" y="6114195"/>
                </a:lnTo>
                <a:cubicBezTo>
                  <a:pt x="2175947" y="6114641"/>
                  <a:pt x="2173747" y="6109730"/>
                  <a:pt x="2164581" y="6110137"/>
                </a:cubicBezTo>
                <a:lnTo>
                  <a:pt x="2131523" y="6116642"/>
                </a:lnTo>
                <a:lnTo>
                  <a:pt x="2100339" y="6114580"/>
                </a:lnTo>
                <a:lnTo>
                  <a:pt x="2060032" y="6107388"/>
                </a:lnTo>
                <a:cubicBezTo>
                  <a:pt x="2046810" y="6102506"/>
                  <a:pt x="2035495" y="6084148"/>
                  <a:pt x="2018526" y="6092674"/>
                </a:cubicBezTo>
                <a:lnTo>
                  <a:pt x="1977869" y="6079666"/>
                </a:lnTo>
                <a:lnTo>
                  <a:pt x="1904165" y="6076875"/>
                </a:lnTo>
                <a:lnTo>
                  <a:pt x="1348899" y="6055847"/>
                </a:lnTo>
                <a:cubicBezTo>
                  <a:pt x="1334850" y="6058902"/>
                  <a:pt x="1329510" y="6065400"/>
                  <a:pt x="1306752" y="6065012"/>
                </a:cubicBezTo>
                <a:lnTo>
                  <a:pt x="1266722" y="6052736"/>
                </a:lnTo>
                <a:lnTo>
                  <a:pt x="25653" y="6005737"/>
                </a:lnTo>
                <a:cubicBezTo>
                  <a:pt x="10621" y="6005112"/>
                  <a:pt x="-808" y="5987609"/>
                  <a:pt x="45" y="5966529"/>
                </a:cubicBezTo>
                <a:lnTo>
                  <a:pt x="264242" y="37262"/>
                </a:lnTo>
                <a:cubicBezTo>
                  <a:pt x="265220" y="16144"/>
                  <a:pt x="278186" y="-499"/>
                  <a:pt x="293255" y="1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898567-EA64-B805-C40F-70595352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59" y="702566"/>
            <a:ext cx="5412041" cy="1725632"/>
          </a:xfrm>
        </p:spPr>
        <p:txBody>
          <a:bodyPr anchor="ctr">
            <a:normAutofit/>
          </a:bodyPr>
          <a:lstStyle/>
          <a:p>
            <a:r>
              <a:rPr lang="en-TT" dirty="0"/>
              <a:t>Description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F9A3D-23CA-90A6-9D1D-38314B21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59" y="2816897"/>
            <a:ext cx="3462874" cy="3507704"/>
          </a:xfrm>
        </p:spPr>
        <p:txBody>
          <a:bodyPr anchor="ctr">
            <a:normAutofit/>
          </a:bodyPr>
          <a:lstStyle/>
          <a:p>
            <a:r>
              <a:rPr lang="en-TT" dirty="0"/>
              <a:t>Ne1 Freelance is a professional web-based freelancing platform built using node.js. It will be used by users who would like to provide freelancing gigs(freelancers) and users who would like to source freelancing gigs(clients).</a:t>
            </a:r>
          </a:p>
        </p:txBody>
      </p:sp>
    </p:spTree>
    <p:extLst>
      <p:ext uri="{BB962C8B-B14F-4D97-AF65-F5344CB8AC3E}">
        <p14:creationId xmlns:p14="http://schemas.microsoft.com/office/powerpoint/2010/main" val="2620954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479B5C-2CB5-4B9A-901A-FB1FE2E3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4C4CE-8CF9-AB7E-F54D-45B8D1FE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r>
              <a:rPr lang="en-TT" dirty="0"/>
              <a:t>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165FB0-45F2-CCF1-889B-0DFE1FF17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702371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837312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6166AB-7C94-4F8D-A863-A23201F5F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0"/>
            <a:ext cx="10000343" cy="25908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212660 w 9288370"/>
              <a:gd name="connsiteY28" fmla="*/ 1279712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4067546 w 9288370"/>
              <a:gd name="connsiteY26" fmla="*/ 1294697 h 1858154"/>
              <a:gd name="connsiteX27" fmla="*/ 4212660 w 9288370"/>
              <a:gd name="connsiteY27" fmla="*/ 1279712 h 1858154"/>
              <a:gd name="connsiteX28" fmla="*/ 4364108 w 9288370"/>
              <a:gd name="connsiteY28" fmla="*/ 1215314 h 1858154"/>
              <a:gd name="connsiteX29" fmla="*/ 4638803 w 9288370"/>
              <a:gd name="connsiteY29" fmla="*/ 1189536 h 1858154"/>
              <a:gd name="connsiteX30" fmla="*/ 4940576 w 9288370"/>
              <a:gd name="connsiteY30" fmla="*/ 1157514 h 1858154"/>
              <a:gd name="connsiteX31" fmla="*/ 5049033 w 9288370"/>
              <a:gd name="connsiteY31" fmla="*/ 1159678 h 1858154"/>
              <a:gd name="connsiteX32" fmla="*/ 5181352 w 9288370"/>
              <a:gd name="connsiteY32" fmla="*/ 1144460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47202 h 1858154"/>
              <a:gd name="connsiteX38" fmla="*/ 5877806 w 9288370"/>
              <a:gd name="connsiteY38" fmla="*/ 1026825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70574 w 9288370"/>
              <a:gd name="connsiteY48" fmla="*/ 573629 h 1858154"/>
              <a:gd name="connsiteX49" fmla="*/ 7579137 w 9288370"/>
              <a:gd name="connsiteY49" fmla="*/ 471495 h 1858154"/>
              <a:gd name="connsiteX50" fmla="*/ 7881321 w 9288370"/>
              <a:gd name="connsiteY50" fmla="*/ 369197 h 1858154"/>
              <a:gd name="connsiteX51" fmla="*/ 8317613 w 9288370"/>
              <a:gd name="connsiteY51" fmla="*/ 231185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67546 w 9288370"/>
              <a:gd name="connsiteY25" fmla="*/ 1294697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05785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64108 w 9288370"/>
              <a:gd name="connsiteY26" fmla="*/ 1215314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52647 w 9288370"/>
              <a:gd name="connsiteY25" fmla="*/ 1222508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158934" y="1799813"/>
                  <a:pt x="292201" y="1735050"/>
                </a:cubicBezTo>
                <a:cubicBezTo>
                  <a:pt x="430744" y="1681850"/>
                  <a:pt x="287957" y="1691652"/>
                  <a:pt x="549207" y="1634955"/>
                </a:cubicBezTo>
                <a:cubicBezTo>
                  <a:pt x="595644" y="1629551"/>
                  <a:pt x="591902" y="1606366"/>
                  <a:pt x="785368" y="1562599"/>
                </a:cubicBezTo>
                <a:cubicBezTo>
                  <a:pt x="844429" y="1559792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808911" y="1469522"/>
                  <a:pt x="1990030" y="1433971"/>
                </a:cubicBezTo>
                <a:cubicBezTo>
                  <a:pt x="2026844" y="1409998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85565" y="1262580"/>
                  <a:pt x="4004806" y="1218181"/>
                  <a:pt x="4052647" y="1222508"/>
                </a:cubicBezTo>
                <a:cubicBezTo>
                  <a:pt x="4244626" y="1220110"/>
                  <a:pt x="4328579" y="1197658"/>
                  <a:pt x="4382733" y="1167187"/>
                </a:cubicBezTo>
                <a:cubicBezTo>
                  <a:pt x="4480717" y="1134169"/>
                  <a:pt x="4571415" y="1195602"/>
                  <a:pt x="4638803" y="1189536"/>
                </a:cubicBezTo>
                <a:lnTo>
                  <a:pt x="4940576" y="1157514"/>
                </a:lnTo>
                <a:lnTo>
                  <a:pt x="5049033" y="1159678"/>
                </a:lnTo>
                <a:cubicBezTo>
                  <a:pt x="5121822" y="1133768"/>
                  <a:pt x="5120186" y="1184736"/>
                  <a:pt x="5181352" y="1144460"/>
                </a:cubicBezTo>
                <a:cubicBezTo>
                  <a:pt x="5299869" y="1119014"/>
                  <a:pt x="5260783" y="1137160"/>
                  <a:pt x="5309678" y="1128278"/>
                </a:cubicBezTo>
                <a:cubicBezTo>
                  <a:pt x="5358573" y="1119396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47202"/>
                </a:lnTo>
                <a:lnTo>
                  <a:pt x="5877806" y="1026825"/>
                </a:lnTo>
                <a:cubicBezTo>
                  <a:pt x="5904108" y="1025496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226776" y="961837"/>
                  <a:pt x="6531340" y="924134"/>
                  <a:pt x="6598672" y="902062"/>
                </a:cubicBezTo>
                <a:cubicBezTo>
                  <a:pt x="6752092" y="866276"/>
                  <a:pt x="6727370" y="816285"/>
                  <a:pt x="6766149" y="846132"/>
                </a:cubicBezTo>
                <a:cubicBezTo>
                  <a:pt x="6769021" y="824324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16048" y="591904"/>
                  <a:pt x="7370574" y="573629"/>
                </a:cubicBezTo>
                <a:cubicBezTo>
                  <a:pt x="7566915" y="505583"/>
                  <a:pt x="7523244" y="462737"/>
                  <a:pt x="7579137" y="471495"/>
                </a:cubicBezTo>
                <a:cubicBezTo>
                  <a:pt x="7660405" y="461882"/>
                  <a:pt x="7616693" y="449354"/>
                  <a:pt x="7881321" y="369197"/>
                </a:cubicBezTo>
                <a:cubicBezTo>
                  <a:pt x="8145949" y="289040"/>
                  <a:pt x="8232585" y="225331"/>
                  <a:pt x="8317613" y="231185"/>
                </a:cubicBezTo>
                <a:cubicBezTo>
                  <a:pt x="8391604" y="228556"/>
                  <a:pt x="8379048" y="220006"/>
                  <a:pt x="8428864" y="208471"/>
                </a:cubicBezTo>
                <a:cubicBezTo>
                  <a:pt x="8478680" y="196936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8A9A3-4828-E21B-BCF6-81A507F2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47057"/>
            <a:ext cx="8781143" cy="1322519"/>
          </a:xfrm>
        </p:spPr>
        <p:txBody>
          <a:bodyPr anchor="ctr">
            <a:normAutofit/>
          </a:bodyPr>
          <a:lstStyle/>
          <a:p>
            <a:r>
              <a:rPr lang="en-TT" dirty="0"/>
              <a:t>Potential Usability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5835-5D92-A0A3-80EC-17EB6508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995" y="2430188"/>
            <a:ext cx="6371905" cy="3894412"/>
          </a:xfrm>
        </p:spPr>
        <p:txBody>
          <a:bodyPr anchor="ctr">
            <a:normAutofit/>
          </a:bodyPr>
          <a:lstStyle/>
          <a:p>
            <a:r>
              <a:rPr lang="en-TT" dirty="0"/>
              <a:t>Mobile Optimization(It is hard to properly optimize a website to align neatly on various mobile device sizes)</a:t>
            </a:r>
          </a:p>
          <a:p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40102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12C51C03-657D-406C-8021-166448A1F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7"/>
            <a:ext cx="5713563" cy="6857973"/>
          </a:xfrm>
          <a:custGeom>
            <a:avLst/>
            <a:gdLst>
              <a:gd name="connsiteX0" fmla="*/ 5713563 w 5713563"/>
              <a:gd name="connsiteY0" fmla="*/ 6857973 h 6857973"/>
              <a:gd name="connsiteX1" fmla="*/ 73198 w 5713563"/>
              <a:gd name="connsiteY1" fmla="*/ 6857735 h 6857973"/>
              <a:gd name="connsiteX2" fmla="*/ 120049 w 5713563"/>
              <a:gd name="connsiteY2" fmla="*/ 6737706 h 6857973"/>
              <a:gd name="connsiteX3" fmla="*/ 137006 w 5713563"/>
              <a:gd name="connsiteY3" fmla="*/ 6686827 h 6857973"/>
              <a:gd name="connsiteX4" fmla="*/ 148286 w 5713563"/>
              <a:gd name="connsiteY4" fmla="*/ 6633777 h 6857973"/>
              <a:gd name="connsiteX5" fmla="*/ 219248 w 5713563"/>
              <a:gd name="connsiteY5" fmla="*/ 6492130 h 6857973"/>
              <a:gd name="connsiteX6" fmla="*/ 234529 w 5713563"/>
              <a:gd name="connsiteY6" fmla="*/ 6431610 h 6857973"/>
              <a:gd name="connsiteX7" fmla="*/ 252884 w 5713563"/>
              <a:gd name="connsiteY7" fmla="*/ 6294334 h 6857973"/>
              <a:gd name="connsiteX8" fmla="*/ 240974 w 5713563"/>
              <a:gd name="connsiteY8" fmla="*/ 6231403 h 6857973"/>
              <a:gd name="connsiteX9" fmla="*/ 233821 w 5713563"/>
              <a:gd name="connsiteY9" fmla="*/ 6202459 h 6857973"/>
              <a:gd name="connsiteX10" fmla="*/ 232650 w 5713563"/>
              <a:gd name="connsiteY10" fmla="*/ 6153037 h 6857973"/>
              <a:gd name="connsiteX11" fmla="*/ 240039 w 5713563"/>
              <a:gd name="connsiteY11" fmla="*/ 5905303 h 6857973"/>
              <a:gd name="connsiteX12" fmla="*/ 335703 w 5713563"/>
              <a:gd name="connsiteY12" fmla="*/ 5449031 h 6857973"/>
              <a:gd name="connsiteX13" fmla="*/ 371634 w 5713563"/>
              <a:gd name="connsiteY13" fmla="*/ 5341916 h 6857973"/>
              <a:gd name="connsiteX14" fmla="*/ 409024 w 5713563"/>
              <a:gd name="connsiteY14" fmla="*/ 5264214 h 6857973"/>
              <a:gd name="connsiteX15" fmla="*/ 415024 w 5713563"/>
              <a:gd name="connsiteY15" fmla="*/ 5225268 h 6857973"/>
              <a:gd name="connsiteX16" fmla="*/ 423092 w 5713563"/>
              <a:gd name="connsiteY16" fmla="*/ 5159961 h 6857973"/>
              <a:gd name="connsiteX17" fmla="*/ 426609 w 5713563"/>
              <a:gd name="connsiteY17" fmla="*/ 5125185 h 6857973"/>
              <a:gd name="connsiteX18" fmla="*/ 441080 w 5713563"/>
              <a:gd name="connsiteY18" fmla="*/ 4993030 h 6857973"/>
              <a:gd name="connsiteX19" fmla="*/ 447810 w 5713563"/>
              <a:gd name="connsiteY19" fmla="*/ 4946844 h 6857973"/>
              <a:gd name="connsiteX20" fmla="*/ 458779 w 5713563"/>
              <a:gd name="connsiteY20" fmla="*/ 4858827 h 6857973"/>
              <a:gd name="connsiteX21" fmla="*/ 464530 w 5713563"/>
              <a:gd name="connsiteY21" fmla="*/ 4808488 h 6857973"/>
              <a:gd name="connsiteX22" fmla="*/ 455724 w 5713563"/>
              <a:gd name="connsiteY22" fmla="*/ 4375228 h 6857973"/>
              <a:gd name="connsiteX23" fmla="*/ 436877 w 5713563"/>
              <a:gd name="connsiteY23" fmla="*/ 4214165 h 6857973"/>
              <a:gd name="connsiteX24" fmla="*/ 430401 w 5713563"/>
              <a:gd name="connsiteY24" fmla="*/ 3872886 h 6857973"/>
              <a:gd name="connsiteX25" fmla="*/ 451121 w 5713563"/>
              <a:gd name="connsiteY25" fmla="*/ 3738082 h 6857973"/>
              <a:gd name="connsiteX26" fmla="*/ 458278 w 5713563"/>
              <a:gd name="connsiteY26" fmla="*/ 3673397 h 6857973"/>
              <a:gd name="connsiteX27" fmla="*/ 457592 w 5713563"/>
              <a:gd name="connsiteY27" fmla="*/ 3637109 h 6857973"/>
              <a:gd name="connsiteX28" fmla="*/ 460946 w 5713563"/>
              <a:gd name="connsiteY28" fmla="*/ 3536883 h 6857973"/>
              <a:gd name="connsiteX29" fmla="*/ 481822 w 5713563"/>
              <a:gd name="connsiteY29" fmla="*/ 3295862 h 6857973"/>
              <a:gd name="connsiteX30" fmla="*/ 464800 w 5713563"/>
              <a:gd name="connsiteY30" fmla="*/ 3158586 h 6857973"/>
              <a:gd name="connsiteX31" fmla="*/ 426693 w 5713563"/>
              <a:gd name="connsiteY31" fmla="*/ 3072935 h 6857973"/>
              <a:gd name="connsiteX32" fmla="*/ 402508 w 5713563"/>
              <a:gd name="connsiteY32" fmla="*/ 2958185 h 6857973"/>
              <a:gd name="connsiteX33" fmla="*/ 360891 w 5713563"/>
              <a:gd name="connsiteY33" fmla="*/ 2843952 h 6857973"/>
              <a:gd name="connsiteX34" fmla="*/ 296840 w 5713563"/>
              <a:gd name="connsiteY34" fmla="*/ 2554718 h 6857973"/>
              <a:gd name="connsiteX35" fmla="*/ 268410 w 5713563"/>
              <a:gd name="connsiteY35" fmla="*/ 2447068 h 6857973"/>
              <a:gd name="connsiteX36" fmla="*/ 272375 w 5713563"/>
              <a:gd name="connsiteY36" fmla="*/ 2423438 h 6857973"/>
              <a:gd name="connsiteX37" fmla="*/ 241037 w 5713563"/>
              <a:gd name="connsiteY37" fmla="*/ 2261920 h 6857973"/>
              <a:gd name="connsiteX38" fmla="*/ 215809 w 5713563"/>
              <a:gd name="connsiteY38" fmla="*/ 2155135 h 6857973"/>
              <a:gd name="connsiteX39" fmla="*/ 213333 w 5713563"/>
              <a:gd name="connsiteY39" fmla="*/ 2118008 h 6857973"/>
              <a:gd name="connsiteX40" fmla="*/ 214300 w 5713563"/>
              <a:gd name="connsiteY40" fmla="*/ 2050531 h 6857973"/>
              <a:gd name="connsiteX41" fmla="*/ 120136 w 5713563"/>
              <a:gd name="connsiteY41" fmla="*/ 1732919 h 6857973"/>
              <a:gd name="connsiteX42" fmla="*/ 92310 w 5713563"/>
              <a:gd name="connsiteY42" fmla="*/ 1615777 h 6857973"/>
              <a:gd name="connsiteX43" fmla="*/ 88820 w 5713563"/>
              <a:gd name="connsiteY43" fmla="*/ 1525631 h 6857973"/>
              <a:gd name="connsiteX44" fmla="*/ 79273 w 5713563"/>
              <a:gd name="connsiteY44" fmla="*/ 1477995 h 6857973"/>
              <a:gd name="connsiteX45" fmla="*/ 73810 w 5713563"/>
              <a:gd name="connsiteY45" fmla="*/ 1307086 h 6857973"/>
              <a:gd name="connsiteX46" fmla="*/ 79531 w 5713563"/>
              <a:gd name="connsiteY46" fmla="*/ 1168288 h 6857973"/>
              <a:gd name="connsiteX47" fmla="*/ 594 w 5713563"/>
              <a:gd name="connsiteY47" fmla="*/ 716778 h 6857973"/>
              <a:gd name="connsiteX48" fmla="*/ 2657 w 5713563"/>
              <a:gd name="connsiteY48" fmla="*/ 657363 h 6857973"/>
              <a:gd name="connsiteX49" fmla="*/ 24904 w 5713563"/>
              <a:gd name="connsiteY49" fmla="*/ 393828 h 6857973"/>
              <a:gd name="connsiteX50" fmla="*/ 39728 w 5713563"/>
              <a:gd name="connsiteY50" fmla="*/ 236673 h 6857973"/>
              <a:gd name="connsiteX51" fmla="*/ 38796 w 5713563"/>
              <a:gd name="connsiteY51" fmla="*/ 144983 h 6857973"/>
              <a:gd name="connsiteX52" fmla="*/ 29331 w 5713563"/>
              <a:gd name="connsiteY52" fmla="*/ 33857 h 6857973"/>
              <a:gd name="connsiteX53" fmla="*/ 11361 w 5713563"/>
              <a:gd name="connsiteY53" fmla="*/ 0 h 6857973"/>
              <a:gd name="connsiteX54" fmla="*/ 5713563 w 5713563"/>
              <a:gd name="connsiteY54" fmla="*/ 0 h 68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13563" h="6857973">
                <a:moveTo>
                  <a:pt x="5713563" y="6857973"/>
                </a:moveTo>
                <a:lnTo>
                  <a:pt x="73198" y="6857735"/>
                </a:lnTo>
                <a:cubicBezTo>
                  <a:pt x="112557" y="6789493"/>
                  <a:pt x="109414" y="6766191"/>
                  <a:pt x="120049" y="6737706"/>
                </a:cubicBezTo>
                <a:cubicBezTo>
                  <a:pt x="125933" y="6708183"/>
                  <a:pt x="134098" y="6708238"/>
                  <a:pt x="137006" y="6686827"/>
                </a:cubicBezTo>
                <a:cubicBezTo>
                  <a:pt x="141713" y="6669506"/>
                  <a:pt x="134579" y="6666226"/>
                  <a:pt x="148286" y="6633777"/>
                </a:cubicBezTo>
                <a:cubicBezTo>
                  <a:pt x="173899" y="6560846"/>
                  <a:pt x="202890" y="6530190"/>
                  <a:pt x="219248" y="6492130"/>
                </a:cubicBezTo>
                <a:cubicBezTo>
                  <a:pt x="220497" y="6486906"/>
                  <a:pt x="231301" y="6432771"/>
                  <a:pt x="234529" y="6431610"/>
                </a:cubicBezTo>
                <a:cubicBezTo>
                  <a:pt x="240137" y="6398644"/>
                  <a:pt x="251810" y="6327702"/>
                  <a:pt x="252884" y="6294334"/>
                </a:cubicBezTo>
                <a:cubicBezTo>
                  <a:pt x="251966" y="6280685"/>
                  <a:pt x="242959" y="6244334"/>
                  <a:pt x="240974" y="6231403"/>
                </a:cubicBezTo>
                <a:lnTo>
                  <a:pt x="233821" y="6202459"/>
                </a:lnTo>
                <a:cubicBezTo>
                  <a:pt x="232633" y="6196814"/>
                  <a:pt x="235867" y="6158095"/>
                  <a:pt x="232650" y="6153037"/>
                </a:cubicBezTo>
                <a:cubicBezTo>
                  <a:pt x="252737" y="5948729"/>
                  <a:pt x="212718" y="6172289"/>
                  <a:pt x="240039" y="5905303"/>
                </a:cubicBezTo>
                <a:cubicBezTo>
                  <a:pt x="267360" y="5638317"/>
                  <a:pt x="313771" y="5542929"/>
                  <a:pt x="335703" y="5449031"/>
                </a:cubicBezTo>
                <a:cubicBezTo>
                  <a:pt x="367089" y="5399411"/>
                  <a:pt x="359414" y="5372719"/>
                  <a:pt x="371634" y="5341916"/>
                </a:cubicBezTo>
                <a:cubicBezTo>
                  <a:pt x="382047" y="5319908"/>
                  <a:pt x="398344" y="5282101"/>
                  <a:pt x="409024" y="5264214"/>
                </a:cubicBezTo>
                <a:cubicBezTo>
                  <a:pt x="417842" y="5246757"/>
                  <a:pt x="410286" y="5238662"/>
                  <a:pt x="415024" y="5225268"/>
                </a:cubicBezTo>
                <a:lnTo>
                  <a:pt x="423092" y="5159961"/>
                </a:lnTo>
                <a:lnTo>
                  <a:pt x="426609" y="5125185"/>
                </a:lnTo>
                <a:cubicBezTo>
                  <a:pt x="457509" y="5064389"/>
                  <a:pt x="437545" y="5022753"/>
                  <a:pt x="441080" y="4993030"/>
                </a:cubicBezTo>
                <a:lnTo>
                  <a:pt x="447810" y="4946844"/>
                </a:lnTo>
                <a:lnTo>
                  <a:pt x="458779" y="4858827"/>
                </a:lnTo>
                <a:lnTo>
                  <a:pt x="464530" y="4808488"/>
                </a:lnTo>
                <a:cubicBezTo>
                  <a:pt x="486849" y="4590918"/>
                  <a:pt x="442578" y="4537272"/>
                  <a:pt x="455724" y="4375228"/>
                </a:cubicBezTo>
                <a:cubicBezTo>
                  <a:pt x="453435" y="4334791"/>
                  <a:pt x="442883" y="4270639"/>
                  <a:pt x="436877" y="4214165"/>
                </a:cubicBezTo>
                <a:cubicBezTo>
                  <a:pt x="447875" y="4102539"/>
                  <a:pt x="397589" y="4101885"/>
                  <a:pt x="430401" y="3872886"/>
                </a:cubicBezTo>
                <a:cubicBezTo>
                  <a:pt x="434551" y="3826908"/>
                  <a:pt x="451548" y="3804305"/>
                  <a:pt x="451121" y="3738082"/>
                </a:cubicBezTo>
                <a:cubicBezTo>
                  <a:pt x="438816" y="3716230"/>
                  <a:pt x="454592" y="3707883"/>
                  <a:pt x="458278" y="3673397"/>
                </a:cubicBezTo>
                <a:cubicBezTo>
                  <a:pt x="463902" y="3659407"/>
                  <a:pt x="450210" y="3649813"/>
                  <a:pt x="457592" y="3637109"/>
                </a:cubicBezTo>
                <a:cubicBezTo>
                  <a:pt x="450903" y="3605834"/>
                  <a:pt x="460390" y="3573837"/>
                  <a:pt x="460946" y="3536883"/>
                </a:cubicBezTo>
                <a:cubicBezTo>
                  <a:pt x="460222" y="3353802"/>
                  <a:pt x="481180" y="3358911"/>
                  <a:pt x="481822" y="3295862"/>
                </a:cubicBezTo>
                <a:cubicBezTo>
                  <a:pt x="481241" y="3249684"/>
                  <a:pt x="471630" y="3189169"/>
                  <a:pt x="464800" y="3158586"/>
                </a:cubicBezTo>
                <a:lnTo>
                  <a:pt x="426693" y="3072935"/>
                </a:lnTo>
                <a:cubicBezTo>
                  <a:pt x="439297" y="3016612"/>
                  <a:pt x="410147" y="3011906"/>
                  <a:pt x="402508" y="2958185"/>
                </a:cubicBezTo>
                <a:cubicBezTo>
                  <a:pt x="387236" y="2895670"/>
                  <a:pt x="381205" y="2913847"/>
                  <a:pt x="360891" y="2843952"/>
                </a:cubicBezTo>
                <a:cubicBezTo>
                  <a:pt x="320697" y="2799104"/>
                  <a:pt x="323332" y="2611979"/>
                  <a:pt x="296840" y="2554718"/>
                </a:cubicBezTo>
                <a:cubicBezTo>
                  <a:pt x="283808" y="2502065"/>
                  <a:pt x="275266" y="2468551"/>
                  <a:pt x="268410" y="2447068"/>
                </a:cubicBezTo>
                <a:cubicBezTo>
                  <a:pt x="269066" y="2440064"/>
                  <a:pt x="270469" y="2430607"/>
                  <a:pt x="272375" y="2423438"/>
                </a:cubicBezTo>
                <a:cubicBezTo>
                  <a:pt x="264311" y="2329118"/>
                  <a:pt x="251483" y="2315759"/>
                  <a:pt x="241037" y="2261920"/>
                </a:cubicBezTo>
                <a:cubicBezTo>
                  <a:pt x="231609" y="2217203"/>
                  <a:pt x="220426" y="2179120"/>
                  <a:pt x="215809" y="2155135"/>
                </a:cubicBezTo>
                <a:cubicBezTo>
                  <a:pt x="225523" y="2141929"/>
                  <a:pt x="198180" y="2121310"/>
                  <a:pt x="213333" y="2118008"/>
                </a:cubicBezTo>
                <a:cubicBezTo>
                  <a:pt x="218181" y="2086447"/>
                  <a:pt x="213734" y="2072196"/>
                  <a:pt x="214300" y="2050531"/>
                </a:cubicBezTo>
                <a:cubicBezTo>
                  <a:pt x="191158" y="1910256"/>
                  <a:pt x="135395" y="1894155"/>
                  <a:pt x="120136" y="1732919"/>
                </a:cubicBezTo>
                <a:cubicBezTo>
                  <a:pt x="100853" y="1665766"/>
                  <a:pt x="100066" y="1643984"/>
                  <a:pt x="92310" y="1615777"/>
                </a:cubicBezTo>
                <a:cubicBezTo>
                  <a:pt x="85095" y="1591298"/>
                  <a:pt x="95565" y="1544014"/>
                  <a:pt x="88820" y="1525631"/>
                </a:cubicBezTo>
                <a:cubicBezTo>
                  <a:pt x="86648" y="1502667"/>
                  <a:pt x="80587" y="1509646"/>
                  <a:pt x="79273" y="1477995"/>
                </a:cubicBezTo>
                <a:cubicBezTo>
                  <a:pt x="86452" y="1404274"/>
                  <a:pt x="73767" y="1358704"/>
                  <a:pt x="73810" y="1307086"/>
                </a:cubicBezTo>
                <a:cubicBezTo>
                  <a:pt x="83255" y="1258551"/>
                  <a:pt x="70305" y="1217137"/>
                  <a:pt x="79531" y="1168288"/>
                </a:cubicBezTo>
                <a:cubicBezTo>
                  <a:pt x="66060" y="901651"/>
                  <a:pt x="-7309" y="869148"/>
                  <a:pt x="594" y="716778"/>
                </a:cubicBezTo>
                <a:cubicBezTo>
                  <a:pt x="-409" y="685981"/>
                  <a:pt x="3660" y="688160"/>
                  <a:pt x="2657" y="657363"/>
                </a:cubicBezTo>
                <a:cubicBezTo>
                  <a:pt x="-9780" y="622139"/>
                  <a:pt x="29293" y="566671"/>
                  <a:pt x="24904" y="393828"/>
                </a:cubicBezTo>
                <a:cubicBezTo>
                  <a:pt x="11203" y="358429"/>
                  <a:pt x="29804" y="247710"/>
                  <a:pt x="39728" y="236673"/>
                </a:cubicBezTo>
                <a:cubicBezTo>
                  <a:pt x="43247" y="190527"/>
                  <a:pt x="41195" y="179672"/>
                  <a:pt x="38796" y="144983"/>
                </a:cubicBezTo>
                <a:cubicBezTo>
                  <a:pt x="25998" y="119338"/>
                  <a:pt x="30356" y="69086"/>
                  <a:pt x="29331" y="33857"/>
                </a:cubicBezTo>
                <a:lnTo>
                  <a:pt x="11361" y="0"/>
                </a:lnTo>
                <a:lnTo>
                  <a:pt x="5713563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FBF38-7F9A-E23C-833D-DA38BC13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885282"/>
            <a:ext cx="4876799" cy="2789792"/>
          </a:xfrm>
        </p:spPr>
        <p:txBody>
          <a:bodyPr anchor="t">
            <a:normAutofit/>
          </a:bodyPr>
          <a:lstStyle/>
          <a:p>
            <a:r>
              <a:rPr lang="en-TT" dirty="0"/>
              <a:t>Components Planned to Be Completed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30A149D-56E8-A301-6384-B35B4740E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783520"/>
              </p:ext>
            </p:extLst>
          </p:nvPr>
        </p:nvGraphicFramePr>
        <p:xfrm>
          <a:off x="6515102" y="762970"/>
          <a:ext cx="4876798" cy="5409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4729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B0AB"/>
      </a:accent1>
      <a:accent2>
        <a:srgbClr val="3BB17B"/>
      </a:accent2>
      <a:accent3>
        <a:srgbClr val="47B454"/>
      </a:accent3>
      <a:accent4>
        <a:srgbClr val="5EB13B"/>
      </a:accent4>
      <a:accent5>
        <a:srgbClr val="8DAC43"/>
      </a:accent5>
      <a:accent6>
        <a:srgbClr val="B1A23B"/>
      </a:accent6>
      <a:hlink>
        <a:srgbClr val="628C2E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Franklin Gothic Heavy</vt:lpstr>
      <vt:lpstr>AfterhoursVTI</vt:lpstr>
      <vt:lpstr>DRGN Studio Technical Review Presentation</vt:lpstr>
      <vt:lpstr>Language Used</vt:lpstr>
      <vt:lpstr>Description of System</vt:lpstr>
      <vt:lpstr>Functional Requirements</vt:lpstr>
      <vt:lpstr>Potential Usability Concerns</vt:lpstr>
      <vt:lpstr>Components Planned to Be Completed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DRGN Studio Technical Review Presentation</dc:title>
  <dc:creator>Loli Princess</dc:creator>
  <cp:lastModifiedBy>Loli Princess</cp:lastModifiedBy>
  <cp:revision>9</cp:revision>
  <dcterms:created xsi:type="dcterms:W3CDTF">2023-04-05T03:44:44Z</dcterms:created>
  <dcterms:modified xsi:type="dcterms:W3CDTF">2023-04-05T18:33:11Z</dcterms:modified>
</cp:coreProperties>
</file>