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7" r:id="rId2"/>
    <p:sldId id="368" r:id="rId3"/>
    <p:sldId id="258" r:id="rId4"/>
    <p:sldId id="352" r:id="rId5"/>
    <p:sldId id="353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4" r:id="rId14"/>
    <p:sldId id="365" r:id="rId15"/>
    <p:sldId id="366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E9F"/>
    <a:srgbClr val="222A35"/>
    <a:srgbClr val="404F64"/>
    <a:srgbClr val="EA16EF"/>
    <a:srgbClr val="83CD29"/>
    <a:srgbClr val="203864"/>
    <a:srgbClr val="401B5B"/>
    <a:srgbClr val="ED1849"/>
    <a:srgbClr val="333F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87E81-0ED3-4169-8672-7ABBEBC35B5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A3FF418-D5E2-4FEE-9582-8739052BE403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1</a:t>
          </a:r>
        </a:p>
      </dgm:t>
    </dgm:pt>
    <dgm:pt modelId="{F346D8C8-4EF4-491F-9857-64D1EFE4CC57}" type="parTrans" cxnId="{0A7F0B0A-81E3-4AE1-8F4C-AE502CBE175F}">
      <dgm:prSet/>
      <dgm:spPr/>
      <dgm:t>
        <a:bodyPr/>
        <a:lstStyle/>
        <a:p>
          <a:endParaRPr lang="es-PE"/>
        </a:p>
      </dgm:t>
    </dgm:pt>
    <dgm:pt modelId="{1A60A4F2-0C67-4AB6-A2B1-3D89B84CE4DF}" type="sibTrans" cxnId="{0A7F0B0A-81E3-4AE1-8F4C-AE502CBE175F}">
      <dgm:prSet/>
      <dgm:spPr/>
      <dgm:t>
        <a:bodyPr/>
        <a:lstStyle/>
        <a:p>
          <a:endParaRPr lang="es-PE"/>
        </a:p>
      </dgm:t>
    </dgm:pt>
    <dgm:pt modelId="{C2E179CB-8AAD-4DC3-99E3-EE05FC462A56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Introducción a </a:t>
          </a:r>
          <a:r>
            <a:rPr lang="es-PE" dirty="0" err="1"/>
            <a:t>react</a:t>
          </a:r>
          <a:endParaRPr lang="es-PE" dirty="0"/>
        </a:p>
      </dgm:t>
    </dgm:pt>
    <dgm:pt modelId="{8843DF9A-57EE-436D-9A75-449CCC9EB4F1}" type="parTrans" cxnId="{4D890915-3C49-46E4-9E4E-6E5D2F9D1CA6}">
      <dgm:prSet/>
      <dgm:spPr/>
      <dgm:t>
        <a:bodyPr/>
        <a:lstStyle/>
        <a:p>
          <a:endParaRPr lang="es-PE"/>
        </a:p>
      </dgm:t>
    </dgm:pt>
    <dgm:pt modelId="{0A7B9C8E-0CB8-4207-8B36-7D3BB0A01532}" type="sibTrans" cxnId="{4D890915-3C49-46E4-9E4E-6E5D2F9D1CA6}">
      <dgm:prSet/>
      <dgm:spPr/>
      <dgm:t>
        <a:bodyPr/>
        <a:lstStyle/>
        <a:p>
          <a:endParaRPr lang="es-PE"/>
        </a:p>
      </dgm:t>
    </dgm:pt>
    <dgm:pt modelId="{C6956B12-8944-451A-B3EB-8261BDF63BDA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La nueva generación de JS</a:t>
          </a:r>
        </a:p>
      </dgm:t>
    </dgm:pt>
    <dgm:pt modelId="{6FD143D3-A376-47D2-B625-53A7EABF2A47}" type="parTrans" cxnId="{707449BE-5877-453A-803E-D947C167625E}">
      <dgm:prSet/>
      <dgm:spPr/>
      <dgm:t>
        <a:bodyPr/>
        <a:lstStyle/>
        <a:p>
          <a:endParaRPr lang="es-PE"/>
        </a:p>
      </dgm:t>
    </dgm:pt>
    <dgm:pt modelId="{1E7CA026-1270-4562-A0BD-7F6E505C5B1A}" type="sibTrans" cxnId="{707449BE-5877-453A-803E-D947C167625E}">
      <dgm:prSet/>
      <dgm:spPr/>
      <dgm:t>
        <a:bodyPr/>
        <a:lstStyle/>
        <a:p>
          <a:endParaRPr lang="es-PE"/>
        </a:p>
      </dgm:t>
    </dgm:pt>
    <dgm:pt modelId="{6500C767-99D8-4650-BED9-65F694D409E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2</a:t>
          </a:r>
        </a:p>
      </dgm:t>
    </dgm:pt>
    <dgm:pt modelId="{0ED1C389-B448-4E5B-9034-7B74D46CA685}" type="parTrans" cxnId="{3FD7C203-3019-4A86-BC9E-E1F386A6A87D}">
      <dgm:prSet/>
      <dgm:spPr/>
      <dgm:t>
        <a:bodyPr/>
        <a:lstStyle/>
        <a:p>
          <a:endParaRPr lang="es-PE"/>
        </a:p>
      </dgm:t>
    </dgm:pt>
    <dgm:pt modelId="{7D8C31C5-BBD8-4709-9370-71F3CAE12D5F}" type="sibTrans" cxnId="{3FD7C203-3019-4A86-BC9E-E1F386A6A87D}">
      <dgm:prSet/>
      <dgm:spPr/>
      <dgm:t>
        <a:bodyPr/>
        <a:lstStyle/>
        <a:p>
          <a:endParaRPr lang="es-PE"/>
        </a:p>
      </dgm:t>
    </dgm:pt>
    <dgm:pt modelId="{9FF0A286-71E5-461C-9451-9EB0D91DA12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Styled</a:t>
          </a:r>
          <a:r>
            <a:rPr lang="es-PE" dirty="0"/>
            <a:t> </a:t>
          </a:r>
          <a:r>
            <a:rPr lang="es-PE" dirty="0" err="1"/>
            <a:t>Components</a:t>
          </a:r>
          <a:r>
            <a:rPr lang="es-PE" dirty="0"/>
            <a:t> y Formularios</a:t>
          </a:r>
        </a:p>
      </dgm:t>
    </dgm:pt>
    <dgm:pt modelId="{F0FAB6FA-3A9F-4CCE-9CEA-9606C3921E95}" type="parTrans" cxnId="{7CDF6620-7796-48B7-9124-F57E4DC57104}">
      <dgm:prSet/>
      <dgm:spPr/>
      <dgm:t>
        <a:bodyPr/>
        <a:lstStyle/>
        <a:p>
          <a:endParaRPr lang="es-PE"/>
        </a:p>
      </dgm:t>
    </dgm:pt>
    <dgm:pt modelId="{4F00BD49-B421-4DCD-92B5-4D790A4C7A4F}" type="sibTrans" cxnId="{7CDF6620-7796-48B7-9124-F57E4DC57104}">
      <dgm:prSet/>
      <dgm:spPr/>
      <dgm:t>
        <a:bodyPr/>
        <a:lstStyle/>
        <a:p>
          <a:endParaRPr lang="es-PE"/>
        </a:p>
      </dgm:t>
    </dgm:pt>
    <dgm:pt modelId="{FBC0F35A-0053-4596-BE38-E82CCF7ABC9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Ciclo de vidas de los </a:t>
          </a:r>
          <a:r>
            <a:rPr lang="es-PE" dirty="0" err="1"/>
            <a:t>class</a:t>
          </a:r>
          <a:r>
            <a:rPr lang="es-PE" dirty="0"/>
            <a:t> </a:t>
          </a:r>
          <a:r>
            <a:rPr lang="es-PE" dirty="0" err="1"/>
            <a:t>component</a:t>
          </a:r>
          <a:endParaRPr lang="es-PE" dirty="0"/>
        </a:p>
      </dgm:t>
    </dgm:pt>
    <dgm:pt modelId="{1A9B111C-6300-4B8C-ADF0-E74B7D2EE88C}" type="parTrans" cxnId="{8184924A-FFED-4ECB-B537-49B06ED1EDEC}">
      <dgm:prSet/>
      <dgm:spPr/>
      <dgm:t>
        <a:bodyPr/>
        <a:lstStyle/>
        <a:p>
          <a:endParaRPr lang="es-PE"/>
        </a:p>
      </dgm:t>
    </dgm:pt>
    <dgm:pt modelId="{BCE29A00-8B7C-463C-967D-7711828C6DCC}" type="sibTrans" cxnId="{8184924A-FFED-4ECB-B537-49B06ED1EDEC}">
      <dgm:prSet/>
      <dgm:spPr/>
      <dgm:t>
        <a:bodyPr/>
        <a:lstStyle/>
        <a:p>
          <a:endParaRPr lang="es-PE"/>
        </a:p>
      </dgm:t>
    </dgm:pt>
    <dgm:pt modelId="{CABF8C1B-0ABA-4D97-92C6-CE45B5379DCE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3</a:t>
          </a:r>
        </a:p>
      </dgm:t>
    </dgm:pt>
    <dgm:pt modelId="{813BC6A9-A77A-45F6-851C-9DF34375C9DF}" type="parTrans" cxnId="{19DD8FE0-DDE6-4980-B210-0F6DC9A00B36}">
      <dgm:prSet/>
      <dgm:spPr/>
      <dgm:t>
        <a:bodyPr/>
        <a:lstStyle/>
        <a:p>
          <a:endParaRPr lang="es-PE"/>
        </a:p>
      </dgm:t>
    </dgm:pt>
    <dgm:pt modelId="{5C822C14-12C1-453C-BC4B-BF2E7E9BB7BD}" type="sibTrans" cxnId="{19DD8FE0-DDE6-4980-B210-0F6DC9A00B36}">
      <dgm:prSet/>
      <dgm:spPr/>
      <dgm:t>
        <a:bodyPr/>
        <a:lstStyle/>
        <a:p>
          <a:endParaRPr lang="es-PE"/>
        </a:p>
      </dgm:t>
    </dgm:pt>
    <dgm:pt modelId="{77C54A59-D622-441F-A97D-FB98FFBE765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Conceptos Básicos de </a:t>
          </a:r>
          <a:r>
            <a:rPr lang="es-PE" dirty="0" err="1"/>
            <a:t>React</a:t>
          </a:r>
          <a:endParaRPr lang="es-PE" dirty="0"/>
        </a:p>
      </dgm:t>
    </dgm:pt>
    <dgm:pt modelId="{F37D3BBC-7867-41EE-98E4-7BDEFFC28136}" type="parTrans" cxnId="{92BEA1D0-9E42-4A72-911C-051DE296919C}">
      <dgm:prSet/>
      <dgm:spPr/>
      <dgm:t>
        <a:bodyPr/>
        <a:lstStyle/>
        <a:p>
          <a:endParaRPr lang="es-PE"/>
        </a:p>
      </dgm:t>
    </dgm:pt>
    <dgm:pt modelId="{B82BD3B8-1326-4C4E-93B6-2594151B2AA6}" type="sibTrans" cxnId="{92BEA1D0-9E42-4A72-911C-051DE296919C}">
      <dgm:prSet/>
      <dgm:spPr/>
      <dgm:t>
        <a:bodyPr/>
        <a:lstStyle/>
        <a:p>
          <a:endParaRPr lang="es-PE"/>
        </a:p>
      </dgm:t>
    </dgm:pt>
    <dgm:pt modelId="{061CB590-11D9-4BBD-BA11-F81C3FB959C6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Renderizado Condicional, Listas y </a:t>
          </a:r>
          <a:r>
            <a:rPr lang="es-PE" dirty="0" err="1"/>
            <a:t>DevTools</a:t>
          </a:r>
          <a:endParaRPr lang="es-PE" dirty="0"/>
        </a:p>
      </dgm:t>
    </dgm:pt>
    <dgm:pt modelId="{00CC8F9C-68D1-4089-9E0C-C1A5E640FE1B}" type="parTrans" cxnId="{2B3A9EA6-DA47-4B4F-897D-A2F20E96FD94}">
      <dgm:prSet/>
      <dgm:spPr/>
      <dgm:t>
        <a:bodyPr/>
        <a:lstStyle/>
        <a:p>
          <a:endParaRPr lang="es-PE"/>
        </a:p>
      </dgm:t>
    </dgm:pt>
    <dgm:pt modelId="{1A8FE905-F126-49C3-8C45-E68FE2F7C58D}" type="sibTrans" cxnId="{2B3A9EA6-DA47-4B4F-897D-A2F20E96FD94}">
      <dgm:prSet/>
      <dgm:spPr/>
      <dgm:t>
        <a:bodyPr/>
        <a:lstStyle/>
        <a:p>
          <a:endParaRPr lang="es-PE"/>
        </a:p>
      </dgm:t>
    </dgm:pt>
    <dgm:pt modelId="{6CB8160E-3AA4-4B76-BC21-868CD453E93A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Chidren</a:t>
          </a:r>
          <a:r>
            <a:rPr lang="es-PE" dirty="0"/>
            <a:t> y eventos</a:t>
          </a:r>
        </a:p>
      </dgm:t>
    </dgm:pt>
    <dgm:pt modelId="{3BD6A6BD-B675-4D46-B6B3-2ABE482517CB}" type="parTrans" cxnId="{6408720D-503A-463E-A94C-F27748BA2322}">
      <dgm:prSet/>
      <dgm:spPr/>
      <dgm:t>
        <a:bodyPr/>
        <a:lstStyle/>
        <a:p>
          <a:endParaRPr lang="es-PE"/>
        </a:p>
      </dgm:t>
    </dgm:pt>
    <dgm:pt modelId="{FFC47A24-65F2-4EF2-8695-5954EE873BD6}" type="sibTrans" cxnId="{6408720D-503A-463E-A94C-F27748BA2322}">
      <dgm:prSet/>
      <dgm:spPr/>
      <dgm:t>
        <a:bodyPr/>
        <a:lstStyle/>
        <a:p>
          <a:endParaRPr lang="es-PE"/>
        </a:p>
      </dgm:t>
    </dgm:pt>
    <dgm:pt modelId="{0A4B1A38-9012-4391-9860-EA989F6546D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Proyecto 1 (Memorias de cartas)</a:t>
          </a:r>
        </a:p>
      </dgm:t>
    </dgm:pt>
    <dgm:pt modelId="{A1501A61-B61C-4D12-A754-A520D072B2B8}" type="parTrans" cxnId="{03DD0A56-C700-4BC0-AF0D-94D262B48004}">
      <dgm:prSet/>
      <dgm:spPr/>
      <dgm:t>
        <a:bodyPr/>
        <a:lstStyle/>
        <a:p>
          <a:endParaRPr lang="es-PE"/>
        </a:p>
      </dgm:t>
    </dgm:pt>
    <dgm:pt modelId="{E358A2AB-26CF-45B2-B95A-91A1CF164525}" type="sibTrans" cxnId="{03DD0A56-C700-4BC0-AF0D-94D262B48004}">
      <dgm:prSet/>
      <dgm:spPr/>
      <dgm:t>
        <a:bodyPr/>
        <a:lstStyle/>
        <a:p>
          <a:endParaRPr lang="es-PE"/>
        </a:p>
      </dgm:t>
    </dgm:pt>
    <dgm:pt modelId="{89B7FDD2-E17D-45CE-9178-CB6398F021DC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Proyecto 2 (Buscador de noticas)</a:t>
          </a:r>
        </a:p>
      </dgm:t>
    </dgm:pt>
    <dgm:pt modelId="{D6CC799A-5619-4644-BDBF-6EB429A1EAF6}" type="parTrans" cxnId="{50B7E3EE-BB92-4152-940F-1CC6D3B6A01E}">
      <dgm:prSet/>
      <dgm:spPr/>
      <dgm:t>
        <a:bodyPr/>
        <a:lstStyle/>
        <a:p>
          <a:endParaRPr lang="es-PE"/>
        </a:p>
      </dgm:t>
    </dgm:pt>
    <dgm:pt modelId="{C91F358B-2047-4602-B7C9-D28DD42BAE34}" type="sibTrans" cxnId="{50B7E3EE-BB92-4152-940F-1CC6D3B6A01E}">
      <dgm:prSet/>
      <dgm:spPr/>
      <dgm:t>
        <a:bodyPr/>
        <a:lstStyle/>
        <a:p>
          <a:endParaRPr lang="es-PE"/>
        </a:p>
      </dgm:t>
    </dgm:pt>
    <dgm:pt modelId="{4BC1892D-E259-4C17-A2A1-45E5955CB7BC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Rutas con </a:t>
          </a:r>
          <a:r>
            <a:rPr lang="es-PE" dirty="0" err="1"/>
            <a:t>React</a:t>
          </a:r>
          <a:r>
            <a:rPr lang="es-PE" dirty="0"/>
            <a:t> </a:t>
          </a:r>
          <a:r>
            <a:rPr lang="es-PE" dirty="0" err="1"/>
            <a:t>Router</a:t>
          </a:r>
          <a:r>
            <a:rPr lang="es-PE" dirty="0"/>
            <a:t> DOM</a:t>
          </a:r>
        </a:p>
      </dgm:t>
    </dgm:pt>
    <dgm:pt modelId="{85429CD3-FEA3-43D5-9DE5-6182EF3905A5}" type="parTrans" cxnId="{E4E31D41-9AB9-41EB-9C98-4A2BC6C20775}">
      <dgm:prSet/>
      <dgm:spPr/>
      <dgm:t>
        <a:bodyPr/>
        <a:lstStyle/>
        <a:p>
          <a:endParaRPr lang="es-PE"/>
        </a:p>
      </dgm:t>
    </dgm:pt>
    <dgm:pt modelId="{BE5369B7-57EF-4625-B188-C3CE09485729}" type="sibTrans" cxnId="{E4E31D41-9AB9-41EB-9C98-4A2BC6C20775}">
      <dgm:prSet/>
      <dgm:spPr/>
      <dgm:t>
        <a:bodyPr/>
        <a:lstStyle/>
        <a:p>
          <a:endParaRPr lang="es-PE"/>
        </a:p>
      </dgm:t>
    </dgm:pt>
    <dgm:pt modelId="{A562B5D7-29CF-4396-AA50-43EE92142CED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Redux</a:t>
          </a:r>
          <a:endParaRPr lang="es-PE" dirty="0"/>
        </a:p>
      </dgm:t>
    </dgm:pt>
    <dgm:pt modelId="{458C7B24-55D1-4611-8D07-D2BEA98F2129}" type="parTrans" cxnId="{562F637E-C03D-4EB0-92B8-AAC3D107BBE1}">
      <dgm:prSet/>
      <dgm:spPr/>
      <dgm:t>
        <a:bodyPr/>
        <a:lstStyle/>
        <a:p>
          <a:endParaRPr lang="es-PE"/>
        </a:p>
      </dgm:t>
    </dgm:pt>
    <dgm:pt modelId="{4D685CED-DBAD-467C-B04E-BC27A2D94055}" type="sibTrans" cxnId="{562F637E-C03D-4EB0-92B8-AAC3D107BBE1}">
      <dgm:prSet/>
      <dgm:spPr/>
      <dgm:t>
        <a:bodyPr/>
        <a:lstStyle/>
        <a:p>
          <a:endParaRPr lang="es-PE"/>
        </a:p>
      </dgm:t>
    </dgm:pt>
    <dgm:pt modelId="{8E329EC3-99CE-4A35-93C0-1074BCDC9EB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Context</a:t>
          </a:r>
          <a:endParaRPr lang="es-PE" dirty="0"/>
        </a:p>
      </dgm:t>
    </dgm:pt>
    <dgm:pt modelId="{0B117E5C-4111-4EC3-BFA3-3035D22DC656}" type="parTrans" cxnId="{68B48B01-AB8C-4EAC-A482-B62CE3D7AD80}">
      <dgm:prSet/>
      <dgm:spPr/>
      <dgm:t>
        <a:bodyPr/>
        <a:lstStyle/>
        <a:p>
          <a:endParaRPr lang="es-PE"/>
        </a:p>
      </dgm:t>
    </dgm:pt>
    <dgm:pt modelId="{2993A60A-726F-4C3C-A7F3-1B8475D89B20}" type="sibTrans" cxnId="{68B48B01-AB8C-4EAC-A482-B62CE3D7AD80}">
      <dgm:prSet/>
      <dgm:spPr/>
      <dgm:t>
        <a:bodyPr/>
        <a:lstStyle/>
        <a:p>
          <a:endParaRPr lang="es-PE"/>
        </a:p>
      </dgm:t>
    </dgm:pt>
    <dgm:pt modelId="{11500FDF-478D-40CE-835D-5C71D249BB6D}">
      <dgm:prSet phldrT="[Texto]"/>
      <dgm:spPr>
        <a:solidFill>
          <a:srgbClr val="222A35"/>
        </a:solidFill>
      </dgm:spPr>
      <dgm:t>
        <a:bodyPr/>
        <a:lstStyle/>
        <a:p>
          <a:r>
            <a:rPr lang="es-ES" dirty="0" err="1"/>
            <a:t>Hooks</a:t>
          </a:r>
          <a:endParaRPr lang="es-PE" dirty="0"/>
        </a:p>
      </dgm:t>
    </dgm:pt>
    <dgm:pt modelId="{7B39FA3A-D96E-4AE8-8EB1-E99C677A47E4}" type="parTrans" cxnId="{6FB355C2-B719-429F-B351-908DB0BD8B0B}">
      <dgm:prSet/>
      <dgm:spPr/>
      <dgm:t>
        <a:bodyPr/>
        <a:lstStyle/>
        <a:p>
          <a:endParaRPr lang="es-PE"/>
        </a:p>
      </dgm:t>
    </dgm:pt>
    <dgm:pt modelId="{BF959028-BF34-4EF6-9373-EFCDA6375677}" type="sibTrans" cxnId="{6FB355C2-B719-429F-B351-908DB0BD8B0B}">
      <dgm:prSet/>
      <dgm:spPr/>
      <dgm:t>
        <a:bodyPr/>
        <a:lstStyle/>
        <a:p>
          <a:endParaRPr lang="es-PE"/>
        </a:p>
      </dgm:t>
    </dgm:pt>
    <dgm:pt modelId="{C1D02EED-5070-4332-9E2B-8FBE542A95AF}">
      <dgm:prSet phldrT="[Texto]"/>
      <dgm:spPr>
        <a:solidFill>
          <a:srgbClr val="222A35"/>
        </a:solidFill>
      </dgm:spPr>
      <dgm:t>
        <a:bodyPr/>
        <a:lstStyle/>
        <a:p>
          <a:r>
            <a:rPr lang="es-PE"/>
            <a:t>Proyecto 3 (Autenticación y crud con react y firebase)</a:t>
          </a:r>
          <a:endParaRPr lang="es-PE" dirty="0"/>
        </a:p>
      </dgm:t>
    </dgm:pt>
    <dgm:pt modelId="{093AC5C2-8BA7-4C25-92EC-3A2A1BB9784E}" type="parTrans" cxnId="{8E203AC3-2474-4517-BAC1-750D4C58B242}">
      <dgm:prSet/>
      <dgm:spPr/>
      <dgm:t>
        <a:bodyPr/>
        <a:lstStyle/>
        <a:p>
          <a:endParaRPr lang="es-PE"/>
        </a:p>
      </dgm:t>
    </dgm:pt>
    <dgm:pt modelId="{06E07E90-54D3-4AA0-8128-E825B7F3662A}" type="sibTrans" cxnId="{8E203AC3-2474-4517-BAC1-750D4C58B242}">
      <dgm:prSet/>
      <dgm:spPr/>
      <dgm:t>
        <a:bodyPr/>
        <a:lstStyle/>
        <a:p>
          <a:endParaRPr lang="es-PE"/>
        </a:p>
      </dgm:t>
    </dgm:pt>
    <dgm:pt modelId="{472E70EC-C07B-4DDA-BC47-3133A6A8AE10}" type="pres">
      <dgm:prSet presAssocID="{CA687E81-0ED3-4169-8672-7ABBEBC35B5D}" presName="Name0" presStyleCnt="0">
        <dgm:presLayoutVars>
          <dgm:dir/>
          <dgm:resizeHandles val="exact"/>
        </dgm:presLayoutVars>
      </dgm:prSet>
      <dgm:spPr/>
    </dgm:pt>
    <dgm:pt modelId="{94CDF217-B861-4486-B1EF-4023EE50CDBE}" type="pres">
      <dgm:prSet presAssocID="{BA3FF418-D5E2-4FEE-9582-8739052BE403}" presName="node" presStyleLbl="node1" presStyleIdx="0" presStyleCnt="3">
        <dgm:presLayoutVars>
          <dgm:bulletEnabled val="1"/>
        </dgm:presLayoutVars>
      </dgm:prSet>
      <dgm:spPr/>
    </dgm:pt>
    <dgm:pt modelId="{F2E36A1E-C895-4CDA-8E94-4314F57F3252}" type="pres">
      <dgm:prSet presAssocID="{1A60A4F2-0C67-4AB6-A2B1-3D89B84CE4DF}" presName="sibTrans" presStyleCnt="0"/>
      <dgm:spPr/>
    </dgm:pt>
    <dgm:pt modelId="{5806C4A7-F54F-465F-8F4D-93BCAB01C7DB}" type="pres">
      <dgm:prSet presAssocID="{6500C767-99D8-4650-BED9-65F694D409E1}" presName="node" presStyleLbl="node1" presStyleIdx="1" presStyleCnt="3">
        <dgm:presLayoutVars>
          <dgm:bulletEnabled val="1"/>
        </dgm:presLayoutVars>
      </dgm:prSet>
      <dgm:spPr/>
    </dgm:pt>
    <dgm:pt modelId="{893D29DF-5477-4CC3-AF2E-AB071F0503F8}" type="pres">
      <dgm:prSet presAssocID="{7D8C31C5-BBD8-4709-9370-71F3CAE12D5F}" presName="sibTrans" presStyleCnt="0"/>
      <dgm:spPr/>
    </dgm:pt>
    <dgm:pt modelId="{7AE6681C-701B-4D60-94AD-01A017BFE47A}" type="pres">
      <dgm:prSet presAssocID="{CABF8C1B-0ABA-4D97-92C6-CE45B5379DCE}" presName="node" presStyleLbl="node1" presStyleIdx="2" presStyleCnt="3">
        <dgm:presLayoutVars>
          <dgm:bulletEnabled val="1"/>
        </dgm:presLayoutVars>
      </dgm:prSet>
      <dgm:spPr/>
    </dgm:pt>
  </dgm:ptLst>
  <dgm:cxnLst>
    <dgm:cxn modelId="{68B48B01-AB8C-4EAC-A482-B62CE3D7AD80}" srcId="{CABF8C1B-0ABA-4D97-92C6-CE45B5379DCE}" destId="{8E329EC3-99CE-4A35-93C0-1074BCDC9EB1}" srcOrd="1" destOrd="0" parTransId="{0B117E5C-4111-4EC3-BFA3-3035D22DC656}" sibTransId="{2993A60A-726F-4C3C-A7F3-1B8475D89B20}"/>
    <dgm:cxn modelId="{3FD7C203-3019-4A86-BC9E-E1F386A6A87D}" srcId="{CA687E81-0ED3-4169-8672-7ABBEBC35B5D}" destId="{6500C767-99D8-4650-BED9-65F694D409E1}" srcOrd="1" destOrd="0" parTransId="{0ED1C389-B448-4E5B-9034-7B74D46CA685}" sibTransId="{7D8C31C5-BBD8-4709-9370-71F3CAE12D5F}"/>
    <dgm:cxn modelId="{261DA408-0567-4CF3-9CF8-2313C8EE2DF3}" type="presOf" srcId="{4BC1892D-E259-4C17-A2A1-45E5955CB7BC}" destId="{5806C4A7-F54F-465F-8F4D-93BCAB01C7DB}" srcOrd="0" destOrd="5" presId="urn:microsoft.com/office/officeart/2005/8/layout/hList6"/>
    <dgm:cxn modelId="{790FEF08-4C5D-4434-AEBA-62D5295DF5EA}" type="presOf" srcId="{C6956B12-8944-451A-B3EB-8261BDF63BDA}" destId="{94CDF217-B861-4486-B1EF-4023EE50CDBE}" srcOrd="0" destOrd="2" presId="urn:microsoft.com/office/officeart/2005/8/layout/hList6"/>
    <dgm:cxn modelId="{0A7F0B0A-81E3-4AE1-8F4C-AE502CBE175F}" srcId="{CA687E81-0ED3-4169-8672-7ABBEBC35B5D}" destId="{BA3FF418-D5E2-4FEE-9582-8739052BE403}" srcOrd="0" destOrd="0" parTransId="{F346D8C8-4EF4-491F-9857-64D1EFE4CC57}" sibTransId="{1A60A4F2-0C67-4AB6-A2B1-3D89B84CE4DF}"/>
    <dgm:cxn modelId="{6408720D-503A-463E-A94C-F27748BA2322}" srcId="{BA3FF418-D5E2-4FEE-9582-8739052BE403}" destId="{6CB8160E-3AA4-4B76-BC21-868CD453E93A}" srcOrd="4" destOrd="0" parTransId="{3BD6A6BD-B675-4D46-B6B3-2ABE482517CB}" sibTransId="{FFC47A24-65F2-4EF2-8695-5954EE873BD6}"/>
    <dgm:cxn modelId="{4D890915-3C49-46E4-9E4E-6E5D2F9D1CA6}" srcId="{BA3FF418-D5E2-4FEE-9582-8739052BE403}" destId="{C2E179CB-8AAD-4DC3-99E3-EE05FC462A56}" srcOrd="0" destOrd="0" parTransId="{8843DF9A-57EE-436D-9A75-449CCC9EB4F1}" sibTransId="{0A7B9C8E-0CB8-4207-8B36-7D3BB0A01532}"/>
    <dgm:cxn modelId="{7CDF6620-7796-48B7-9124-F57E4DC57104}" srcId="{6500C767-99D8-4650-BED9-65F694D409E1}" destId="{9FF0A286-71E5-461C-9451-9EB0D91DA125}" srcOrd="0" destOrd="0" parTransId="{F0FAB6FA-3A9F-4CCE-9CEA-9606C3921E95}" sibTransId="{4F00BD49-B421-4DCD-92B5-4D790A4C7A4F}"/>
    <dgm:cxn modelId="{437E342C-347D-455A-A151-A08FE6E42719}" type="presOf" srcId="{BA3FF418-D5E2-4FEE-9582-8739052BE403}" destId="{94CDF217-B861-4486-B1EF-4023EE50CDBE}" srcOrd="0" destOrd="0" presId="urn:microsoft.com/office/officeart/2005/8/layout/hList6"/>
    <dgm:cxn modelId="{4D35AE3A-DBAD-4D3A-BDFF-5121EA761835}" type="presOf" srcId="{C1D02EED-5070-4332-9E2B-8FBE542A95AF}" destId="{7AE6681C-701B-4D60-94AD-01A017BFE47A}" srcOrd="0" destOrd="3" presId="urn:microsoft.com/office/officeart/2005/8/layout/hList6"/>
    <dgm:cxn modelId="{E5C62B3C-175A-463A-A4C7-105291C5DDAD}" type="presOf" srcId="{89B7FDD2-E17D-45CE-9178-CB6398F021DC}" destId="{5806C4A7-F54F-465F-8F4D-93BCAB01C7DB}" srcOrd="0" destOrd="4" presId="urn:microsoft.com/office/officeart/2005/8/layout/hList6"/>
    <dgm:cxn modelId="{E4BA8F3C-06D3-48D6-863C-8F284C6B529E}" type="presOf" srcId="{11500FDF-478D-40CE-835D-5C71D249BB6D}" destId="{5806C4A7-F54F-465F-8F4D-93BCAB01C7DB}" srcOrd="0" destOrd="3" presId="urn:microsoft.com/office/officeart/2005/8/layout/hList6"/>
    <dgm:cxn modelId="{E4E31D41-9AB9-41EB-9C98-4A2BC6C20775}" srcId="{6500C767-99D8-4650-BED9-65F694D409E1}" destId="{4BC1892D-E259-4C17-A2A1-45E5955CB7BC}" srcOrd="4" destOrd="0" parTransId="{85429CD3-FEA3-43D5-9DE5-6182EF3905A5}" sibTransId="{BE5369B7-57EF-4625-B188-C3CE09485729}"/>
    <dgm:cxn modelId="{D5F5F666-6469-4903-9B04-0CBF8EEBA43E}" type="presOf" srcId="{061CB590-11D9-4BBD-BA11-F81C3FB959C6}" destId="{94CDF217-B861-4486-B1EF-4023EE50CDBE}" srcOrd="0" destOrd="4" presId="urn:microsoft.com/office/officeart/2005/8/layout/hList6"/>
    <dgm:cxn modelId="{8184924A-FFED-4ECB-B537-49B06ED1EDEC}" srcId="{6500C767-99D8-4650-BED9-65F694D409E1}" destId="{FBC0F35A-0053-4596-BE38-E82CCF7ABC97}" srcOrd="1" destOrd="0" parTransId="{1A9B111C-6300-4B8C-ADF0-E74B7D2EE88C}" sibTransId="{BCE29A00-8B7C-463C-967D-7711828C6DCC}"/>
    <dgm:cxn modelId="{EFD60D72-DC55-4978-B5A3-193396D3A5C7}" type="presOf" srcId="{77C54A59-D622-441F-A97D-FB98FFBE7657}" destId="{94CDF217-B861-4486-B1EF-4023EE50CDBE}" srcOrd="0" destOrd="3" presId="urn:microsoft.com/office/officeart/2005/8/layout/hList6"/>
    <dgm:cxn modelId="{03DD0A56-C700-4BC0-AF0D-94D262B48004}" srcId="{BA3FF418-D5E2-4FEE-9582-8739052BE403}" destId="{0A4B1A38-9012-4391-9860-EA989F6546D5}" srcOrd="5" destOrd="0" parTransId="{A1501A61-B61C-4D12-A754-A520D072B2B8}" sibTransId="{E358A2AB-26CF-45B2-B95A-91A1CF164525}"/>
    <dgm:cxn modelId="{562F637E-C03D-4EB0-92B8-AAC3D107BBE1}" srcId="{CABF8C1B-0ABA-4D97-92C6-CE45B5379DCE}" destId="{A562B5D7-29CF-4396-AA50-43EE92142CED}" srcOrd="0" destOrd="0" parTransId="{458C7B24-55D1-4611-8D07-D2BEA98F2129}" sibTransId="{4D685CED-DBAD-467C-B04E-BC27A2D94055}"/>
    <dgm:cxn modelId="{48DB2D8A-B555-4ED4-920B-E2B6D534D844}" type="presOf" srcId="{0A4B1A38-9012-4391-9860-EA989F6546D5}" destId="{94CDF217-B861-4486-B1EF-4023EE50CDBE}" srcOrd="0" destOrd="6" presId="urn:microsoft.com/office/officeart/2005/8/layout/hList6"/>
    <dgm:cxn modelId="{B9C7738C-A7EF-4A43-B568-F9DDBDFACF23}" type="presOf" srcId="{FBC0F35A-0053-4596-BE38-E82CCF7ABC97}" destId="{5806C4A7-F54F-465F-8F4D-93BCAB01C7DB}" srcOrd="0" destOrd="2" presId="urn:microsoft.com/office/officeart/2005/8/layout/hList6"/>
    <dgm:cxn modelId="{93E44390-6F4B-4757-BC30-C90DD5D02E23}" type="presOf" srcId="{A562B5D7-29CF-4396-AA50-43EE92142CED}" destId="{7AE6681C-701B-4D60-94AD-01A017BFE47A}" srcOrd="0" destOrd="1" presId="urn:microsoft.com/office/officeart/2005/8/layout/hList6"/>
    <dgm:cxn modelId="{41E2F99E-84CD-44D9-89DA-B88353C33F0A}" type="presOf" srcId="{9FF0A286-71E5-461C-9451-9EB0D91DA125}" destId="{5806C4A7-F54F-465F-8F4D-93BCAB01C7DB}" srcOrd="0" destOrd="1" presId="urn:microsoft.com/office/officeart/2005/8/layout/hList6"/>
    <dgm:cxn modelId="{673013A6-F158-442E-B4A0-074643556CE1}" type="presOf" srcId="{C2E179CB-8AAD-4DC3-99E3-EE05FC462A56}" destId="{94CDF217-B861-4486-B1EF-4023EE50CDBE}" srcOrd="0" destOrd="1" presId="urn:microsoft.com/office/officeart/2005/8/layout/hList6"/>
    <dgm:cxn modelId="{2B3A9EA6-DA47-4B4F-897D-A2F20E96FD94}" srcId="{BA3FF418-D5E2-4FEE-9582-8739052BE403}" destId="{061CB590-11D9-4BBD-BA11-F81C3FB959C6}" srcOrd="3" destOrd="0" parTransId="{00CC8F9C-68D1-4089-9E0C-C1A5E640FE1B}" sibTransId="{1A8FE905-F126-49C3-8C45-E68FE2F7C58D}"/>
    <dgm:cxn modelId="{707449BE-5877-453A-803E-D947C167625E}" srcId="{BA3FF418-D5E2-4FEE-9582-8739052BE403}" destId="{C6956B12-8944-451A-B3EB-8261BDF63BDA}" srcOrd="1" destOrd="0" parTransId="{6FD143D3-A376-47D2-B625-53A7EABF2A47}" sibTransId="{1E7CA026-1270-4562-A0BD-7F6E505C5B1A}"/>
    <dgm:cxn modelId="{6FB355C2-B719-429F-B351-908DB0BD8B0B}" srcId="{6500C767-99D8-4650-BED9-65F694D409E1}" destId="{11500FDF-478D-40CE-835D-5C71D249BB6D}" srcOrd="2" destOrd="0" parTransId="{7B39FA3A-D96E-4AE8-8EB1-E99C677A47E4}" sibTransId="{BF959028-BF34-4EF6-9373-EFCDA6375677}"/>
    <dgm:cxn modelId="{8E203AC3-2474-4517-BAC1-750D4C58B242}" srcId="{CABF8C1B-0ABA-4D97-92C6-CE45B5379DCE}" destId="{C1D02EED-5070-4332-9E2B-8FBE542A95AF}" srcOrd="2" destOrd="0" parTransId="{093AC5C2-8BA7-4C25-92EC-3A2A1BB9784E}" sibTransId="{06E07E90-54D3-4AA0-8128-E825B7F3662A}"/>
    <dgm:cxn modelId="{92BEA1D0-9E42-4A72-911C-051DE296919C}" srcId="{BA3FF418-D5E2-4FEE-9582-8739052BE403}" destId="{77C54A59-D622-441F-A97D-FB98FFBE7657}" srcOrd="2" destOrd="0" parTransId="{F37D3BBC-7867-41EE-98E4-7BDEFFC28136}" sibTransId="{B82BD3B8-1326-4C4E-93B6-2594151B2AA6}"/>
    <dgm:cxn modelId="{0363CFDB-C852-401B-BF47-74470E688483}" type="presOf" srcId="{6CB8160E-3AA4-4B76-BC21-868CD453E93A}" destId="{94CDF217-B861-4486-B1EF-4023EE50CDBE}" srcOrd="0" destOrd="5" presId="urn:microsoft.com/office/officeart/2005/8/layout/hList6"/>
    <dgm:cxn modelId="{19DD8FE0-DDE6-4980-B210-0F6DC9A00B36}" srcId="{CA687E81-0ED3-4169-8672-7ABBEBC35B5D}" destId="{CABF8C1B-0ABA-4D97-92C6-CE45B5379DCE}" srcOrd="2" destOrd="0" parTransId="{813BC6A9-A77A-45F6-851C-9DF34375C9DF}" sibTransId="{5C822C14-12C1-453C-BC4B-BF2E7E9BB7BD}"/>
    <dgm:cxn modelId="{5461C3E2-9159-440F-BA59-6A7CE1DC7309}" type="presOf" srcId="{6500C767-99D8-4650-BED9-65F694D409E1}" destId="{5806C4A7-F54F-465F-8F4D-93BCAB01C7DB}" srcOrd="0" destOrd="0" presId="urn:microsoft.com/office/officeart/2005/8/layout/hList6"/>
    <dgm:cxn modelId="{857821E6-1604-4B53-96F5-324EBE7BAA6A}" type="presOf" srcId="{8E329EC3-99CE-4A35-93C0-1074BCDC9EB1}" destId="{7AE6681C-701B-4D60-94AD-01A017BFE47A}" srcOrd="0" destOrd="2" presId="urn:microsoft.com/office/officeart/2005/8/layout/hList6"/>
    <dgm:cxn modelId="{09DB34EE-826C-455F-A8A9-876B1AA40193}" type="presOf" srcId="{CA687E81-0ED3-4169-8672-7ABBEBC35B5D}" destId="{472E70EC-C07B-4DDA-BC47-3133A6A8AE10}" srcOrd="0" destOrd="0" presId="urn:microsoft.com/office/officeart/2005/8/layout/hList6"/>
    <dgm:cxn modelId="{50B7E3EE-BB92-4152-940F-1CC6D3B6A01E}" srcId="{6500C767-99D8-4650-BED9-65F694D409E1}" destId="{89B7FDD2-E17D-45CE-9178-CB6398F021DC}" srcOrd="3" destOrd="0" parTransId="{D6CC799A-5619-4644-BDBF-6EB429A1EAF6}" sibTransId="{C91F358B-2047-4602-B7C9-D28DD42BAE34}"/>
    <dgm:cxn modelId="{95E806F9-6807-4402-AB06-1A8E7CA23374}" type="presOf" srcId="{CABF8C1B-0ABA-4D97-92C6-CE45B5379DCE}" destId="{7AE6681C-701B-4D60-94AD-01A017BFE47A}" srcOrd="0" destOrd="0" presId="urn:microsoft.com/office/officeart/2005/8/layout/hList6"/>
    <dgm:cxn modelId="{C61A781E-D265-458B-A792-D9B0155AE64F}" type="presParOf" srcId="{472E70EC-C07B-4DDA-BC47-3133A6A8AE10}" destId="{94CDF217-B861-4486-B1EF-4023EE50CDBE}" srcOrd="0" destOrd="0" presId="urn:microsoft.com/office/officeart/2005/8/layout/hList6"/>
    <dgm:cxn modelId="{2B720D70-B1BE-441C-95B7-5E1EA5FF538E}" type="presParOf" srcId="{472E70EC-C07B-4DDA-BC47-3133A6A8AE10}" destId="{F2E36A1E-C895-4CDA-8E94-4314F57F3252}" srcOrd="1" destOrd="0" presId="urn:microsoft.com/office/officeart/2005/8/layout/hList6"/>
    <dgm:cxn modelId="{BAC038B1-DDCF-4F53-944B-2041FB426786}" type="presParOf" srcId="{472E70EC-C07B-4DDA-BC47-3133A6A8AE10}" destId="{5806C4A7-F54F-465F-8F4D-93BCAB01C7DB}" srcOrd="2" destOrd="0" presId="urn:microsoft.com/office/officeart/2005/8/layout/hList6"/>
    <dgm:cxn modelId="{D1828C65-A591-4A7A-A684-0AB330C6F7F0}" type="presParOf" srcId="{472E70EC-C07B-4DDA-BC47-3133A6A8AE10}" destId="{893D29DF-5477-4CC3-AF2E-AB071F0503F8}" srcOrd="3" destOrd="0" presId="urn:microsoft.com/office/officeart/2005/8/layout/hList6"/>
    <dgm:cxn modelId="{987B30BC-45D0-405E-8D93-4401D2D9A13B}" type="presParOf" srcId="{472E70EC-C07B-4DDA-BC47-3133A6A8AE10}" destId="{7AE6681C-701B-4D60-94AD-01A017BFE47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E5E07-F88B-461D-9D3B-77BD8D889C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EC480D75-3C54-4DAF-B6B8-CE8C54EE1A56}">
      <dgm:prSet phldrT="[Texto]"/>
      <dgm:spPr>
        <a:solidFill>
          <a:srgbClr val="222A35"/>
        </a:solidFill>
      </dgm:spPr>
      <dgm:t>
        <a:bodyPr/>
        <a:lstStyle/>
        <a:p>
          <a:r>
            <a:rPr lang="es-ES" b="0" i="0" dirty="0"/>
            <a:t>Introducción</a:t>
          </a:r>
        </a:p>
      </dgm:t>
    </dgm:pt>
    <dgm:pt modelId="{123FFFC1-E5B8-46E3-BC34-DA3DE1B9D583}" type="parTrans" cxnId="{52F2994C-D0B3-4BEB-B4CC-C685B503356C}">
      <dgm:prSet/>
      <dgm:spPr/>
      <dgm:t>
        <a:bodyPr/>
        <a:lstStyle/>
        <a:p>
          <a:endParaRPr lang="es-PE"/>
        </a:p>
      </dgm:t>
    </dgm:pt>
    <dgm:pt modelId="{D620A83E-1DC4-4595-916B-9CF09ECD9CEF}" type="sibTrans" cxnId="{52F2994C-D0B3-4BEB-B4CC-C685B503356C}">
      <dgm:prSet/>
      <dgm:spPr/>
      <dgm:t>
        <a:bodyPr/>
        <a:lstStyle/>
        <a:p>
          <a:endParaRPr lang="es-PE"/>
        </a:p>
      </dgm:t>
    </dgm:pt>
    <dgm:pt modelId="{3F5E2A2F-A71E-4CC4-BB2C-756260C655CC}">
      <dgm:prSet phldrT="[Texto]"/>
      <dgm:spPr>
        <a:solidFill>
          <a:srgbClr val="404F64"/>
        </a:solidFill>
      </dgm:spPr>
      <dgm:t>
        <a:bodyPr/>
        <a:lstStyle/>
        <a:p>
          <a:r>
            <a:rPr lang="es-PE" dirty="0"/>
            <a:t>useState</a:t>
          </a:r>
        </a:p>
      </dgm:t>
    </dgm:pt>
    <dgm:pt modelId="{38113A9A-EC76-4131-A389-F62378EA9155}" type="parTrans" cxnId="{8F4ECAC6-702D-4805-B248-050A901D964A}">
      <dgm:prSet/>
      <dgm:spPr/>
      <dgm:t>
        <a:bodyPr/>
        <a:lstStyle/>
        <a:p>
          <a:endParaRPr lang="es-PE"/>
        </a:p>
      </dgm:t>
    </dgm:pt>
    <dgm:pt modelId="{15338347-14AB-475D-B9B3-0AB7707BAD08}" type="sibTrans" cxnId="{8F4ECAC6-702D-4805-B248-050A901D964A}">
      <dgm:prSet/>
      <dgm:spPr/>
      <dgm:t>
        <a:bodyPr/>
        <a:lstStyle/>
        <a:p>
          <a:endParaRPr lang="es-PE"/>
        </a:p>
      </dgm:t>
    </dgm:pt>
    <dgm:pt modelId="{DCC5390F-85F7-482B-901F-7BCAE8BC7712}">
      <dgm:prSet phldrT="[Texto]"/>
      <dgm:spPr>
        <a:solidFill>
          <a:srgbClr val="404F64"/>
        </a:solidFill>
      </dgm:spPr>
      <dgm:t>
        <a:bodyPr/>
        <a:lstStyle/>
        <a:p>
          <a:r>
            <a:rPr lang="es-PE" b="0" i="0" dirty="0" err="1"/>
            <a:t>useMemo</a:t>
          </a:r>
          <a:endParaRPr lang="es-PE" dirty="0"/>
        </a:p>
      </dgm:t>
    </dgm:pt>
    <dgm:pt modelId="{3D183409-33F4-4945-AE47-A1BBB6702E48}" type="parTrans" cxnId="{4C774987-E8F7-444E-8AFB-26F02C1B771F}">
      <dgm:prSet/>
      <dgm:spPr/>
      <dgm:t>
        <a:bodyPr/>
        <a:lstStyle/>
        <a:p>
          <a:endParaRPr lang="es-PE"/>
        </a:p>
      </dgm:t>
    </dgm:pt>
    <dgm:pt modelId="{ABC57DF5-5D6D-4177-9A43-B24A294550D7}" type="sibTrans" cxnId="{4C774987-E8F7-444E-8AFB-26F02C1B771F}">
      <dgm:prSet/>
      <dgm:spPr/>
      <dgm:t>
        <a:bodyPr/>
        <a:lstStyle/>
        <a:p>
          <a:endParaRPr lang="es-PE"/>
        </a:p>
      </dgm:t>
    </dgm:pt>
    <dgm:pt modelId="{7A5600CF-BF6E-4603-94EE-8D081AC58D59}">
      <dgm:prSet phldrT="[Texto]"/>
      <dgm:spPr>
        <a:solidFill>
          <a:srgbClr val="404F64"/>
        </a:solidFill>
      </dgm:spPr>
      <dgm:t>
        <a:bodyPr/>
        <a:lstStyle/>
        <a:p>
          <a:r>
            <a:rPr lang="es-ES" b="0" i="0" dirty="0" err="1"/>
            <a:t>useReducer</a:t>
          </a:r>
          <a:endParaRPr lang="es-ES" b="0" i="0" dirty="0"/>
        </a:p>
      </dgm:t>
    </dgm:pt>
    <dgm:pt modelId="{C90ED58F-473E-4C8F-AB90-33192BD05EC4}" type="parTrans" cxnId="{6D638EA1-E0E3-4BEC-B630-A7817AD4F269}">
      <dgm:prSet/>
      <dgm:spPr/>
      <dgm:t>
        <a:bodyPr/>
        <a:lstStyle/>
        <a:p>
          <a:endParaRPr lang="es-PE"/>
        </a:p>
      </dgm:t>
    </dgm:pt>
    <dgm:pt modelId="{5254C7AF-E541-4097-97A3-C6F28FFD5122}" type="sibTrans" cxnId="{6D638EA1-E0E3-4BEC-B630-A7817AD4F269}">
      <dgm:prSet/>
      <dgm:spPr/>
      <dgm:t>
        <a:bodyPr/>
        <a:lstStyle/>
        <a:p>
          <a:endParaRPr lang="es-PE"/>
        </a:p>
      </dgm:t>
    </dgm:pt>
    <dgm:pt modelId="{89E7C696-E83B-446A-A766-C5863B93503D}">
      <dgm:prSet phldrT="[Texto]"/>
      <dgm:spPr>
        <a:solidFill>
          <a:srgbClr val="222A35"/>
        </a:solidFill>
      </dgm:spPr>
      <dgm:t>
        <a:bodyPr/>
        <a:lstStyle/>
        <a:p>
          <a:r>
            <a:rPr lang="es-ES" b="0" i="0" dirty="0" err="1"/>
            <a:t>Custom</a:t>
          </a:r>
          <a:r>
            <a:rPr lang="es-ES" b="0" i="0" dirty="0"/>
            <a:t> Hook</a:t>
          </a:r>
        </a:p>
      </dgm:t>
    </dgm:pt>
    <dgm:pt modelId="{0A7C32C8-5DF2-456D-8F07-79D5B953749C}" type="parTrans" cxnId="{CB17A39E-EB24-491C-879B-E7902AAEE6C3}">
      <dgm:prSet/>
      <dgm:spPr/>
      <dgm:t>
        <a:bodyPr/>
        <a:lstStyle/>
        <a:p>
          <a:endParaRPr lang="es-PE"/>
        </a:p>
      </dgm:t>
    </dgm:pt>
    <dgm:pt modelId="{3F9695D6-FE96-40C7-9808-F58EDA3FEC09}" type="sibTrans" cxnId="{CB17A39E-EB24-491C-879B-E7902AAEE6C3}">
      <dgm:prSet/>
      <dgm:spPr/>
      <dgm:t>
        <a:bodyPr/>
        <a:lstStyle/>
        <a:p>
          <a:endParaRPr lang="es-PE"/>
        </a:p>
      </dgm:t>
    </dgm:pt>
    <dgm:pt modelId="{27CC0630-2BE3-4701-9C4B-FFF7537A565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useEffect</a:t>
          </a:r>
          <a:endParaRPr lang="es-PE" dirty="0"/>
        </a:p>
      </dgm:t>
    </dgm:pt>
    <dgm:pt modelId="{F9D963E4-EB83-4A2E-8C02-8491D40ACD2E}" type="parTrans" cxnId="{4E0E55C8-B0A9-4169-B3BA-7CA47835D926}">
      <dgm:prSet/>
      <dgm:spPr/>
      <dgm:t>
        <a:bodyPr/>
        <a:lstStyle/>
        <a:p>
          <a:endParaRPr lang="es-PE"/>
        </a:p>
      </dgm:t>
    </dgm:pt>
    <dgm:pt modelId="{728D2F8B-3451-40CE-837E-11B0696C1BAA}" type="sibTrans" cxnId="{4E0E55C8-B0A9-4169-B3BA-7CA47835D926}">
      <dgm:prSet/>
      <dgm:spPr/>
      <dgm:t>
        <a:bodyPr/>
        <a:lstStyle/>
        <a:p>
          <a:endParaRPr lang="es-PE"/>
        </a:p>
      </dgm:t>
    </dgm:pt>
    <dgm:pt modelId="{41E28873-8FB3-4D4A-A31A-7558B67C6692}" type="pres">
      <dgm:prSet presAssocID="{62BE5E07-F88B-461D-9D3B-77BD8D889C0F}" presName="linear" presStyleCnt="0">
        <dgm:presLayoutVars>
          <dgm:dir/>
          <dgm:animLvl val="lvl"/>
          <dgm:resizeHandles val="exact"/>
        </dgm:presLayoutVars>
      </dgm:prSet>
      <dgm:spPr/>
    </dgm:pt>
    <dgm:pt modelId="{E4E65543-472F-476C-8DA8-897639B36A37}" type="pres">
      <dgm:prSet presAssocID="{EC480D75-3C54-4DAF-B6B8-CE8C54EE1A56}" presName="parentLin" presStyleCnt="0"/>
      <dgm:spPr/>
    </dgm:pt>
    <dgm:pt modelId="{C0CC9414-BC9A-4B95-AA5B-78CDCDC96D22}" type="pres">
      <dgm:prSet presAssocID="{EC480D75-3C54-4DAF-B6B8-CE8C54EE1A56}" presName="parentLeftMargin" presStyleLbl="node1" presStyleIdx="0" presStyleCnt="6"/>
      <dgm:spPr/>
    </dgm:pt>
    <dgm:pt modelId="{613D0318-02A1-498C-A6B6-58510F84E8E7}" type="pres">
      <dgm:prSet presAssocID="{EC480D75-3C54-4DAF-B6B8-CE8C54EE1A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2284FB-89C7-4793-9666-E881580C6D66}" type="pres">
      <dgm:prSet presAssocID="{EC480D75-3C54-4DAF-B6B8-CE8C54EE1A56}" presName="negativeSpace" presStyleCnt="0"/>
      <dgm:spPr/>
    </dgm:pt>
    <dgm:pt modelId="{D280D158-DD6B-407E-99AB-5AADF6132C3D}" type="pres">
      <dgm:prSet presAssocID="{EC480D75-3C54-4DAF-B6B8-CE8C54EE1A56}" presName="childText" presStyleLbl="conFgAcc1" presStyleIdx="0" presStyleCnt="6">
        <dgm:presLayoutVars>
          <dgm:bulletEnabled val="1"/>
        </dgm:presLayoutVars>
      </dgm:prSet>
      <dgm:spPr/>
    </dgm:pt>
    <dgm:pt modelId="{3989A309-FE08-40EF-BE6A-D0A8FF0A5C25}" type="pres">
      <dgm:prSet presAssocID="{D620A83E-1DC4-4595-916B-9CF09ECD9CEF}" presName="spaceBetweenRectangles" presStyleCnt="0"/>
      <dgm:spPr/>
    </dgm:pt>
    <dgm:pt modelId="{3BA8A4C6-67A2-4069-92BD-422C3AA61B28}" type="pres">
      <dgm:prSet presAssocID="{3F5E2A2F-A71E-4CC4-BB2C-756260C655CC}" presName="parentLin" presStyleCnt="0"/>
      <dgm:spPr/>
    </dgm:pt>
    <dgm:pt modelId="{AABFE8E8-33A9-42E0-AB74-B1F3C5C90EB4}" type="pres">
      <dgm:prSet presAssocID="{3F5E2A2F-A71E-4CC4-BB2C-756260C655CC}" presName="parentLeftMargin" presStyleLbl="node1" presStyleIdx="0" presStyleCnt="6"/>
      <dgm:spPr/>
    </dgm:pt>
    <dgm:pt modelId="{1F869E8F-50FA-4F43-96FB-9BB7A45313EA}" type="pres">
      <dgm:prSet presAssocID="{3F5E2A2F-A71E-4CC4-BB2C-756260C655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7FBED3-C432-4F56-B48B-C09065FB0443}" type="pres">
      <dgm:prSet presAssocID="{3F5E2A2F-A71E-4CC4-BB2C-756260C655CC}" presName="negativeSpace" presStyleCnt="0"/>
      <dgm:spPr/>
    </dgm:pt>
    <dgm:pt modelId="{97863381-ECFF-4F5D-AFAB-1340D913DFAD}" type="pres">
      <dgm:prSet presAssocID="{3F5E2A2F-A71E-4CC4-BB2C-756260C655CC}" presName="childText" presStyleLbl="conFgAcc1" presStyleIdx="1" presStyleCnt="6">
        <dgm:presLayoutVars>
          <dgm:bulletEnabled val="1"/>
        </dgm:presLayoutVars>
      </dgm:prSet>
      <dgm:spPr/>
    </dgm:pt>
    <dgm:pt modelId="{8868D253-C353-4125-8BB5-36DA4E87D76F}" type="pres">
      <dgm:prSet presAssocID="{15338347-14AB-475D-B9B3-0AB7707BAD08}" presName="spaceBetweenRectangles" presStyleCnt="0"/>
      <dgm:spPr/>
    </dgm:pt>
    <dgm:pt modelId="{DD7EEAF4-714F-43B2-A6B8-E647C7B8D905}" type="pres">
      <dgm:prSet presAssocID="{27CC0630-2BE3-4701-9C4B-FFF7537A5655}" presName="parentLin" presStyleCnt="0"/>
      <dgm:spPr/>
    </dgm:pt>
    <dgm:pt modelId="{CE011868-8D92-4D29-BF09-E18A8893F203}" type="pres">
      <dgm:prSet presAssocID="{27CC0630-2BE3-4701-9C4B-FFF7537A5655}" presName="parentLeftMargin" presStyleLbl="node1" presStyleIdx="1" presStyleCnt="6"/>
      <dgm:spPr/>
    </dgm:pt>
    <dgm:pt modelId="{29442D93-33F3-4095-A5D1-79666AB3EA82}" type="pres">
      <dgm:prSet presAssocID="{27CC0630-2BE3-4701-9C4B-FFF7537A56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4D22BD6-9D1A-46E0-B4D4-244544CF78EF}" type="pres">
      <dgm:prSet presAssocID="{27CC0630-2BE3-4701-9C4B-FFF7537A5655}" presName="negativeSpace" presStyleCnt="0"/>
      <dgm:spPr/>
    </dgm:pt>
    <dgm:pt modelId="{671EB3CF-CC8C-4DBE-A330-BC3A665D840E}" type="pres">
      <dgm:prSet presAssocID="{27CC0630-2BE3-4701-9C4B-FFF7537A5655}" presName="childText" presStyleLbl="conFgAcc1" presStyleIdx="2" presStyleCnt="6">
        <dgm:presLayoutVars>
          <dgm:bulletEnabled val="1"/>
        </dgm:presLayoutVars>
      </dgm:prSet>
      <dgm:spPr/>
    </dgm:pt>
    <dgm:pt modelId="{DF827309-8FE4-4F87-A68E-41E5A66A994F}" type="pres">
      <dgm:prSet presAssocID="{728D2F8B-3451-40CE-837E-11B0696C1BAA}" presName="spaceBetweenRectangles" presStyleCnt="0"/>
      <dgm:spPr/>
    </dgm:pt>
    <dgm:pt modelId="{A7A993CD-951F-42A7-8A80-5DF96E3EA83A}" type="pres">
      <dgm:prSet presAssocID="{DCC5390F-85F7-482B-901F-7BCAE8BC7712}" presName="parentLin" presStyleCnt="0"/>
      <dgm:spPr/>
    </dgm:pt>
    <dgm:pt modelId="{CF82E8F2-6EF7-4E05-9148-AF0BFD68A1D9}" type="pres">
      <dgm:prSet presAssocID="{DCC5390F-85F7-482B-901F-7BCAE8BC7712}" presName="parentLeftMargin" presStyleLbl="node1" presStyleIdx="2" presStyleCnt="6"/>
      <dgm:spPr/>
    </dgm:pt>
    <dgm:pt modelId="{3392AE46-A9BA-448E-B82B-E47ADB14E1CB}" type="pres">
      <dgm:prSet presAssocID="{DCC5390F-85F7-482B-901F-7BCAE8BC77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D1F8BA6-BBBA-4D85-A64F-7DAD5B0FEE6A}" type="pres">
      <dgm:prSet presAssocID="{DCC5390F-85F7-482B-901F-7BCAE8BC7712}" presName="negativeSpace" presStyleCnt="0"/>
      <dgm:spPr/>
    </dgm:pt>
    <dgm:pt modelId="{0E4EE724-200B-469C-9FAC-E071D118CCB5}" type="pres">
      <dgm:prSet presAssocID="{DCC5390F-85F7-482B-901F-7BCAE8BC7712}" presName="childText" presStyleLbl="conFgAcc1" presStyleIdx="3" presStyleCnt="6">
        <dgm:presLayoutVars>
          <dgm:bulletEnabled val="1"/>
        </dgm:presLayoutVars>
      </dgm:prSet>
      <dgm:spPr/>
    </dgm:pt>
    <dgm:pt modelId="{3607DFA3-B50A-4C08-B42D-23406A8E8703}" type="pres">
      <dgm:prSet presAssocID="{ABC57DF5-5D6D-4177-9A43-B24A294550D7}" presName="spaceBetweenRectangles" presStyleCnt="0"/>
      <dgm:spPr/>
    </dgm:pt>
    <dgm:pt modelId="{3207CE93-4CDB-4409-9CE1-C1AD288AD8E1}" type="pres">
      <dgm:prSet presAssocID="{7A5600CF-BF6E-4603-94EE-8D081AC58D59}" presName="parentLin" presStyleCnt="0"/>
      <dgm:spPr/>
    </dgm:pt>
    <dgm:pt modelId="{17F3790A-1ED5-4BEE-9544-6BE43968D429}" type="pres">
      <dgm:prSet presAssocID="{7A5600CF-BF6E-4603-94EE-8D081AC58D59}" presName="parentLeftMargin" presStyleLbl="node1" presStyleIdx="3" presStyleCnt="6"/>
      <dgm:spPr/>
    </dgm:pt>
    <dgm:pt modelId="{4A170C59-BE29-43FA-9A76-ED10DEE1BAB0}" type="pres">
      <dgm:prSet presAssocID="{7A5600CF-BF6E-4603-94EE-8D081AC58D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8E55851-65A8-4F00-A762-C7E859FAB9F5}" type="pres">
      <dgm:prSet presAssocID="{7A5600CF-BF6E-4603-94EE-8D081AC58D59}" presName="negativeSpace" presStyleCnt="0"/>
      <dgm:spPr/>
    </dgm:pt>
    <dgm:pt modelId="{3C0C090F-0C04-4088-93A2-DC3F28DEC965}" type="pres">
      <dgm:prSet presAssocID="{7A5600CF-BF6E-4603-94EE-8D081AC58D59}" presName="childText" presStyleLbl="conFgAcc1" presStyleIdx="4" presStyleCnt="6">
        <dgm:presLayoutVars>
          <dgm:bulletEnabled val="1"/>
        </dgm:presLayoutVars>
      </dgm:prSet>
      <dgm:spPr/>
    </dgm:pt>
    <dgm:pt modelId="{EB75205A-1071-4363-8CDA-6BB12E75A013}" type="pres">
      <dgm:prSet presAssocID="{5254C7AF-E541-4097-97A3-C6F28FFD5122}" presName="spaceBetweenRectangles" presStyleCnt="0"/>
      <dgm:spPr/>
    </dgm:pt>
    <dgm:pt modelId="{AA255393-2FF4-4E78-A14B-587C4AE947A1}" type="pres">
      <dgm:prSet presAssocID="{89E7C696-E83B-446A-A766-C5863B93503D}" presName="parentLin" presStyleCnt="0"/>
      <dgm:spPr/>
    </dgm:pt>
    <dgm:pt modelId="{6C9C8448-2F6C-4CEC-B9A5-7C8B55126FCA}" type="pres">
      <dgm:prSet presAssocID="{89E7C696-E83B-446A-A766-C5863B93503D}" presName="parentLeftMargin" presStyleLbl="node1" presStyleIdx="4" presStyleCnt="6"/>
      <dgm:spPr/>
    </dgm:pt>
    <dgm:pt modelId="{3066262E-5ED0-4B8E-86C4-6CBC27400845}" type="pres">
      <dgm:prSet presAssocID="{89E7C696-E83B-446A-A766-C5863B93503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41DF6CB-5CEB-424E-91BA-A8B5281792B3}" type="pres">
      <dgm:prSet presAssocID="{89E7C696-E83B-446A-A766-C5863B93503D}" presName="negativeSpace" presStyleCnt="0"/>
      <dgm:spPr/>
    </dgm:pt>
    <dgm:pt modelId="{E843E190-40E8-4F6E-ACD0-114CBEACE18B}" type="pres">
      <dgm:prSet presAssocID="{89E7C696-E83B-446A-A766-C5863B93503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B8FB502-A9DF-4527-BC4D-C1333CCF2512}" type="presOf" srcId="{EC480D75-3C54-4DAF-B6B8-CE8C54EE1A56}" destId="{C0CC9414-BC9A-4B95-AA5B-78CDCDC96D22}" srcOrd="0" destOrd="0" presId="urn:microsoft.com/office/officeart/2005/8/layout/list1"/>
    <dgm:cxn modelId="{7F1B083E-8039-49A4-BAE8-6B8BD40B72D4}" type="presOf" srcId="{3F5E2A2F-A71E-4CC4-BB2C-756260C655CC}" destId="{AABFE8E8-33A9-42E0-AB74-B1F3C5C90EB4}" srcOrd="0" destOrd="0" presId="urn:microsoft.com/office/officeart/2005/8/layout/list1"/>
    <dgm:cxn modelId="{52F2994C-D0B3-4BEB-B4CC-C685B503356C}" srcId="{62BE5E07-F88B-461D-9D3B-77BD8D889C0F}" destId="{EC480D75-3C54-4DAF-B6B8-CE8C54EE1A56}" srcOrd="0" destOrd="0" parTransId="{123FFFC1-E5B8-46E3-BC34-DA3DE1B9D583}" sibTransId="{D620A83E-1DC4-4595-916B-9CF09ECD9CEF}"/>
    <dgm:cxn modelId="{A5FF0850-514C-461D-BE2C-1D3B490E116F}" type="presOf" srcId="{27CC0630-2BE3-4701-9C4B-FFF7537A5655}" destId="{29442D93-33F3-4095-A5D1-79666AB3EA82}" srcOrd="1" destOrd="0" presId="urn:microsoft.com/office/officeart/2005/8/layout/list1"/>
    <dgm:cxn modelId="{D2A08670-A0F6-44F9-9BB1-C7D51A5E56FB}" type="presOf" srcId="{89E7C696-E83B-446A-A766-C5863B93503D}" destId="{6C9C8448-2F6C-4CEC-B9A5-7C8B55126FCA}" srcOrd="0" destOrd="0" presId="urn:microsoft.com/office/officeart/2005/8/layout/list1"/>
    <dgm:cxn modelId="{41108851-1221-4767-ACFC-650199CDD288}" type="presOf" srcId="{7A5600CF-BF6E-4603-94EE-8D081AC58D59}" destId="{4A170C59-BE29-43FA-9A76-ED10DEE1BAB0}" srcOrd="1" destOrd="0" presId="urn:microsoft.com/office/officeart/2005/8/layout/list1"/>
    <dgm:cxn modelId="{A311EF85-301B-44FA-B33C-A2875A9CECC2}" type="presOf" srcId="{DCC5390F-85F7-482B-901F-7BCAE8BC7712}" destId="{CF82E8F2-6EF7-4E05-9148-AF0BFD68A1D9}" srcOrd="0" destOrd="0" presId="urn:microsoft.com/office/officeart/2005/8/layout/list1"/>
    <dgm:cxn modelId="{4C774987-E8F7-444E-8AFB-26F02C1B771F}" srcId="{62BE5E07-F88B-461D-9D3B-77BD8D889C0F}" destId="{DCC5390F-85F7-482B-901F-7BCAE8BC7712}" srcOrd="3" destOrd="0" parTransId="{3D183409-33F4-4945-AE47-A1BBB6702E48}" sibTransId="{ABC57DF5-5D6D-4177-9A43-B24A294550D7}"/>
    <dgm:cxn modelId="{9193C687-83AC-46DB-A92E-EB8995E4E26B}" type="presOf" srcId="{3F5E2A2F-A71E-4CC4-BB2C-756260C655CC}" destId="{1F869E8F-50FA-4F43-96FB-9BB7A45313EA}" srcOrd="1" destOrd="0" presId="urn:microsoft.com/office/officeart/2005/8/layout/list1"/>
    <dgm:cxn modelId="{DABABB9A-DF34-4B0E-88D9-91E72EBEC425}" type="presOf" srcId="{DCC5390F-85F7-482B-901F-7BCAE8BC7712}" destId="{3392AE46-A9BA-448E-B82B-E47ADB14E1CB}" srcOrd="1" destOrd="0" presId="urn:microsoft.com/office/officeart/2005/8/layout/list1"/>
    <dgm:cxn modelId="{CB17A39E-EB24-491C-879B-E7902AAEE6C3}" srcId="{62BE5E07-F88B-461D-9D3B-77BD8D889C0F}" destId="{89E7C696-E83B-446A-A766-C5863B93503D}" srcOrd="5" destOrd="0" parTransId="{0A7C32C8-5DF2-456D-8F07-79D5B953749C}" sibTransId="{3F9695D6-FE96-40C7-9808-F58EDA3FEC09}"/>
    <dgm:cxn modelId="{6D638EA1-E0E3-4BEC-B630-A7817AD4F269}" srcId="{62BE5E07-F88B-461D-9D3B-77BD8D889C0F}" destId="{7A5600CF-BF6E-4603-94EE-8D081AC58D59}" srcOrd="4" destOrd="0" parTransId="{C90ED58F-473E-4C8F-AB90-33192BD05EC4}" sibTransId="{5254C7AF-E541-4097-97A3-C6F28FFD5122}"/>
    <dgm:cxn modelId="{EED473A3-5CBC-42BC-8230-CF9B18A64B3E}" type="presOf" srcId="{7A5600CF-BF6E-4603-94EE-8D081AC58D59}" destId="{17F3790A-1ED5-4BEE-9544-6BE43968D429}" srcOrd="0" destOrd="0" presId="urn:microsoft.com/office/officeart/2005/8/layout/list1"/>
    <dgm:cxn modelId="{0D2933A5-AF81-42B3-A5A7-5A4FF98C9B44}" type="presOf" srcId="{EC480D75-3C54-4DAF-B6B8-CE8C54EE1A56}" destId="{613D0318-02A1-498C-A6B6-58510F84E8E7}" srcOrd="1" destOrd="0" presId="urn:microsoft.com/office/officeart/2005/8/layout/list1"/>
    <dgm:cxn modelId="{67A6C0BD-79A3-4BB3-95C7-88E38C77185C}" type="presOf" srcId="{62BE5E07-F88B-461D-9D3B-77BD8D889C0F}" destId="{41E28873-8FB3-4D4A-A31A-7558B67C6692}" srcOrd="0" destOrd="0" presId="urn:microsoft.com/office/officeart/2005/8/layout/list1"/>
    <dgm:cxn modelId="{8F4ECAC6-702D-4805-B248-050A901D964A}" srcId="{62BE5E07-F88B-461D-9D3B-77BD8D889C0F}" destId="{3F5E2A2F-A71E-4CC4-BB2C-756260C655CC}" srcOrd="1" destOrd="0" parTransId="{38113A9A-EC76-4131-A389-F62378EA9155}" sibTransId="{15338347-14AB-475D-B9B3-0AB7707BAD08}"/>
    <dgm:cxn modelId="{4E0E55C8-B0A9-4169-B3BA-7CA47835D926}" srcId="{62BE5E07-F88B-461D-9D3B-77BD8D889C0F}" destId="{27CC0630-2BE3-4701-9C4B-FFF7537A5655}" srcOrd="2" destOrd="0" parTransId="{F9D963E4-EB83-4A2E-8C02-8491D40ACD2E}" sibTransId="{728D2F8B-3451-40CE-837E-11B0696C1BAA}"/>
    <dgm:cxn modelId="{C32E71D9-CD5B-4723-ADF0-44427C40E87F}" type="presOf" srcId="{27CC0630-2BE3-4701-9C4B-FFF7537A5655}" destId="{CE011868-8D92-4D29-BF09-E18A8893F203}" srcOrd="0" destOrd="0" presId="urn:microsoft.com/office/officeart/2005/8/layout/list1"/>
    <dgm:cxn modelId="{7F1695FD-662C-4983-8A94-A99165AC7074}" type="presOf" srcId="{89E7C696-E83B-446A-A766-C5863B93503D}" destId="{3066262E-5ED0-4B8E-86C4-6CBC27400845}" srcOrd="1" destOrd="0" presId="urn:microsoft.com/office/officeart/2005/8/layout/list1"/>
    <dgm:cxn modelId="{5E8873B8-BEA8-4BF4-A91C-4F1FAB601CF7}" type="presParOf" srcId="{41E28873-8FB3-4D4A-A31A-7558B67C6692}" destId="{E4E65543-472F-476C-8DA8-897639B36A37}" srcOrd="0" destOrd="0" presId="urn:microsoft.com/office/officeart/2005/8/layout/list1"/>
    <dgm:cxn modelId="{AF332895-9A70-4BFB-8668-C2300786269D}" type="presParOf" srcId="{E4E65543-472F-476C-8DA8-897639B36A37}" destId="{C0CC9414-BC9A-4B95-AA5B-78CDCDC96D22}" srcOrd="0" destOrd="0" presId="urn:microsoft.com/office/officeart/2005/8/layout/list1"/>
    <dgm:cxn modelId="{DE0701D9-1353-4128-B259-29BEC2205DA0}" type="presParOf" srcId="{E4E65543-472F-476C-8DA8-897639B36A37}" destId="{613D0318-02A1-498C-A6B6-58510F84E8E7}" srcOrd="1" destOrd="0" presId="urn:microsoft.com/office/officeart/2005/8/layout/list1"/>
    <dgm:cxn modelId="{45FBC37C-DF89-4940-8799-45320D37194A}" type="presParOf" srcId="{41E28873-8FB3-4D4A-A31A-7558B67C6692}" destId="{132284FB-89C7-4793-9666-E881580C6D66}" srcOrd="1" destOrd="0" presId="urn:microsoft.com/office/officeart/2005/8/layout/list1"/>
    <dgm:cxn modelId="{027215F6-C322-4FBE-AC9E-488CE0E4072D}" type="presParOf" srcId="{41E28873-8FB3-4D4A-A31A-7558B67C6692}" destId="{D280D158-DD6B-407E-99AB-5AADF6132C3D}" srcOrd="2" destOrd="0" presId="urn:microsoft.com/office/officeart/2005/8/layout/list1"/>
    <dgm:cxn modelId="{6F244241-1AAE-4F9A-AA66-05D7C1C6F7D3}" type="presParOf" srcId="{41E28873-8FB3-4D4A-A31A-7558B67C6692}" destId="{3989A309-FE08-40EF-BE6A-D0A8FF0A5C25}" srcOrd="3" destOrd="0" presId="urn:microsoft.com/office/officeart/2005/8/layout/list1"/>
    <dgm:cxn modelId="{47E2931F-D078-4C27-9D01-F7CE8B7035DD}" type="presParOf" srcId="{41E28873-8FB3-4D4A-A31A-7558B67C6692}" destId="{3BA8A4C6-67A2-4069-92BD-422C3AA61B28}" srcOrd="4" destOrd="0" presId="urn:microsoft.com/office/officeart/2005/8/layout/list1"/>
    <dgm:cxn modelId="{A727697D-CD0D-455D-875A-56E121559806}" type="presParOf" srcId="{3BA8A4C6-67A2-4069-92BD-422C3AA61B28}" destId="{AABFE8E8-33A9-42E0-AB74-B1F3C5C90EB4}" srcOrd="0" destOrd="0" presId="urn:microsoft.com/office/officeart/2005/8/layout/list1"/>
    <dgm:cxn modelId="{BB18F5FE-2B69-4ECD-8459-C8690E0A7B5E}" type="presParOf" srcId="{3BA8A4C6-67A2-4069-92BD-422C3AA61B28}" destId="{1F869E8F-50FA-4F43-96FB-9BB7A45313EA}" srcOrd="1" destOrd="0" presId="urn:microsoft.com/office/officeart/2005/8/layout/list1"/>
    <dgm:cxn modelId="{45D9D5FB-0D98-4BA9-A113-8D7E17D91FCA}" type="presParOf" srcId="{41E28873-8FB3-4D4A-A31A-7558B67C6692}" destId="{2A7FBED3-C432-4F56-B48B-C09065FB0443}" srcOrd="5" destOrd="0" presId="urn:microsoft.com/office/officeart/2005/8/layout/list1"/>
    <dgm:cxn modelId="{4BBB7031-AA63-42BC-B7CD-43141E2E903D}" type="presParOf" srcId="{41E28873-8FB3-4D4A-A31A-7558B67C6692}" destId="{97863381-ECFF-4F5D-AFAB-1340D913DFAD}" srcOrd="6" destOrd="0" presId="urn:microsoft.com/office/officeart/2005/8/layout/list1"/>
    <dgm:cxn modelId="{6FC813EB-2CDA-4C2E-88B6-0C24DF809800}" type="presParOf" srcId="{41E28873-8FB3-4D4A-A31A-7558B67C6692}" destId="{8868D253-C353-4125-8BB5-36DA4E87D76F}" srcOrd="7" destOrd="0" presId="urn:microsoft.com/office/officeart/2005/8/layout/list1"/>
    <dgm:cxn modelId="{DBB0729B-AB24-49A5-ACDF-591CA6D0C66C}" type="presParOf" srcId="{41E28873-8FB3-4D4A-A31A-7558B67C6692}" destId="{DD7EEAF4-714F-43B2-A6B8-E647C7B8D905}" srcOrd="8" destOrd="0" presId="urn:microsoft.com/office/officeart/2005/8/layout/list1"/>
    <dgm:cxn modelId="{66BC9E18-ABA7-4908-8F5F-C9E9440C7B2B}" type="presParOf" srcId="{DD7EEAF4-714F-43B2-A6B8-E647C7B8D905}" destId="{CE011868-8D92-4D29-BF09-E18A8893F203}" srcOrd="0" destOrd="0" presId="urn:microsoft.com/office/officeart/2005/8/layout/list1"/>
    <dgm:cxn modelId="{785A7245-831C-49B3-B9AA-E8254FB177E1}" type="presParOf" srcId="{DD7EEAF4-714F-43B2-A6B8-E647C7B8D905}" destId="{29442D93-33F3-4095-A5D1-79666AB3EA82}" srcOrd="1" destOrd="0" presId="urn:microsoft.com/office/officeart/2005/8/layout/list1"/>
    <dgm:cxn modelId="{FB09A200-777F-4926-BFCC-5858DC4A1B7D}" type="presParOf" srcId="{41E28873-8FB3-4D4A-A31A-7558B67C6692}" destId="{84D22BD6-9D1A-46E0-B4D4-244544CF78EF}" srcOrd="9" destOrd="0" presId="urn:microsoft.com/office/officeart/2005/8/layout/list1"/>
    <dgm:cxn modelId="{CFDA8732-7616-401D-8494-541C87AC7773}" type="presParOf" srcId="{41E28873-8FB3-4D4A-A31A-7558B67C6692}" destId="{671EB3CF-CC8C-4DBE-A330-BC3A665D840E}" srcOrd="10" destOrd="0" presId="urn:microsoft.com/office/officeart/2005/8/layout/list1"/>
    <dgm:cxn modelId="{05CC5BC3-EAD2-45E8-A99B-619EA6007123}" type="presParOf" srcId="{41E28873-8FB3-4D4A-A31A-7558B67C6692}" destId="{DF827309-8FE4-4F87-A68E-41E5A66A994F}" srcOrd="11" destOrd="0" presId="urn:microsoft.com/office/officeart/2005/8/layout/list1"/>
    <dgm:cxn modelId="{C043686F-8C74-4BA9-977D-AE039C19D624}" type="presParOf" srcId="{41E28873-8FB3-4D4A-A31A-7558B67C6692}" destId="{A7A993CD-951F-42A7-8A80-5DF96E3EA83A}" srcOrd="12" destOrd="0" presId="urn:microsoft.com/office/officeart/2005/8/layout/list1"/>
    <dgm:cxn modelId="{9F7B4E98-B0C4-4409-98E2-B45EB25BB7F5}" type="presParOf" srcId="{A7A993CD-951F-42A7-8A80-5DF96E3EA83A}" destId="{CF82E8F2-6EF7-4E05-9148-AF0BFD68A1D9}" srcOrd="0" destOrd="0" presId="urn:microsoft.com/office/officeart/2005/8/layout/list1"/>
    <dgm:cxn modelId="{CF6DAE54-A133-42B9-8F4A-19E619911C28}" type="presParOf" srcId="{A7A993CD-951F-42A7-8A80-5DF96E3EA83A}" destId="{3392AE46-A9BA-448E-B82B-E47ADB14E1CB}" srcOrd="1" destOrd="0" presId="urn:microsoft.com/office/officeart/2005/8/layout/list1"/>
    <dgm:cxn modelId="{3FF8D2ED-7C21-4F64-9185-BD63B2ADB5AF}" type="presParOf" srcId="{41E28873-8FB3-4D4A-A31A-7558B67C6692}" destId="{AD1F8BA6-BBBA-4D85-A64F-7DAD5B0FEE6A}" srcOrd="13" destOrd="0" presId="urn:microsoft.com/office/officeart/2005/8/layout/list1"/>
    <dgm:cxn modelId="{CB9B212E-BEB9-477E-821A-3BB3FA03C123}" type="presParOf" srcId="{41E28873-8FB3-4D4A-A31A-7558B67C6692}" destId="{0E4EE724-200B-469C-9FAC-E071D118CCB5}" srcOrd="14" destOrd="0" presId="urn:microsoft.com/office/officeart/2005/8/layout/list1"/>
    <dgm:cxn modelId="{74ED514A-F586-494C-816A-2933111AC844}" type="presParOf" srcId="{41E28873-8FB3-4D4A-A31A-7558B67C6692}" destId="{3607DFA3-B50A-4C08-B42D-23406A8E8703}" srcOrd="15" destOrd="0" presId="urn:microsoft.com/office/officeart/2005/8/layout/list1"/>
    <dgm:cxn modelId="{1483AEF3-F8CF-4024-A982-AF96B7415058}" type="presParOf" srcId="{41E28873-8FB3-4D4A-A31A-7558B67C6692}" destId="{3207CE93-4CDB-4409-9CE1-C1AD288AD8E1}" srcOrd="16" destOrd="0" presId="urn:microsoft.com/office/officeart/2005/8/layout/list1"/>
    <dgm:cxn modelId="{13E8DAF6-8D05-41A2-86F7-6EF17DA3A76E}" type="presParOf" srcId="{3207CE93-4CDB-4409-9CE1-C1AD288AD8E1}" destId="{17F3790A-1ED5-4BEE-9544-6BE43968D429}" srcOrd="0" destOrd="0" presId="urn:microsoft.com/office/officeart/2005/8/layout/list1"/>
    <dgm:cxn modelId="{3D8BF623-B9CC-4196-9B98-E0A7B3A0FEA7}" type="presParOf" srcId="{3207CE93-4CDB-4409-9CE1-C1AD288AD8E1}" destId="{4A170C59-BE29-43FA-9A76-ED10DEE1BAB0}" srcOrd="1" destOrd="0" presId="urn:microsoft.com/office/officeart/2005/8/layout/list1"/>
    <dgm:cxn modelId="{01D26162-E215-4F18-BA48-80C74C34C64C}" type="presParOf" srcId="{41E28873-8FB3-4D4A-A31A-7558B67C6692}" destId="{68E55851-65A8-4F00-A762-C7E859FAB9F5}" srcOrd="17" destOrd="0" presId="urn:microsoft.com/office/officeart/2005/8/layout/list1"/>
    <dgm:cxn modelId="{E8B5A51F-E192-4892-A854-A09108D48FD7}" type="presParOf" srcId="{41E28873-8FB3-4D4A-A31A-7558B67C6692}" destId="{3C0C090F-0C04-4088-93A2-DC3F28DEC965}" srcOrd="18" destOrd="0" presId="urn:microsoft.com/office/officeart/2005/8/layout/list1"/>
    <dgm:cxn modelId="{2D72B9C9-DA84-4559-827F-169CB52FBAC5}" type="presParOf" srcId="{41E28873-8FB3-4D4A-A31A-7558B67C6692}" destId="{EB75205A-1071-4363-8CDA-6BB12E75A013}" srcOrd="19" destOrd="0" presId="urn:microsoft.com/office/officeart/2005/8/layout/list1"/>
    <dgm:cxn modelId="{B22FB106-7C23-4C04-8F76-340AF259C591}" type="presParOf" srcId="{41E28873-8FB3-4D4A-A31A-7558B67C6692}" destId="{AA255393-2FF4-4E78-A14B-587C4AE947A1}" srcOrd="20" destOrd="0" presId="urn:microsoft.com/office/officeart/2005/8/layout/list1"/>
    <dgm:cxn modelId="{7A5BC0A9-4562-407B-92BE-3379AB9166FF}" type="presParOf" srcId="{AA255393-2FF4-4E78-A14B-587C4AE947A1}" destId="{6C9C8448-2F6C-4CEC-B9A5-7C8B55126FCA}" srcOrd="0" destOrd="0" presId="urn:microsoft.com/office/officeart/2005/8/layout/list1"/>
    <dgm:cxn modelId="{969E068A-0E0F-443B-AAEE-07884FCA2D92}" type="presParOf" srcId="{AA255393-2FF4-4E78-A14B-587C4AE947A1}" destId="{3066262E-5ED0-4B8E-86C4-6CBC27400845}" srcOrd="1" destOrd="0" presId="urn:microsoft.com/office/officeart/2005/8/layout/list1"/>
    <dgm:cxn modelId="{66DA1AAE-D20A-4208-8B57-2FD91D64E885}" type="presParOf" srcId="{41E28873-8FB3-4D4A-A31A-7558B67C6692}" destId="{E41DF6CB-5CEB-424E-91BA-A8B5281792B3}" srcOrd="21" destOrd="0" presId="urn:microsoft.com/office/officeart/2005/8/layout/list1"/>
    <dgm:cxn modelId="{5AE60A52-A2B8-4A8B-A80B-88B00B87C86B}" type="presParOf" srcId="{41E28873-8FB3-4D4A-A31A-7558B67C6692}" destId="{E843E190-40E8-4F6E-ACD0-114CBEACE18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DF217-B861-4486-B1EF-4023EE50CDBE}">
      <dsp:nvSpPr>
        <dsp:cNvPr id="0" name=""/>
        <dsp:cNvSpPr/>
      </dsp:nvSpPr>
      <dsp:spPr>
        <a:xfrm rot="16200000">
          <a:off x="-1695738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04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Nivel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Introducción a </a:t>
          </a:r>
          <a:r>
            <a:rPr lang="es-PE" sz="1800" kern="1200" dirty="0" err="1"/>
            <a:t>react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La nueva generación de 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Conceptos Básicos de </a:t>
          </a:r>
          <a:r>
            <a:rPr lang="es-PE" sz="1800" kern="1200" dirty="0" err="1"/>
            <a:t>React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Renderizado Condicional, Listas y </a:t>
          </a:r>
          <a:r>
            <a:rPr lang="es-PE" sz="1800" kern="1200" dirty="0" err="1"/>
            <a:t>DevTools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Chidren</a:t>
          </a:r>
          <a:r>
            <a:rPr lang="es-PE" sz="1800" kern="1200" dirty="0"/>
            <a:t> y eventos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Proyecto 1 (Memorias de cartas)</a:t>
          </a:r>
        </a:p>
      </dsp:txBody>
      <dsp:txXfrm rot="5400000">
        <a:off x="986" y="1190958"/>
        <a:ext cx="2561345" cy="3572875"/>
      </dsp:txXfrm>
    </dsp:sp>
    <dsp:sp modelId="{5806C4A7-F54F-465F-8F4D-93BCAB01C7DB}">
      <dsp:nvSpPr>
        <dsp:cNvPr id="0" name=""/>
        <dsp:cNvSpPr/>
      </dsp:nvSpPr>
      <dsp:spPr>
        <a:xfrm rot="16200000">
          <a:off x="1057707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04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Nivel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Styled</a:t>
          </a:r>
          <a:r>
            <a:rPr lang="es-PE" sz="1800" kern="1200" dirty="0"/>
            <a:t> </a:t>
          </a:r>
          <a:r>
            <a:rPr lang="es-PE" sz="1800" kern="1200" dirty="0" err="1"/>
            <a:t>Components</a:t>
          </a:r>
          <a:r>
            <a:rPr lang="es-PE" sz="1800" kern="1200" dirty="0"/>
            <a:t> y Formularios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Ciclo de vidas de los </a:t>
          </a:r>
          <a:r>
            <a:rPr lang="es-PE" sz="1800" kern="1200" dirty="0" err="1"/>
            <a:t>class</a:t>
          </a:r>
          <a:r>
            <a:rPr lang="es-PE" sz="1800" kern="1200" dirty="0"/>
            <a:t> </a:t>
          </a:r>
          <a:r>
            <a:rPr lang="es-PE" sz="1800" kern="1200" dirty="0" err="1"/>
            <a:t>component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Hooks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Proyecto 2 (Buscador de noticas)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Rutas con </a:t>
          </a:r>
          <a:r>
            <a:rPr lang="es-PE" sz="1800" kern="1200" dirty="0" err="1"/>
            <a:t>React</a:t>
          </a:r>
          <a:r>
            <a:rPr lang="es-PE" sz="1800" kern="1200" dirty="0"/>
            <a:t> </a:t>
          </a:r>
          <a:r>
            <a:rPr lang="es-PE" sz="1800" kern="1200" dirty="0" err="1"/>
            <a:t>Router</a:t>
          </a:r>
          <a:r>
            <a:rPr lang="es-PE" sz="1800" kern="1200" dirty="0"/>
            <a:t> DOM</a:t>
          </a:r>
        </a:p>
      </dsp:txBody>
      <dsp:txXfrm rot="5400000">
        <a:off x="2754431" y="1190958"/>
        <a:ext cx="2561345" cy="3572875"/>
      </dsp:txXfrm>
    </dsp:sp>
    <dsp:sp modelId="{7AE6681C-701B-4D60-94AD-01A017BFE47A}">
      <dsp:nvSpPr>
        <dsp:cNvPr id="0" name=""/>
        <dsp:cNvSpPr/>
      </dsp:nvSpPr>
      <dsp:spPr>
        <a:xfrm rot="16200000">
          <a:off x="3811154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04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Nivel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Redux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Context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/>
            <a:t>Proyecto 3 (Autenticación y crud con react y firebase)</a:t>
          </a:r>
          <a:endParaRPr lang="es-PE" sz="1800" kern="1200" dirty="0"/>
        </a:p>
      </dsp:txBody>
      <dsp:txXfrm rot="5400000">
        <a:off x="5507878" y="1190958"/>
        <a:ext cx="2561345" cy="357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0D158-DD6B-407E-99AB-5AADF6132C3D}">
      <dsp:nvSpPr>
        <dsp:cNvPr id="0" name=""/>
        <dsp:cNvSpPr/>
      </dsp:nvSpPr>
      <dsp:spPr>
        <a:xfrm>
          <a:off x="0" y="31906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D0318-02A1-498C-A6B6-58510F84E8E7}">
      <dsp:nvSpPr>
        <dsp:cNvPr id="0" name=""/>
        <dsp:cNvSpPr/>
      </dsp:nvSpPr>
      <dsp:spPr>
        <a:xfrm>
          <a:off x="478794" y="38629"/>
          <a:ext cx="6703118" cy="56088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Introducción</a:t>
          </a:r>
        </a:p>
      </dsp:txBody>
      <dsp:txXfrm>
        <a:off x="506174" y="66009"/>
        <a:ext cx="6648358" cy="506120"/>
      </dsp:txXfrm>
    </dsp:sp>
    <dsp:sp modelId="{97863381-ECFF-4F5D-AFAB-1340D913DFAD}">
      <dsp:nvSpPr>
        <dsp:cNvPr id="0" name=""/>
        <dsp:cNvSpPr/>
      </dsp:nvSpPr>
      <dsp:spPr>
        <a:xfrm>
          <a:off x="0" y="118090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69E8F-50FA-4F43-96FB-9BB7A45313EA}">
      <dsp:nvSpPr>
        <dsp:cNvPr id="0" name=""/>
        <dsp:cNvSpPr/>
      </dsp:nvSpPr>
      <dsp:spPr>
        <a:xfrm>
          <a:off x="478794" y="900469"/>
          <a:ext cx="6703118" cy="56088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/>
            <a:t>useState</a:t>
          </a:r>
        </a:p>
      </dsp:txBody>
      <dsp:txXfrm>
        <a:off x="506174" y="927849"/>
        <a:ext cx="6648358" cy="506120"/>
      </dsp:txXfrm>
    </dsp:sp>
    <dsp:sp modelId="{671EB3CF-CC8C-4DBE-A330-BC3A665D840E}">
      <dsp:nvSpPr>
        <dsp:cNvPr id="0" name=""/>
        <dsp:cNvSpPr/>
      </dsp:nvSpPr>
      <dsp:spPr>
        <a:xfrm>
          <a:off x="0" y="204274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42D93-33F3-4095-A5D1-79666AB3EA82}">
      <dsp:nvSpPr>
        <dsp:cNvPr id="0" name=""/>
        <dsp:cNvSpPr/>
      </dsp:nvSpPr>
      <dsp:spPr>
        <a:xfrm>
          <a:off x="478794" y="1762309"/>
          <a:ext cx="6703118" cy="56088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 err="1"/>
            <a:t>useEffect</a:t>
          </a:r>
          <a:endParaRPr lang="es-PE" sz="1900" kern="1200" dirty="0"/>
        </a:p>
      </dsp:txBody>
      <dsp:txXfrm>
        <a:off x="506174" y="1789689"/>
        <a:ext cx="6648358" cy="506120"/>
      </dsp:txXfrm>
    </dsp:sp>
    <dsp:sp modelId="{0E4EE724-200B-469C-9FAC-E071D118CCB5}">
      <dsp:nvSpPr>
        <dsp:cNvPr id="0" name=""/>
        <dsp:cNvSpPr/>
      </dsp:nvSpPr>
      <dsp:spPr>
        <a:xfrm>
          <a:off x="0" y="290458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2AE46-A9BA-448E-B82B-E47ADB14E1CB}">
      <dsp:nvSpPr>
        <dsp:cNvPr id="0" name=""/>
        <dsp:cNvSpPr/>
      </dsp:nvSpPr>
      <dsp:spPr>
        <a:xfrm>
          <a:off x="478794" y="2624149"/>
          <a:ext cx="6703118" cy="56088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0" i="0" kern="1200" dirty="0" err="1"/>
            <a:t>useMemo</a:t>
          </a:r>
          <a:endParaRPr lang="es-PE" sz="1900" kern="1200" dirty="0"/>
        </a:p>
      </dsp:txBody>
      <dsp:txXfrm>
        <a:off x="506174" y="2651529"/>
        <a:ext cx="6648358" cy="506120"/>
      </dsp:txXfrm>
    </dsp:sp>
    <dsp:sp modelId="{3C0C090F-0C04-4088-93A2-DC3F28DEC965}">
      <dsp:nvSpPr>
        <dsp:cNvPr id="0" name=""/>
        <dsp:cNvSpPr/>
      </dsp:nvSpPr>
      <dsp:spPr>
        <a:xfrm>
          <a:off x="0" y="376642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70C59-BE29-43FA-9A76-ED10DEE1BAB0}">
      <dsp:nvSpPr>
        <dsp:cNvPr id="0" name=""/>
        <dsp:cNvSpPr/>
      </dsp:nvSpPr>
      <dsp:spPr>
        <a:xfrm>
          <a:off x="478794" y="3485989"/>
          <a:ext cx="6703118" cy="56088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 err="1"/>
            <a:t>useReducer</a:t>
          </a:r>
          <a:endParaRPr lang="es-ES" sz="1900" b="0" i="0" kern="1200" dirty="0"/>
        </a:p>
      </dsp:txBody>
      <dsp:txXfrm>
        <a:off x="506174" y="3513369"/>
        <a:ext cx="6648358" cy="506120"/>
      </dsp:txXfrm>
    </dsp:sp>
    <dsp:sp modelId="{E843E190-40E8-4F6E-ACD0-114CBEACE18B}">
      <dsp:nvSpPr>
        <dsp:cNvPr id="0" name=""/>
        <dsp:cNvSpPr/>
      </dsp:nvSpPr>
      <dsp:spPr>
        <a:xfrm>
          <a:off x="0" y="462826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6262E-5ED0-4B8E-86C4-6CBC27400845}">
      <dsp:nvSpPr>
        <dsp:cNvPr id="0" name=""/>
        <dsp:cNvSpPr/>
      </dsp:nvSpPr>
      <dsp:spPr>
        <a:xfrm>
          <a:off x="478794" y="4347829"/>
          <a:ext cx="6703118" cy="56088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 err="1"/>
            <a:t>Custom</a:t>
          </a:r>
          <a:r>
            <a:rPr lang="es-ES" sz="1900" b="0" i="0" kern="1200" dirty="0"/>
            <a:t> Hook</a:t>
          </a:r>
        </a:p>
      </dsp:txBody>
      <dsp:txXfrm>
        <a:off x="506174" y="4375209"/>
        <a:ext cx="664835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94F0D-D9D9-42A2-BA84-6F564235549A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DB595-D686-47DD-9786-87ADB3ADF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95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16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56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90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98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06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99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28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72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65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00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260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60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4E1A-3DCC-4E81-9C77-A8AFA887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1EC32-1C1C-4F9D-B8EE-E85E8EBD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87251-1394-462D-B236-7751A82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3A60-870A-4618-9DB2-5EAC01A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3044A-E9CD-4F70-863D-A7CAF7F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3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5DC2-ED89-4CA3-B2A6-294FBD9D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C568F-46DC-4248-AB54-2E1D3A5C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32245-CABF-4983-AFF9-5DEC16E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D0371-2E65-4A51-A432-48136907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28D4A-16EA-4C3A-8394-D8B04AC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079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B4540A-3EEC-4979-9DB5-867E1F35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ADD43-7ADC-4F7E-8CC3-05C503E2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E911A-8FD5-4CD2-A149-60D16EA2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97B6A-2BF3-4297-B643-D57DDCB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18604-059D-42C1-9DB5-0E83BDDB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29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4339-E988-456B-96B1-C98F7BF2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8866E-906E-409A-B9D8-A1D1538D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0357F-5B29-453B-83FA-D7E1E77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A73AF-7EE7-41C6-A012-CF647A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785C5-8A28-407B-ABFE-02874252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68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B899-1B1E-4B61-8559-8E40CE12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7C1D5-4EBE-47AB-9AD3-EE810DF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63805-8909-47C9-B104-B718CD1F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38394-9AE2-47B7-B2BD-6B364DDE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1D7AB-38CA-4E92-B2FD-422BEAD2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5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52E6B-2089-4F1E-81D1-471200D9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31D43-906E-4F07-8256-9616704E5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9019C7-CA90-4C05-868D-1CF9E188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583A95-93DB-4D93-8CC0-F570F764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741ED-3931-4287-BA24-AE0278F4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C726A-2F1C-4067-974A-DDCB23E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40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89D9-E823-4692-8FA0-3B27CEE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AC3E6-5EA1-4F70-BC32-23427EB9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CCCF56-8754-429F-B647-6E21183E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06B4B4-FF16-4705-8817-999293DB7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F32D87-F114-4AF8-AC48-02004FB7A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9ECAB-3FBA-4A72-90CA-CBEE8F4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78D99B-A7D3-442C-A3C3-8939BE83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FC1EBD-3335-4A17-9CBB-8893820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29D5-E872-45BD-B122-79FE06D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80E928-DE79-4794-8630-2A1DDC3B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032BB-0D7E-47E3-B978-47FBBE2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A4E040-6D70-4EE1-8BB1-861FDFA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26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9D298A-E46A-461D-BD0E-2DA7773E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C94801-7DD4-4E13-9C8A-9102E8D1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E5897D-8699-4EB2-8052-3FA1822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2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92B3-3A2C-4A36-A3B7-9470368D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76CE-0D62-4F94-9E63-DC5E879D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CF0DB-869F-438C-B571-EA3E7A0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0A2171-9038-4080-8F8C-B9FB4710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58D72-F825-46A3-9BA6-364A0DDB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CEBAF-7A8B-4917-88BB-AB869449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576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A2D9A-FB95-4E76-8E60-2AF4921A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6FEF46-85C3-4D41-88F0-6EEBC5F1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063E4-853B-452F-B9C4-DF49AA4DD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315F3-9563-40BA-8A2D-A61EC392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6938D-FECC-48D5-8CE0-33FB4031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18FF6A-CE53-437B-A6D2-F6CADAA3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9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E44EC5-75BB-479E-A9DE-6C969769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D95C1-B558-450F-B398-642F384A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FA7CF-124C-44B9-9EDC-5AB80744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757C-A4EA-465B-9828-FBF277470921}" type="datetimeFigureOut">
              <a:rPr lang="es-PE" smtClean="0"/>
              <a:t>7/08/2020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C5A53-6B98-4ACB-A94D-6BEE43DFC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487CA-3619-43F3-B408-7E633A5EE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25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abla, persona, interior, frente&#10;&#10;Descripción generada automáticamente">
            <a:extLst>
              <a:ext uri="{FF2B5EF4-FFF2-40B4-BE49-F238E27FC236}">
                <a16:creationId xmlns:a16="http://schemas.microsoft.com/office/drawing/2014/main" id="{3985580E-D0E9-49A6-88CB-9ADE53CCD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44" y="0"/>
            <a:ext cx="10287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F82934E-230F-4046-9931-68B2E51336A3}"/>
              </a:ext>
            </a:extLst>
          </p:cNvPr>
          <p:cNvSpPr/>
          <p:nvPr/>
        </p:nvSpPr>
        <p:spPr>
          <a:xfrm>
            <a:off x="0" y="0"/>
            <a:ext cx="5769429" cy="685800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EF6009-BFB6-4F54-909A-65E28F62FE98}"/>
              </a:ext>
            </a:extLst>
          </p:cNvPr>
          <p:cNvSpPr txBox="1"/>
          <p:nvPr/>
        </p:nvSpPr>
        <p:spPr>
          <a:xfrm>
            <a:off x="512782" y="3177984"/>
            <a:ext cx="6252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Lato Black" panose="020F0A02020204030203" pitchFamily="34" charset="0"/>
              </a:rPr>
              <a:t>React </a:t>
            </a:r>
            <a:r>
              <a:rPr lang="es-ES" sz="4400" dirty="0" err="1">
                <a:solidFill>
                  <a:schemeClr val="bg1"/>
                </a:solidFill>
                <a:latin typeface="Lato Black" panose="020F0A02020204030203" pitchFamily="34" charset="0"/>
              </a:rPr>
              <a:t>js</a:t>
            </a:r>
            <a:endParaRPr lang="es-PE" sz="44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F1944A2-F719-465D-A4D1-BC81C702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460" y="2585229"/>
            <a:ext cx="2248192" cy="1954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325B47-3EF4-4833-B249-62CF697B3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4" y="1059252"/>
            <a:ext cx="4082748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useEffect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11135282" cy="56124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useEffect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pic>
        <p:nvPicPr>
          <p:cNvPr id="25" name="Captura de Pantalla 2019-11-15 a la(s) 19.09.25.png" descr="Captura de Pantalla 2019-11-15 a la(s) 19.09.25.png">
            <a:extLst>
              <a:ext uri="{FF2B5EF4-FFF2-40B4-BE49-F238E27FC236}">
                <a16:creationId xmlns:a16="http://schemas.microsoft.com/office/drawing/2014/main" id="{BA6CE38A-9C2D-4B1E-9FEF-4103C006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7" y="2921389"/>
            <a:ext cx="5103597" cy="90789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B81D5B20-F54E-486D-8319-A76D6418D629}"/>
              </a:ext>
            </a:extLst>
          </p:cNvPr>
          <p:cNvSpPr/>
          <p:nvPr/>
        </p:nvSpPr>
        <p:spPr>
          <a:xfrm>
            <a:off x="366494" y="3574405"/>
            <a:ext cx="405293" cy="254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CC3CFBB-BCF6-40F6-9E0B-F784D8354939}"/>
              </a:ext>
            </a:extLst>
          </p:cNvPr>
          <p:cNvCxnSpPr>
            <a:cxnSpLocks/>
          </p:cNvCxnSpPr>
          <p:nvPr/>
        </p:nvCxnSpPr>
        <p:spPr>
          <a:xfrm>
            <a:off x="771787" y="3698524"/>
            <a:ext cx="49998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EDD50A-828C-41BA-BCDB-35E7D93CB085}"/>
              </a:ext>
            </a:extLst>
          </p:cNvPr>
          <p:cNvSpPr txBox="1"/>
          <p:nvPr/>
        </p:nvSpPr>
        <p:spPr>
          <a:xfrm>
            <a:off x="5771626" y="3410628"/>
            <a:ext cx="595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Puedes ejecutar el </a:t>
            </a:r>
            <a:r>
              <a:rPr lang="es-PE" sz="1600" dirty="0" err="1"/>
              <a:t>useEffect</a:t>
            </a:r>
            <a:r>
              <a:rPr lang="es-PE" sz="1600" dirty="0"/>
              <a:t> una sola vez comportándose como el </a:t>
            </a:r>
            <a:r>
              <a:rPr lang="es-PE" sz="1600" dirty="0" err="1"/>
              <a:t>componentDidMount</a:t>
            </a:r>
            <a:r>
              <a:rPr lang="es-PE" sz="1600" dirty="0"/>
              <a:t>, pasándole un array vacío</a:t>
            </a:r>
          </a:p>
        </p:txBody>
      </p:sp>
      <p:pic>
        <p:nvPicPr>
          <p:cNvPr id="29" name="Captura de Pantalla 2019-11-15 a la(s) 19.34.12.png" descr="Captura de Pantalla 2019-11-15 a la(s) 19.34.12.png">
            <a:extLst>
              <a:ext uri="{FF2B5EF4-FFF2-40B4-BE49-F238E27FC236}">
                <a16:creationId xmlns:a16="http://schemas.microsoft.com/office/drawing/2014/main" id="{EB2C2C94-F2E7-4078-9CBB-A2C4A187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7" y="4947862"/>
            <a:ext cx="5348411" cy="1318093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FDFFB589-2C59-4596-BC35-0A2DB8CC2C10}"/>
              </a:ext>
            </a:extLst>
          </p:cNvPr>
          <p:cNvSpPr/>
          <p:nvPr/>
        </p:nvSpPr>
        <p:spPr>
          <a:xfrm>
            <a:off x="265824" y="5393974"/>
            <a:ext cx="5119908" cy="62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D975FA6-4974-4BC7-8500-A9A67364EE2D}"/>
              </a:ext>
            </a:extLst>
          </p:cNvPr>
          <p:cNvCxnSpPr>
            <a:cxnSpLocks/>
          </p:cNvCxnSpPr>
          <p:nvPr/>
        </p:nvCxnSpPr>
        <p:spPr>
          <a:xfrm>
            <a:off x="5385732" y="5721670"/>
            <a:ext cx="3858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FDB2F6-4624-45CA-8551-758269CD8A4D}"/>
              </a:ext>
            </a:extLst>
          </p:cNvPr>
          <p:cNvSpPr txBox="1"/>
          <p:nvPr/>
        </p:nvSpPr>
        <p:spPr>
          <a:xfrm>
            <a:off x="5771626" y="5393974"/>
            <a:ext cx="595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Para desmontar eventos, la función que se pasa como parámetro puede retornar una función la cual puede remover dicho evento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2E4C4A-56AE-4D46-BBF7-EE2A9F459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0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useEffect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11135282" cy="1350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useEffect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EDD50A-828C-41BA-BCDB-35E7D93CB085}"/>
              </a:ext>
            </a:extLst>
          </p:cNvPr>
          <p:cNvSpPr txBox="1"/>
          <p:nvPr/>
        </p:nvSpPr>
        <p:spPr>
          <a:xfrm>
            <a:off x="265825" y="2362004"/>
            <a:ext cx="968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Se usa para poder consumir una API externa y luego realizar el renderizado de la data.</a:t>
            </a:r>
          </a:p>
        </p:txBody>
      </p:sp>
      <p:pic>
        <p:nvPicPr>
          <p:cNvPr id="16" name="Captura de Pantalla 2019-11-15 a la(s) 20.27.23.png" descr="Captura de Pantalla 2019-11-15 a la(s) 20.27.23.png">
            <a:extLst>
              <a:ext uri="{FF2B5EF4-FFF2-40B4-BE49-F238E27FC236}">
                <a16:creationId xmlns:a16="http://schemas.microsoft.com/office/drawing/2014/main" id="{E88282B2-9B09-4EDF-AFD2-9AC6068E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7" y="3280030"/>
            <a:ext cx="10198101" cy="322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233195-2DF1-4421-933F-B2A335B15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useMemo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11135282" cy="1350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useMemo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EDD50A-828C-41BA-BCDB-35E7D93CB085}"/>
              </a:ext>
            </a:extLst>
          </p:cNvPr>
          <p:cNvSpPr txBox="1"/>
          <p:nvPr/>
        </p:nvSpPr>
        <p:spPr>
          <a:xfrm>
            <a:off x="265825" y="2362004"/>
            <a:ext cx="968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Devuelve un valor memorizado</a:t>
            </a:r>
          </a:p>
        </p:txBody>
      </p:sp>
      <p:pic>
        <p:nvPicPr>
          <p:cNvPr id="10" name="Captura de Pantalla 2019-11-16 a la(s) 06.00.28.png" descr="Captura de Pantalla 2019-11-16 a la(s) 06.00.28.png">
            <a:extLst>
              <a:ext uri="{FF2B5EF4-FFF2-40B4-BE49-F238E27FC236}">
                <a16:creationId xmlns:a16="http://schemas.microsoft.com/office/drawing/2014/main" id="{10AB2C69-AB3E-4E85-916F-5C3F43A1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7" y="3429000"/>
            <a:ext cx="5791495" cy="276436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88C29E-EF6D-4B99-BD0E-E1BC74BD1619}"/>
              </a:ext>
            </a:extLst>
          </p:cNvPr>
          <p:cNvSpPr txBox="1"/>
          <p:nvPr/>
        </p:nvSpPr>
        <p:spPr>
          <a:xfrm>
            <a:off x="6096000" y="4098192"/>
            <a:ext cx="5486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Devuelve un valor memorizado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Recibe como parámetros una función y un arreglo. Sólo volverá a calcular el valor memorizado cuando una de las dependencias haya cambiado, esta optimización ayuda a evitar cálculos costosos </a:t>
            </a:r>
            <a:r>
              <a:rPr lang="es-PE" sz="1600"/>
              <a:t>en </a:t>
            </a:r>
            <a:r>
              <a:rPr lang="es-PE" sz="1600" u="sng"/>
              <a:t>cada</a:t>
            </a:r>
            <a:r>
              <a:rPr lang="es-PE" sz="1600"/>
              <a:t> </a:t>
            </a:r>
            <a:r>
              <a:rPr lang="es-PE" sz="1600" dirty="0"/>
              <a:t>renderizado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La función pasada se ejecuta durante el renderizado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932957A-B81C-4020-8163-2D9292783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6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useReducer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11135282" cy="489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useReducer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EDD50A-828C-41BA-BCDB-35E7D93CB085}"/>
              </a:ext>
            </a:extLst>
          </p:cNvPr>
          <p:cNvSpPr txBox="1"/>
          <p:nvPr/>
        </p:nvSpPr>
        <p:spPr>
          <a:xfrm>
            <a:off x="265825" y="2362004"/>
            <a:ext cx="9683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useReducer se usa para la gestión de estados, es una alternativa del useState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useReducer recibe 2 parámetros, el primer parámetro es la </a:t>
            </a:r>
            <a:r>
              <a:rPr lang="es-PE" sz="1600" b="1" dirty="0"/>
              <a:t>función reducer</a:t>
            </a:r>
            <a:r>
              <a:rPr lang="es-PE" sz="1600" dirty="0"/>
              <a:t> y el segundo parámetro es el </a:t>
            </a:r>
            <a:r>
              <a:rPr lang="es-PE" sz="1600" b="1" dirty="0"/>
              <a:t>estado inicial initialState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BBB12E-237E-4A04-AAAB-E3EFA8BBB06F}"/>
              </a:ext>
            </a:extLst>
          </p:cNvPr>
          <p:cNvSpPr txBox="1"/>
          <p:nvPr/>
        </p:nvSpPr>
        <p:spPr>
          <a:xfrm>
            <a:off x="265825" y="4144196"/>
            <a:ext cx="9683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La función reducer recibe 2 parámetros, el 1er parámetro es el estado actual (currentState) y el 2do parámetro es la llamada a una acción, al final esto devuelve un nuevo estado.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El useReducer devuelve 2 valores, el nuevo estado (newState) y un dispatch (método disparador), qué se usa para especificar la acción.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7833B52-DF22-405C-A23E-34960A692101}"/>
              </a:ext>
            </a:extLst>
          </p:cNvPr>
          <p:cNvSpPr/>
          <p:nvPr/>
        </p:nvSpPr>
        <p:spPr>
          <a:xfrm>
            <a:off x="604007" y="3280095"/>
            <a:ext cx="3548543" cy="50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useReducer (reducer, initialState)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55C641B-45C4-4EF4-B3F1-00E370D8CF7D}"/>
              </a:ext>
            </a:extLst>
          </p:cNvPr>
          <p:cNvSpPr/>
          <p:nvPr/>
        </p:nvSpPr>
        <p:spPr>
          <a:xfrm>
            <a:off x="604007" y="5404240"/>
            <a:ext cx="4278386" cy="50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newState = reducer(currentState, </a:t>
            </a:r>
            <a:r>
              <a:rPr lang="es-PE" dirty="0" err="1"/>
              <a:t>action</a:t>
            </a:r>
            <a:r>
              <a:rPr lang="es-PE" dirty="0"/>
              <a:t>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73B8BF9-035D-4F7E-A812-21B36777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-13252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useReducer</a:t>
            </a:r>
          </a:p>
        </p:txBody>
      </p:sp>
      <p:pic>
        <p:nvPicPr>
          <p:cNvPr id="12" name="Captura de Pantalla 2019-11-15 a la(s) 22.09.01.png" descr="Captura de Pantalla 2019-11-15 a la(s) 22.09.01.png">
            <a:extLst>
              <a:ext uri="{FF2B5EF4-FFF2-40B4-BE49-F238E27FC236}">
                <a16:creationId xmlns:a16="http://schemas.microsoft.com/office/drawing/2014/main" id="{E8BC278A-C0EB-4524-8E5F-F7C4C839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2" y="1678528"/>
            <a:ext cx="5261208" cy="503930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21EC6155-39A7-4D22-9246-EC5CE005F94B}"/>
              </a:ext>
            </a:extLst>
          </p:cNvPr>
          <p:cNvSpPr/>
          <p:nvPr/>
        </p:nvSpPr>
        <p:spPr>
          <a:xfrm>
            <a:off x="1146670" y="1678528"/>
            <a:ext cx="967356" cy="254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C7D80D-E8AD-402C-A785-6D8849891A4A}"/>
              </a:ext>
            </a:extLst>
          </p:cNvPr>
          <p:cNvSpPr/>
          <p:nvPr/>
        </p:nvSpPr>
        <p:spPr>
          <a:xfrm>
            <a:off x="577617" y="2032573"/>
            <a:ext cx="1955858" cy="254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7320ADD-C7F1-496E-8A01-F0605FF8A0CA}"/>
              </a:ext>
            </a:extLst>
          </p:cNvPr>
          <p:cNvSpPr/>
          <p:nvPr/>
        </p:nvSpPr>
        <p:spPr>
          <a:xfrm>
            <a:off x="486736" y="3259321"/>
            <a:ext cx="1955858" cy="254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9844C7B-731C-480F-854E-D85213845502}"/>
              </a:ext>
            </a:extLst>
          </p:cNvPr>
          <p:cNvSpPr/>
          <p:nvPr/>
        </p:nvSpPr>
        <p:spPr>
          <a:xfrm>
            <a:off x="2114026" y="4486069"/>
            <a:ext cx="2541864" cy="254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F4961D3-6480-40D5-B20B-8BDD92F9A0EE}"/>
              </a:ext>
            </a:extLst>
          </p:cNvPr>
          <p:cNvCxnSpPr>
            <a:cxnSpLocks/>
          </p:cNvCxnSpPr>
          <p:nvPr/>
        </p:nvCxnSpPr>
        <p:spPr>
          <a:xfrm>
            <a:off x="2114026" y="1802612"/>
            <a:ext cx="38924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5FBEDC1-B097-43E8-BD1F-268D351F7458}"/>
              </a:ext>
            </a:extLst>
          </p:cNvPr>
          <p:cNvCxnSpPr>
            <a:cxnSpLocks/>
          </p:cNvCxnSpPr>
          <p:nvPr/>
        </p:nvCxnSpPr>
        <p:spPr>
          <a:xfrm>
            <a:off x="2533475" y="2181515"/>
            <a:ext cx="34730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78B6EE2-B833-48AB-8E10-F28E450AFB40}"/>
              </a:ext>
            </a:extLst>
          </p:cNvPr>
          <p:cNvCxnSpPr>
            <a:cxnSpLocks/>
          </p:cNvCxnSpPr>
          <p:nvPr/>
        </p:nvCxnSpPr>
        <p:spPr>
          <a:xfrm>
            <a:off x="2442594" y="3429000"/>
            <a:ext cx="34730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F463157-721B-4FB4-95C5-17AA5854A4DB}"/>
              </a:ext>
            </a:extLst>
          </p:cNvPr>
          <p:cNvCxnSpPr>
            <a:cxnSpLocks/>
          </p:cNvCxnSpPr>
          <p:nvPr/>
        </p:nvCxnSpPr>
        <p:spPr>
          <a:xfrm>
            <a:off x="4655890" y="4621635"/>
            <a:ext cx="13506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7AAB4D1-5745-48B6-80F6-6EBE12962DEC}"/>
              </a:ext>
            </a:extLst>
          </p:cNvPr>
          <p:cNvSpPr txBox="1"/>
          <p:nvPr/>
        </p:nvSpPr>
        <p:spPr>
          <a:xfrm>
            <a:off x="6185485" y="1707734"/>
            <a:ext cx="496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Importamos useReducer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Función reducer, recibe el estado actual y la acción a realizar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25A3A8-9012-4253-91D3-BDC575113499}"/>
              </a:ext>
            </a:extLst>
          </p:cNvPr>
          <p:cNvSpPr txBox="1"/>
          <p:nvPr/>
        </p:nvSpPr>
        <p:spPr>
          <a:xfrm>
            <a:off x="5915636" y="3175645"/>
            <a:ext cx="4968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Devuelve un nuevo 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68450A5-43FF-4208-BEAE-3ADB03E1130B}"/>
              </a:ext>
            </a:extLst>
          </p:cNvPr>
          <p:cNvSpPr txBox="1"/>
          <p:nvPr/>
        </p:nvSpPr>
        <p:spPr>
          <a:xfrm>
            <a:off x="6006517" y="4394004"/>
            <a:ext cx="496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Parámetros: función reducer y estado inicial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Devuelve el nuevo estado, y la acción disparadora.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A4EDC63-80B3-441A-A9F5-08D5414C4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7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Custom</a:t>
            </a:r>
            <a:r>
              <a:rPr lang="es-PE" sz="4000" dirty="0">
                <a:solidFill>
                  <a:schemeClr val="bg1"/>
                </a:solidFill>
              </a:rPr>
              <a:t> Hook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2167FA-9F93-4BB6-977E-1D5EDD3C6DB2}"/>
              </a:ext>
            </a:extLst>
          </p:cNvPr>
          <p:cNvSpPr/>
          <p:nvPr/>
        </p:nvSpPr>
        <p:spPr>
          <a:xfrm>
            <a:off x="97577" y="1694645"/>
            <a:ext cx="11135282" cy="847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24D090-C8A1-4642-A72A-F93FEC534EF2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Custom</a:t>
            </a:r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 Hook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875D43-0141-415D-A5C5-898BABFA90B0}"/>
              </a:ext>
            </a:extLst>
          </p:cNvPr>
          <p:cNvSpPr txBox="1"/>
          <p:nvPr/>
        </p:nvSpPr>
        <p:spPr>
          <a:xfrm>
            <a:off x="265825" y="2098066"/>
            <a:ext cx="968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U</a:t>
            </a:r>
            <a:r>
              <a:rPr lang="es-PE" sz="1600" dirty="0"/>
              <a:t>n </a:t>
            </a:r>
            <a:r>
              <a:rPr lang="es-PE" sz="1600" dirty="0" err="1"/>
              <a:t>Custom</a:t>
            </a:r>
            <a:r>
              <a:rPr lang="es-PE" sz="1600" dirty="0"/>
              <a:t> Hook, es una función cuyo nombre inicia con “use” y puede llamar a otros </a:t>
            </a:r>
            <a:r>
              <a:rPr lang="es-PE" sz="1600" dirty="0" err="1"/>
              <a:t>Hooks</a:t>
            </a:r>
            <a:r>
              <a:rPr lang="es-PE" sz="16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091D14-EF05-41BE-A02B-FD9C0E806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7" y="2605065"/>
            <a:ext cx="3823319" cy="412888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B05EDCD-DA86-4641-B1C2-A2D213B2C34C}"/>
              </a:ext>
            </a:extLst>
          </p:cNvPr>
          <p:cNvSpPr/>
          <p:nvPr/>
        </p:nvSpPr>
        <p:spPr>
          <a:xfrm>
            <a:off x="528506" y="2605065"/>
            <a:ext cx="939567" cy="234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942CD2-6DE3-4EBE-9AEA-0DB232292D94}"/>
              </a:ext>
            </a:extLst>
          </p:cNvPr>
          <p:cNvSpPr/>
          <p:nvPr/>
        </p:nvSpPr>
        <p:spPr>
          <a:xfrm>
            <a:off x="882242" y="2926078"/>
            <a:ext cx="939567" cy="234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736A239-6365-49C3-A92A-BF7517E667E1}"/>
              </a:ext>
            </a:extLst>
          </p:cNvPr>
          <p:cNvCxnSpPr>
            <a:cxnSpLocks/>
          </p:cNvCxnSpPr>
          <p:nvPr/>
        </p:nvCxnSpPr>
        <p:spPr>
          <a:xfrm>
            <a:off x="1468073" y="2717334"/>
            <a:ext cx="28103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4F3C04E-A740-4BFA-8BCA-570350A6D500}"/>
              </a:ext>
            </a:extLst>
          </p:cNvPr>
          <p:cNvCxnSpPr>
            <a:cxnSpLocks/>
          </p:cNvCxnSpPr>
          <p:nvPr/>
        </p:nvCxnSpPr>
        <p:spPr>
          <a:xfrm>
            <a:off x="1821809" y="3054292"/>
            <a:ext cx="24565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D4BB28D-46B9-45D8-8944-91CA7F8C1723}"/>
              </a:ext>
            </a:extLst>
          </p:cNvPr>
          <p:cNvSpPr/>
          <p:nvPr/>
        </p:nvSpPr>
        <p:spPr>
          <a:xfrm>
            <a:off x="204132" y="5427396"/>
            <a:ext cx="939567" cy="1107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C99BFB6-0006-42CA-97DB-8BF686B94860}"/>
              </a:ext>
            </a:extLst>
          </p:cNvPr>
          <p:cNvCxnSpPr>
            <a:cxnSpLocks/>
          </p:cNvCxnSpPr>
          <p:nvPr/>
        </p:nvCxnSpPr>
        <p:spPr>
          <a:xfrm>
            <a:off x="1143699" y="5991837"/>
            <a:ext cx="30591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8B06EB-833B-4794-9DD9-25ED47832B13}"/>
              </a:ext>
            </a:extLst>
          </p:cNvPr>
          <p:cNvSpPr txBox="1"/>
          <p:nvPr/>
        </p:nvSpPr>
        <p:spPr>
          <a:xfrm>
            <a:off x="4278385" y="2541864"/>
            <a:ext cx="496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Usamos </a:t>
            </a:r>
            <a:r>
              <a:rPr lang="es-PE" sz="1600" dirty="0" err="1"/>
              <a:t>Hooks</a:t>
            </a:r>
            <a:r>
              <a:rPr lang="es-PE" sz="1600" dirty="0"/>
              <a:t> propios de react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Nombramos a nuestro </a:t>
            </a:r>
            <a:r>
              <a:rPr lang="es-PE" sz="1600" dirty="0" err="1"/>
              <a:t>hook</a:t>
            </a:r>
            <a:r>
              <a:rPr lang="es-PE" sz="1600" dirty="0"/>
              <a:t> personalizado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D09A67A-9E1D-4761-9D31-94FDF7BA6E8D}"/>
              </a:ext>
            </a:extLst>
          </p:cNvPr>
          <p:cNvSpPr txBox="1"/>
          <p:nvPr/>
        </p:nvSpPr>
        <p:spPr>
          <a:xfrm>
            <a:off x="4306981" y="5699449"/>
            <a:ext cx="496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Indicamos los datos y funciones que nos devolverá nuestro </a:t>
            </a:r>
            <a:r>
              <a:rPr lang="es-PE" sz="1600" dirty="0" err="1"/>
              <a:t>custom</a:t>
            </a:r>
            <a:r>
              <a:rPr lang="es-PE" sz="1600" dirty="0"/>
              <a:t> Hook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9D1EC2A-FF45-484F-BB02-1E25A127F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2524B6D-797B-4A59-8734-B649B54BE02B}"/>
              </a:ext>
            </a:extLst>
          </p:cNvPr>
          <p:cNvSpPr/>
          <p:nvPr/>
        </p:nvSpPr>
        <p:spPr>
          <a:xfrm>
            <a:off x="0" y="0"/>
            <a:ext cx="2969111" cy="6858000"/>
          </a:xfrm>
          <a:prstGeom prst="rect">
            <a:avLst/>
          </a:prstGeom>
          <a:solidFill>
            <a:srgbClr val="274E9F"/>
          </a:solidFill>
          <a:ln>
            <a:solidFill>
              <a:srgbClr val="83C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9FE01FC-58F5-46EB-8B40-7726404F4CAF}"/>
              </a:ext>
            </a:extLst>
          </p:cNvPr>
          <p:cNvSpPr/>
          <p:nvPr/>
        </p:nvSpPr>
        <p:spPr>
          <a:xfrm>
            <a:off x="0" y="2026443"/>
            <a:ext cx="29691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dirty="0">
                <a:solidFill>
                  <a:schemeClr val="bg1"/>
                </a:solidFill>
                <a:latin typeface="Lato" panose="020F0502020204030203" pitchFamily="34" charset="0"/>
              </a:rPr>
              <a:t>Resumen del Curso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A9DFE29-B250-45AD-968A-B3BFB67ADA2E}"/>
              </a:ext>
            </a:extLst>
          </p:cNvPr>
          <p:cNvGraphicFramePr/>
          <p:nvPr/>
        </p:nvGraphicFramePr>
        <p:xfrm>
          <a:off x="3464652" y="378894"/>
          <a:ext cx="8070209" cy="5954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DC03F430-088C-4C77-9C30-EB95C9FE4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323" y="3620803"/>
            <a:ext cx="1504463" cy="13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0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-1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646584" y="472763"/>
            <a:ext cx="95758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sz="4000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sz="4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7048FA-D512-46AB-8E90-F376FA0C8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616751"/>
              </p:ext>
            </p:extLst>
          </p:nvPr>
        </p:nvGraphicFramePr>
        <p:xfrm>
          <a:off x="1203969" y="1630761"/>
          <a:ext cx="9575884" cy="514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áfico 7">
            <a:extLst>
              <a:ext uri="{FF2B5EF4-FFF2-40B4-BE49-F238E27FC236}">
                <a16:creationId xmlns:a16="http://schemas.microsoft.com/office/drawing/2014/main" id="{F64D2698-92D3-4943-8DF1-DA70F2F7E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12" y="608833"/>
            <a:ext cx="501107" cy="4357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D74714-F0BC-49C6-BEBA-2A279E14B3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4000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6663950" cy="21642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¿Qué es un Hook?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5" y="2130050"/>
            <a:ext cx="63614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una función especial que permite “conectarse” a características de React. 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ejemplo, </a:t>
            </a:r>
            <a:r>
              <a:rPr lang="es-ES" b="1" dirty="0"/>
              <a:t>useState</a:t>
            </a:r>
            <a:r>
              <a:rPr lang="es-ES" dirty="0"/>
              <a:t> es un Hook que te permite añadir el estado de React a un componente funcional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A95E84-0ED8-4D30-B6EF-9495F0777134}"/>
              </a:ext>
            </a:extLst>
          </p:cNvPr>
          <p:cNvSpPr txBox="1"/>
          <p:nvPr/>
        </p:nvSpPr>
        <p:spPr>
          <a:xfrm>
            <a:off x="350151" y="5982660"/>
            <a:ext cx="129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>
                <a:solidFill>
                  <a:schemeClr val="bg1"/>
                </a:solidFill>
              </a:rPr>
              <a:t>Componente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F44AACA-387A-408E-AFF9-D1DD605D4E74}"/>
              </a:ext>
            </a:extLst>
          </p:cNvPr>
          <p:cNvSpPr txBox="1"/>
          <p:nvPr/>
        </p:nvSpPr>
        <p:spPr>
          <a:xfrm>
            <a:off x="2799300" y="5982660"/>
            <a:ext cx="129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>
                <a:solidFill>
                  <a:schemeClr val="bg1"/>
                </a:solidFill>
              </a:rPr>
              <a:t>HOC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7CFAA59-708B-474A-8307-206130950877}"/>
              </a:ext>
            </a:extLst>
          </p:cNvPr>
          <p:cNvSpPr txBox="1"/>
          <p:nvPr/>
        </p:nvSpPr>
        <p:spPr>
          <a:xfrm>
            <a:off x="4672038" y="5961865"/>
            <a:ext cx="1937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>
                <a:solidFill>
                  <a:schemeClr val="bg1"/>
                </a:solidFill>
              </a:rPr>
              <a:t>Nuevo Componente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D9B9690-425E-44BA-ACA2-24B899C576B0}"/>
              </a:ext>
            </a:extLst>
          </p:cNvPr>
          <p:cNvSpPr/>
          <p:nvPr/>
        </p:nvSpPr>
        <p:spPr>
          <a:xfrm>
            <a:off x="97577" y="4271907"/>
            <a:ext cx="6663950" cy="21642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4D9CB3E-4992-4FA5-AD85-A54C16E7C77B}"/>
              </a:ext>
            </a:extLst>
          </p:cNvPr>
          <p:cNvSpPr txBox="1"/>
          <p:nvPr/>
        </p:nvSpPr>
        <p:spPr>
          <a:xfrm>
            <a:off x="265825" y="4335108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Cuando usar un Hook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2058364-36E6-494D-A531-63947B35CA8A}"/>
              </a:ext>
            </a:extLst>
          </p:cNvPr>
          <p:cNvSpPr txBox="1"/>
          <p:nvPr/>
        </p:nvSpPr>
        <p:spPr>
          <a:xfrm>
            <a:off x="265824" y="4777250"/>
            <a:ext cx="6361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necesitas utilizar estados en tus componentes funcionales, los </a:t>
            </a:r>
            <a:r>
              <a:rPr lang="es-ES" dirty="0" err="1"/>
              <a:t>hooks</a:t>
            </a:r>
            <a:r>
              <a:rPr lang="es-ES" dirty="0"/>
              <a:t> tienen la solución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E5CB194-CBFA-40F7-B8C1-7FA5EE5A2CEA}"/>
              </a:ext>
            </a:extLst>
          </p:cNvPr>
          <p:cNvSpPr txBox="1"/>
          <p:nvPr/>
        </p:nvSpPr>
        <p:spPr>
          <a:xfrm>
            <a:off x="6929775" y="1965231"/>
            <a:ext cx="49017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Incorporado en React 16.8+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se necesita clases para hacer uso de Estados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se necesita clases para el ciclo de vida de un componente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funcionan en componentes tipo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Solo son utilizados en componentes funcionales</a:t>
            </a:r>
          </a:p>
          <a:p>
            <a:br>
              <a:rPr lang="es-ES" sz="1600" dirty="0"/>
            </a:br>
            <a:endParaRPr lang="es-PE" sz="16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9780372-61AD-4C66-8D80-4AAFAA7D4107}"/>
              </a:ext>
            </a:extLst>
          </p:cNvPr>
          <p:cNvSpPr txBox="1"/>
          <p:nvPr/>
        </p:nvSpPr>
        <p:spPr>
          <a:xfrm>
            <a:off x="6929775" y="4266997"/>
            <a:ext cx="49017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Reglas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usar en ciclos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usar en condicionales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usar en funciones anidadas</a:t>
            </a:r>
          </a:p>
          <a:p>
            <a:br>
              <a:rPr lang="es-ES" sz="1600" dirty="0"/>
            </a:br>
            <a:endParaRPr lang="es-PE" sz="16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6DB421E-77BE-4672-BCDA-25252A2B0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useState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6"/>
            <a:ext cx="5883773" cy="922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useState: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5" y="2130050"/>
            <a:ext cx="554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Permite crear estados en nuestros componentes funcionales</a:t>
            </a:r>
          </a:p>
        </p:txBody>
      </p:sp>
      <p:pic>
        <p:nvPicPr>
          <p:cNvPr id="25" name="Captura de Pantalla 2019-11-14 a la(s) 22.39.20.png" descr="Captura de Pantalla 2019-11-14 a la(s) 22.39.20.png">
            <a:extLst>
              <a:ext uri="{FF2B5EF4-FFF2-40B4-BE49-F238E27FC236}">
                <a16:creationId xmlns:a16="http://schemas.microsoft.com/office/drawing/2014/main" id="{7E6336AC-8182-42BB-BC5E-EF0D84F5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" y="2878471"/>
            <a:ext cx="3351449" cy="376613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5F76CD91-A6B2-4B3E-8387-C7307AF9BA20}"/>
              </a:ext>
            </a:extLst>
          </p:cNvPr>
          <p:cNvSpPr/>
          <p:nvPr/>
        </p:nvSpPr>
        <p:spPr>
          <a:xfrm>
            <a:off x="1475808" y="2878471"/>
            <a:ext cx="881498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9B79C7-E07F-4911-8B7C-2BF01F0C76F9}"/>
              </a:ext>
            </a:extLst>
          </p:cNvPr>
          <p:cNvCxnSpPr>
            <a:cxnSpLocks/>
          </p:cNvCxnSpPr>
          <p:nvPr/>
        </p:nvCxnSpPr>
        <p:spPr>
          <a:xfrm>
            <a:off x="2357306" y="2979139"/>
            <a:ext cx="28187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B5ADFA4-6B77-495F-B641-804EE87A4E19}"/>
              </a:ext>
            </a:extLst>
          </p:cNvPr>
          <p:cNvSpPr txBox="1"/>
          <p:nvPr/>
        </p:nvSpPr>
        <p:spPr>
          <a:xfrm>
            <a:off x="5283172" y="2809862"/>
            <a:ext cx="335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Importamos el </a:t>
            </a:r>
            <a:r>
              <a:rPr lang="es-PE" sz="1600" dirty="0" err="1"/>
              <a:t>hook</a:t>
            </a:r>
            <a:r>
              <a:rPr lang="es-PE" sz="1600" dirty="0"/>
              <a:t> useState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D51A4D3-44E2-4AF1-B05C-28F9A3E2A888}"/>
              </a:ext>
            </a:extLst>
          </p:cNvPr>
          <p:cNvSpPr/>
          <p:nvPr/>
        </p:nvSpPr>
        <p:spPr>
          <a:xfrm>
            <a:off x="470527" y="3676823"/>
            <a:ext cx="3190742" cy="266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D2B5CE3-569F-4964-A3D2-57FE8622BEA3}"/>
              </a:ext>
            </a:extLst>
          </p:cNvPr>
          <p:cNvCxnSpPr>
            <a:cxnSpLocks/>
          </p:cNvCxnSpPr>
          <p:nvPr/>
        </p:nvCxnSpPr>
        <p:spPr>
          <a:xfrm>
            <a:off x="3661269" y="3827825"/>
            <a:ext cx="1514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51D00BC-8B06-4AD1-B8BF-0A1A565B85C3}"/>
              </a:ext>
            </a:extLst>
          </p:cNvPr>
          <p:cNvSpPr txBox="1"/>
          <p:nvPr/>
        </p:nvSpPr>
        <p:spPr>
          <a:xfrm>
            <a:off x="5340270" y="3604270"/>
            <a:ext cx="4441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Devuelve un array con 2 elementos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Aplicamos Destructuración del array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El primer valor (</a:t>
            </a:r>
            <a:r>
              <a:rPr lang="es-PE" sz="1600" b="1" dirty="0"/>
              <a:t>count</a:t>
            </a:r>
            <a:r>
              <a:rPr lang="es-PE" sz="1600" dirty="0"/>
              <a:t>) es nuestro estado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El segundo valor (</a:t>
            </a:r>
            <a:r>
              <a:rPr lang="es-PE" sz="1600" b="1" dirty="0"/>
              <a:t>setCount</a:t>
            </a:r>
            <a:r>
              <a:rPr lang="es-PE" sz="1600" dirty="0"/>
              <a:t>) es un método para actualizar el estado (</a:t>
            </a:r>
            <a:r>
              <a:rPr lang="es-PE" sz="1600" b="1" dirty="0"/>
              <a:t>count</a:t>
            </a:r>
            <a:r>
              <a:rPr lang="es-PE" sz="16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/>
              <a:t>useState</a:t>
            </a:r>
            <a:r>
              <a:rPr lang="es-PE" sz="1600" dirty="0"/>
              <a:t>(0), indica que estamos inicializando el estado en cero.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7CE851E-211C-4A23-9FFD-FF82D1E04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useState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5883773" cy="14865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useState con previous state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5" y="2130050"/>
            <a:ext cx="554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Dentro del método para actualizar el estado, se puede usar una función para recuperar el ultimo valor del estado antes de actualizar.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51D00BC-8B06-4AD1-B8BF-0A1A565B85C3}"/>
              </a:ext>
            </a:extLst>
          </p:cNvPr>
          <p:cNvSpPr txBox="1"/>
          <p:nvPr/>
        </p:nvSpPr>
        <p:spPr>
          <a:xfrm>
            <a:off x="5813571" y="4644238"/>
            <a:ext cx="444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Devuelve el estado anterior para poder usarlo</a:t>
            </a:r>
          </a:p>
        </p:txBody>
      </p:sp>
      <p:pic>
        <p:nvPicPr>
          <p:cNvPr id="16" name="Captura de Pantalla 2019-11-14 a la(s) 22.57.13.png" descr="Captura de Pantalla 2019-11-14 a la(s) 22.57.13.png">
            <a:extLst>
              <a:ext uri="{FF2B5EF4-FFF2-40B4-BE49-F238E27FC236}">
                <a16:creationId xmlns:a16="http://schemas.microsoft.com/office/drawing/2014/main" id="{A0E8CDFE-45E5-4DC2-B4D1-B18117EA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7" y="3500654"/>
            <a:ext cx="5138063" cy="223741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8D51A4D3-44E2-4AF1-B05C-28F9A3E2A888}"/>
              </a:ext>
            </a:extLst>
          </p:cNvPr>
          <p:cNvSpPr/>
          <p:nvPr/>
        </p:nvSpPr>
        <p:spPr>
          <a:xfrm>
            <a:off x="680250" y="4683501"/>
            <a:ext cx="3522633" cy="266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D2B5CE3-569F-4964-A3D2-57FE8622BEA3}"/>
              </a:ext>
            </a:extLst>
          </p:cNvPr>
          <p:cNvCxnSpPr>
            <a:cxnSpLocks/>
          </p:cNvCxnSpPr>
          <p:nvPr/>
        </p:nvCxnSpPr>
        <p:spPr>
          <a:xfrm>
            <a:off x="4202883" y="4826115"/>
            <a:ext cx="1514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970E45C1-2028-4E0B-B348-3DC5D054D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useState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5883773" cy="14865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useState múltiples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5" y="2130050"/>
            <a:ext cx="554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Se puede usar múltiples estados a medida que los necesitemos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51D00BC-8B06-4AD1-B8BF-0A1A565B85C3}"/>
              </a:ext>
            </a:extLst>
          </p:cNvPr>
          <p:cNvSpPr txBox="1"/>
          <p:nvPr/>
        </p:nvSpPr>
        <p:spPr>
          <a:xfrm>
            <a:off x="7179989" y="4387649"/>
            <a:ext cx="338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Cada estado es independiente</a:t>
            </a:r>
          </a:p>
        </p:txBody>
      </p:sp>
      <p:pic>
        <p:nvPicPr>
          <p:cNvPr id="17" name="Captura de Pantalla 2019-11-14 a la(s) 23.32.32.png" descr="Captura de Pantalla 2019-11-14 a la(s) 23.32.32.png">
            <a:extLst>
              <a:ext uri="{FF2B5EF4-FFF2-40B4-BE49-F238E27FC236}">
                <a16:creationId xmlns:a16="http://schemas.microsoft.com/office/drawing/2014/main" id="{82A67F00-F061-4ED1-8D3D-C892CC9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6" y="3676825"/>
            <a:ext cx="5632450" cy="1357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8D51A4D3-44E2-4AF1-B05C-28F9A3E2A888}"/>
              </a:ext>
            </a:extLst>
          </p:cNvPr>
          <p:cNvSpPr/>
          <p:nvPr/>
        </p:nvSpPr>
        <p:spPr>
          <a:xfrm>
            <a:off x="265825" y="4452514"/>
            <a:ext cx="5371577" cy="42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D2B5CE3-569F-4964-A3D2-57FE8622BEA3}"/>
              </a:ext>
            </a:extLst>
          </p:cNvPr>
          <p:cNvCxnSpPr>
            <a:cxnSpLocks/>
          </p:cNvCxnSpPr>
          <p:nvPr/>
        </p:nvCxnSpPr>
        <p:spPr>
          <a:xfrm>
            <a:off x="5637402" y="4680037"/>
            <a:ext cx="1514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6016A15D-96EC-4B04-B3E9-9489CB34C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useState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11135282" cy="43789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Resumen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4" y="2130050"/>
            <a:ext cx="10656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useState Hook, permite agregar estados a componentes funcionales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En componentes tipo clase, el estado siempre es un objeto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Con useState Hook, el estado no siempre tiene que ser un objeto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El useState devuelve 2 valores, el estado y la función que actualiza dicho estado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Puedes usar el estado previo, usando una función en el </a:t>
            </a:r>
            <a:r>
              <a:rPr lang="es-PE" sz="1600" dirty="0" err="1"/>
              <a:t>setState</a:t>
            </a: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Cuando trabajas con estados de tipo objeto u array asegúrate de hacer la Destructuración de objetos o array para agregar un nuevo elemento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DE1DC7-11E6-49CE-A460-79150B2D7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7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React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Hooks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useEffect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5"/>
            <a:ext cx="11135282" cy="12750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useEffect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4" y="2130050"/>
            <a:ext cx="106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Permite realizar efectos secundarios en componentes funcionales.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Es equivalente a un </a:t>
            </a:r>
            <a:r>
              <a:rPr lang="es-PE" sz="1600" dirty="0" err="1"/>
              <a:t>componentDidMount</a:t>
            </a:r>
            <a:r>
              <a:rPr lang="es-PE" sz="1600" dirty="0"/>
              <a:t>, </a:t>
            </a:r>
            <a:r>
              <a:rPr lang="es-PE" sz="1600" dirty="0" err="1"/>
              <a:t>componentDidUpdate</a:t>
            </a:r>
            <a:r>
              <a:rPr lang="es-PE" sz="1600" dirty="0"/>
              <a:t> y </a:t>
            </a:r>
            <a:r>
              <a:rPr lang="es-PE" sz="1600" dirty="0" err="1"/>
              <a:t>componentWillUnMount</a:t>
            </a:r>
            <a:endParaRPr lang="es-PE" sz="1600" dirty="0"/>
          </a:p>
        </p:txBody>
      </p:sp>
      <p:pic>
        <p:nvPicPr>
          <p:cNvPr id="10" name="Captura de Pantalla 2019-11-15 a la(s) 18.29.38.png" descr="Captura de Pantalla 2019-11-15 a la(s) 18.29.38.png">
            <a:extLst>
              <a:ext uri="{FF2B5EF4-FFF2-40B4-BE49-F238E27FC236}">
                <a16:creationId xmlns:a16="http://schemas.microsoft.com/office/drawing/2014/main" id="{E69A60D5-837C-4912-9FAC-35EA46A4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7" y="3150230"/>
            <a:ext cx="4199920" cy="169519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A8E1316-6CC6-41B3-9BF3-1FB73A751618}"/>
              </a:ext>
            </a:extLst>
          </p:cNvPr>
          <p:cNvSpPr/>
          <p:nvPr/>
        </p:nvSpPr>
        <p:spPr>
          <a:xfrm>
            <a:off x="2119793" y="3150230"/>
            <a:ext cx="967356" cy="254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363D5DF-9518-4F69-B0EA-78913CB258CC}"/>
              </a:ext>
            </a:extLst>
          </p:cNvPr>
          <p:cNvCxnSpPr>
            <a:cxnSpLocks/>
          </p:cNvCxnSpPr>
          <p:nvPr/>
        </p:nvCxnSpPr>
        <p:spPr>
          <a:xfrm>
            <a:off x="3087149" y="3304242"/>
            <a:ext cx="1514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1F96DD-970D-4F92-B8E2-F72894933375}"/>
              </a:ext>
            </a:extLst>
          </p:cNvPr>
          <p:cNvSpPr txBox="1"/>
          <p:nvPr/>
        </p:nvSpPr>
        <p:spPr>
          <a:xfrm>
            <a:off x="4601887" y="3109868"/>
            <a:ext cx="338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Importamos el Hook </a:t>
            </a:r>
            <a:r>
              <a:rPr lang="es-PE" sz="1600" dirty="0" err="1"/>
              <a:t>useEffect</a:t>
            </a:r>
            <a:endParaRPr lang="es-PE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41F5D0-0973-4A69-AA07-5AA47825720A}"/>
              </a:ext>
            </a:extLst>
          </p:cNvPr>
          <p:cNvSpPr/>
          <p:nvPr/>
        </p:nvSpPr>
        <p:spPr>
          <a:xfrm>
            <a:off x="265823" y="4166695"/>
            <a:ext cx="3601501" cy="67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E67C3B7-E9A0-4B4B-8851-90793C4691D8}"/>
              </a:ext>
            </a:extLst>
          </p:cNvPr>
          <p:cNvCxnSpPr>
            <a:cxnSpLocks/>
          </p:cNvCxnSpPr>
          <p:nvPr/>
        </p:nvCxnSpPr>
        <p:spPr>
          <a:xfrm>
            <a:off x="3867324" y="4496877"/>
            <a:ext cx="1514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BDCA20F-5094-4690-96D6-6D95BBF3CEFB}"/>
              </a:ext>
            </a:extLst>
          </p:cNvPr>
          <p:cNvSpPr txBox="1"/>
          <p:nvPr/>
        </p:nvSpPr>
        <p:spPr>
          <a:xfrm>
            <a:off x="5467351" y="4166695"/>
            <a:ext cx="636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Recibe una función la cual se ejecuta como el ciclo de vida de </a:t>
            </a:r>
            <a:r>
              <a:rPr lang="es-PE" sz="1600" dirty="0" err="1"/>
              <a:t>componentDidmount</a:t>
            </a:r>
            <a:r>
              <a:rPr lang="es-PE" sz="1600" dirty="0"/>
              <a:t> y </a:t>
            </a:r>
            <a:r>
              <a:rPr lang="es-PE" sz="1600" dirty="0" err="1"/>
              <a:t>componentDidUpdate</a:t>
            </a:r>
            <a:endParaRPr lang="es-PE" sz="1600" dirty="0"/>
          </a:p>
        </p:txBody>
      </p:sp>
      <p:pic>
        <p:nvPicPr>
          <p:cNvPr id="22" name="Captura de Pantalla 2019-11-15 a la(s) 18.49.44.png" descr="Captura de Pantalla 2019-11-15 a la(s) 18.49.44.png">
            <a:extLst>
              <a:ext uri="{FF2B5EF4-FFF2-40B4-BE49-F238E27FC236}">
                <a16:creationId xmlns:a16="http://schemas.microsoft.com/office/drawing/2014/main" id="{36A94E4A-6207-4F1A-8960-C6C01FA81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7" y="5606895"/>
            <a:ext cx="4440138" cy="91027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224BCFC-2959-4851-B23E-88E72FC9A4F9}"/>
              </a:ext>
            </a:extLst>
          </p:cNvPr>
          <p:cNvCxnSpPr>
            <a:cxnSpLocks/>
          </p:cNvCxnSpPr>
          <p:nvPr/>
        </p:nvCxnSpPr>
        <p:spPr>
          <a:xfrm>
            <a:off x="4537715" y="6142517"/>
            <a:ext cx="1514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BF1C026-8988-472F-8B87-B90834130C46}"/>
              </a:ext>
            </a:extLst>
          </p:cNvPr>
          <p:cNvSpPr txBox="1"/>
          <p:nvPr/>
        </p:nvSpPr>
        <p:spPr>
          <a:xfrm>
            <a:off x="6116305" y="4947635"/>
            <a:ext cx="5750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Dentro de la función podemos usar los estados creados con useState.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Se ejecutará cuando se monta el componente y cuando se actualiza el estado.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Se puede condicionar la ejecución indicándole qué estado debe estar escuchando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9B7A536-2447-4D9D-88F8-8E5E70BFA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0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5195</TotalTime>
  <Words>810</Words>
  <Application>Microsoft Office PowerPoint</Application>
  <PresentationFormat>Panorámica</PresentationFormat>
  <Paragraphs>134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Rojas Ahumada</dc:creator>
  <cp:lastModifiedBy>Eduardo Lulichac Rojas</cp:lastModifiedBy>
  <cp:revision>167</cp:revision>
  <dcterms:created xsi:type="dcterms:W3CDTF">2019-10-28T23:27:34Z</dcterms:created>
  <dcterms:modified xsi:type="dcterms:W3CDTF">2020-08-08T01:55:54Z</dcterms:modified>
</cp:coreProperties>
</file>