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473ba5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473ba5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473ba5b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473ba5b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473ba5b5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473ba5b5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473ba5b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473ba5b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473ba5b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473ba5b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473ba5b5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473ba5b5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473ba5b5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8473ba5b5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Developers Collaboration Platform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developer-focused platform designed to connect programmers, share open-source or freelance projects, and foster teamwork across diverse software development tasks.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Creating a niche platform designed to connect programmers who share specific project development goals, or for developers working on a particular project for a defined period. It helps them communicate in real-time, share files, and provide project-specific details seamlessly.</a:t>
            </a: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DevSearch provides a dedicated hub for developers: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detailed developer profiles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Share and collaborate on projects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Network through direct messaging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Manage teams efficiently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Implemented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 Profiles: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Displays user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profiles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that showcase user-specific  skills &amp; expertise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Search &amp; Tags: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The platform is designed to help match developers by skills or interests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Messaging System: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It includes a built-in inbox for enabling private messaging between developers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Team Management: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Organize collaborators easily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Tech-Stack Utilized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311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115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Backend: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Django + Django Rest Framework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115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○"/>
            </a:pPr>
            <a:r>
              <a:rPr b="1"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Celery + Redis: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Handle background tasks like email notifications &amp; profile automation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115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○"/>
            </a:pPr>
            <a:r>
              <a:rPr b="1"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GraphQL (Graphene):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Flexible querying alongside REST APIs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115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Frontend: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HTML, CSS, JavaScript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115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Database: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MySQL (production), SQLite (dev)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115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Authentication: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JWT via DRF 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Simple JWT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115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API Testing: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Postman &amp; Curl enabled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115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Containerization: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Docker &amp; Docker Compose for scalable and reproducible deployments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platform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is h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osted on PythonAnywhere for easier accessibility and ability to Support future scaling with containerized services. The platform can be extended to mobile and external client apps.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246325" y="-67150"/>
            <a:ext cx="85206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Reference- Profiles Page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845750"/>
            <a:ext cx="8520600" cy="3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25875"/>
            <a:ext cx="8067100" cy="43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