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2" r:id="rId3"/>
    <p:sldId id="283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00"/>
    <a:srgbClr val="434343"/>
    <a:srgbClr val="FFFFFF"/>
    <a:srgbClr val="ECB448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7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81075"/>
            <a:ext cx="10972800" cy="2381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0276" y="911019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400" dirty="0">
                <a:solidFill>
                  <a:srgbClr val="FFB600"/>
                </a:solidFill>
                <a:latin typeface="Raleway ExtraBold"/>
                <a:sym typeface="Raleway ExtraBold"/>
              </a:rPr>
              <a:t>José Edmundo</a:t>
            </a:r>
          </a:p>
          <a:p>
            <a:pPr algn="ctr"/>
            <a:r>
              <a:rPr lang="en-IN" sz="5400" dirty="0">
                <a:solidFill>
                  <a:schemeClr val="bg1"/>
                </a:solidFill>
                <a:latin typeface="Raleway ExtraBold"/>
                <a:sym typeface="Raleway ExtraBold"/>
              </a:rPr>
              <a:t>P</a:t>
            </a:r>
            <a:r>
              <a:rPr lang="en-IN" sz="5400" dirty="0">
                <a:solidFill>
                  <a:schemeClr val="bg1"/>
                </a:solidFill>
                <a:latin typeface="Raleway ExtraBold"/>
              </a:rPr>
              <a:t>rado Astucuri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2A90087-02FD-4949-ABA9-5F718CD5C961}"/>
              </a:ext>
            </a:extLst>
          </p:cNvPr>
          <p:cNvGrpSpPr/>
          <p:nvPr/>
        </p:nvGrpSpPr>
        <p:grpSpPr>
          <a:xfrm>
            <a:off x="245683" y="1664739"/>
            <a:ext cx="2409588" cy="5193261"/>
            <a:chOff x="245683" y="1664739"/>
            <a:chExt cx="2409588" cy="5193261"/>
          </a:xfrm>
        </p:grpSpPr>
        <p:sp>
          <p:nvSpPr>
            <p:cNvPr id="123" name="Isosceles Triangle 122"/>
            <p:cNvSpPr/>
            <p:nvPr/>
          </p:nvSpPr>
          <p:spPr>
            <a:xfrm>
              <a:off x="1035428" y="3767803"/>
              <a:ext cx="830100" cy="309019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02" name="Group 101"/>
            <p:cNvGrpSpPr/>
            <p:nvPr/>
          </p:nvGrpSpPr>
          <p:grpSpPr>
            <a:xfrm rot="18900000">
              <a:off x="245683" y="1664739"/>
              <a:ext cx="2409588" cy="2402532"/>
              <a:chOff x="-1322388" y="0"/>
              <a:chExt cx="6505576" cy="6486526"/>
            </a:xfrm>
          </p:grpSpPr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-1103313" y="4267200"/>
                <a:ext cx="1952625" cy="1985963"/>
              </a:xfrm>
              <a:custGeom>
                <a:avLst/>
                <a:gdLst>
                  <a:gd name="T0" fmla="*/ 891 w 1230"/>
                  <a:gd name="T1" fmla="*/ 0 h 1251"/>
                  <a:gd name="T2" fmla="*/ 1230 w 1230"/>
                  <a:gd name="T3" fmla="*/ 390 h 1251"/>
                  <a:gd name="T4" fmla="*/ 967 w 1230"/>
                  <a:gd name="T5" fmla="*/ 642 h 1251"/>
                  <a:gd name="T6" fmla="*/ 960 w 1230"/>
                  <a:gd name="T7" fmla="*/ 668 h 1251"/>
                  <a:gd name="T8" fmla="*/ 949 w 1230"/>
                  <a:gd name="T9" fmla="*/ 711 h 1251"/>
                  <a:gd name="T10" fmla="*/ 933 w 1230"/>
                  <a:gd name="T11" fmla="*/ 753 h 1251"/>
                  <a:gd name="T12" fmla="*/ 912 w 1230"/>
                  <a:gd name="T13" fmla="*/ 791 h 1251"/>
                  <a:gd name="T14" fmla="*/ 886 w 1230"/>
                  <a:gd name="T15" fmla="*/ 829 h 1251"/>
                  <a:gd name="T16" fmla="*/ 855 w 1230"/>
                  <a:gd name="T17" fmla="*/ 862 h 1251"/>
                  <a:gd name="T18" fmla="*/ 846 w 1230"/>
                  <a:gd name="T19" fmla="*/ 871 h 1251"/>
                  <a:gd name="T20" fmla="*/ 836 w 1230"/>
                  <a:gd name="T21" fmla="*/ 880 h 1251"/>
                  <a:gd name="T22" fmla="*/ 821 w 1230"/>
                  <a:gd name="T23" fmla="*/ 890 h 1251"/>
                  <a:gd name="T24" fmla="*/ 804 w 1230"/>
                  <a:gd name="T25" fmla="*/ 902 h 1251"/>
                  <a:gd name="T26" fmla="*/ 783 w 1230"/>
                  <a:gd name="T27" fmla="*/ 916 h 1251"/>
                  <a:gd name="T28" fmla="*/ 758 w 1230"/>
                  <a:gd name="T29" fmla="*/ 931 h 1251"/>
                  <a:gd name="T30" fmla="*/ 729 w 1230"/>
                  <a:gd name="T31" fmla="*/ 947 h 1251"/>
                  <a:gd name="T32" fmla="*/ 694 w 1230"/>
                  <a:gd name="T33" fmla="*/ 965 h 1251"/>
                  <a:gd name="T34" fmla="*/ 656 w 1230"/>
                  <a:gd name="T35" fmla="*/ 985 h 1251"/>
                  <a:gd name="T36" fmla="*/ 611 w 1230"/>
                  <a:gd name="T37" fmla="*/ 1006 h 1251"/>
                  <a:gd name="T38" fmla="*/ 560 w 1230"/>
                  <a:gd name="T39" fmla="*/ 1030 h 1251"/>
                  <a:gd name="T40" fmla="*/ 503 w 1230"/>
                  <a:gd name="T41" fmla="*/ 1055 h 1251"/>
                  <a:gd name="T42" fmla="*/ 440 w 1230"/>
                  <a:gd name="T43" fmla="*/ 1082 h 1251"/>
                  <a:gd name="T44" fmla="*/ 370 w 1230"/>
                  <a:gd name="T45" fmla="*/ 1111 h 1251"/>
                  <a:gd name="T46" fmla="*/ 292 w 1230"/>
                  <a:gd name="T47" fmla="*/ 1142 h 1251"/>
                  <a:gd name="T48" fmla="*/ 229 w 1230"/>
                  <a:gd name="T49" fmla="*/ 1167 h 1251"/>
                  <a:gd name="T50" fmla="*/ 167 w 1230"/>
                  <a:gd name="T51" fmla="*/ 1190 h 1251"/>
                  <a:gd name="T52" fmla="*/ 107 w 1230"/>
                  <a:gd name="T53" fmla="*/ 1212 h 1251"/>
                  <a:gd name="T54" fmla="*/ 51 w 1230"/>
                  <a:gd name="T55" fmla="*/ 1233 h 1251"/>
                  <a:gd name="T56" fmla="*/ 0 w 1230"/>
                  <a:gd name="T57" fmla="*/ 1251 h 1251"/>
                  <a:gd name="T58" fmla="*/ 19 w 1230"/>
                  <a:gd name="T59" fmla="*/ 1199 h 1251"/>
                  <a:gd name="T60" fmla="*/ 39 w 1230"/>
                  <a:gd name="T61" fmla="*/ 1143 h 1251"/>
                  <a:gd name="T62" fmla="*/ 61 w 1230"/>
                  <a:gd name="T63" fmla="*/ 1085 h 1251"/>
                  <a:gd name="T64" fmla="*/ 85 w 1230"/>
                  <a:gd name="T65" fmla="*/ 1023 h 1251"/>
                  <a:gd name="T66" fmla="*/ 110 w 1230"/>
                  <a:gd name="T67" fmla="*/ 958 h 1251"/>
                  <a:gd name="T68" fmla="*/ 139 w 1230"/>
                  <a:gd name="T69" fmla="*/ 881 h 1251"/>
                  <a:gd name="T70" fmla="*/ 169 w 1230"/>
                  <a:gd name="T71" fmla="*/ 811 h 1251"/>
                  <a:gd name="T72" fmla="*/ 195 w 1230"/>
                  <a:gd name="T73" fmla="*/ 748 h 1251"/>
                  <a:gd name="T74" fmla="*/ 220 w 1230"/>
                  <a:gd name="T75" fmla="*/ 692 h 1251"/>
                  <a:gd name="T76" fmla="*/ 244 w 1230"/>
                  <a:gd name="T77" fmla="*/ 641 h 1251"/>
                  <a:gd name="T78" fmla="*/ 266 w 1230"/>
                  <a:gd name="T79" fmla="*/ 596 h 1251"/>
                  <a:gd name="T80" fmla="*/ 286 w 1230"/>
                  <a:gd name="T81" fmla="*/ 556 h 1251"/>
                  <a:gd name="T82" fmla="*/ 304 w 1230"/>
                  <a:gd name="T83" fmla="*/ 523 h 1251"/>
                  <a:gd name="T84" fmla="*/ 320 w 1230"/>
                  <a:gd name="T85" fmla="*/ 493 h 1251"/>
                  <a:gd name="T86" fmla="*/ 336 w 1230"/>
                  <a:gd name="T87" fmla="*/ 468 h 1251"/>
                  <a:gd name="T88" fmla="*/ 348 w 1230"/>
                  <a:gd name="T89" fmla="*/ 447 h 1251"/>
                  <a:gd name="T90" fmla="*/ 361 w 1230"/>
                  <a:gd name="T91" fmla="*/ 430 h 1251"/>
                  <a:gd name="T92" fmla="*/ 372 w 1230"/>
                  <a:gd name="T93" fmla="*/ 416 h 1251"/>
                  <a:gd name="T94" fmla="*/ 381 w 1230"/>
                  <a:gd name="T95" fmla="*/ 405 h 1251"/>
                  <a:gd name="T96" fmla="*/ 388 w 1230"/>
                  <a:gd name="T97" fmla="*/ 396 h 1251"/>
                  <a:gd name="T98" fmla="*/ 423 w 1230"/>
                  <a:gd name="T99" fmla="*/ 366 h 1251"/>
                  <a:gd name="T100" fmla="*/ 459 w 1230"/>
                  <a:gd name="T101" fmla="*/ 340 h 1251"/>
                  <a:gd name="T102" fmla="*/ 499 w 1230"/>
                  <a:gd name="T103" fmla="*/ 319 h 1251"/>
                  <a:gd name="T104" fmla="*/ 540 w 1230"/>
                  <a:gd name="T105" fmla="*/ 302 h 1251"/>
                  <a:gd name="T106" fmla="*/ 584 w 1230"/>
                  <a:gd name="T107" fmla="*/ 290 h 1251"/>
                  <a:gd name="T108" fmla="*/ 608 w 1230"/>
                  <a:gd name="T109" fmla="*/ 285 h 1251"/>
                  <a:gd name="T110" fmla="*/ 891 w 1230"/>
                  <a:gd name="T111" fmla="*/ 0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30" h="1251">
                    <a:moveTo>
                      <a:pt x="891" y="0"/>
                    </a:moveTo>
                    <a:lnTo>
                      <a:pt x="1230" y="390"/>
                    </a:lnTo>
                    <a:lnTo>
                      <a:pt x="967" y="642"/>
                    </a:lnTo>
                    <a:lnTo>
                      <a:pt x="960" y="668"/>
                    </a:lnTo>
                    <a:lnTo>
                      <a:pt x="949" y="711"/>
                    </a:lnTo>
                    <a:lnTo>
                      <a:pt x="933" y="753"/>
                    </a:lnTo>
                    <a:lnTo>
                      <a:pt x="912" y="791"/>
                    </a:lnTo>
                    <a:lnTo>
                      <a:pt x="886" y="829"/>
                    </a:lnTo>
                    <a:lnTo>
                      <a:pt x="855" y="862"/>
                    </a:lnTo>
                    <a:lnTo>
                      <a:pt x="846" y="871"/>
                    </a:lnTo>
                    <a:lnTo>
                      <a:pt x="836" y="880"/>
                    </a:lnTo>
                    <a:lnTo>
                      <a:pt x="821" y="890"/>
                    </a:lnTo>
                    <a:lnTo>
                      <a:pt x="804" y="902"/>
                    </a:lnTo>
                    <a:lnTo>
                      <a:pt x="783" y="916"/>
                    </a:lnTo>
                    <a:lnTo>
                      <a:pt x="758" y="931"/>
                    </a:lnTo>
                    <a:lnTo>
                      <a:pt x="729" y="947"/>
                    </a:lnTo>
                    <a:lnTo>
                      <a:pt x="694" y="965"/>
                    </a:lnTo>
                    <a:lnTo>
                      <a:pt x="656" y="985"/>
                    </a:lnTo>
                    <a:lnTo>
                      <a:pt x="611" y="1006"/>
                    </a:lnTo>
                    <a:lnTo>
                      <a:pt x="560" y="1030"/>
                    </a:lnTo>
                    <a:lnTo>
                      <a:pt x="503" y="1055"/>
                    </a:lnTo>
                    <a:lnTo>
                      <a:pt x="440" y="1082"/>
                    </a:lnTo>
                    <a:lnTo>
                      <a:pt x="370" y="1111"/>
                    </a:lnTo>
                    <a:lnTo>
                      <a:pt x="292" y="1142"/>
                    </a:lnTo>
                    <a:lnTo>
                      <a:pt x="229" y="1167"/>
                    </a:lnTo>
                    <a:lnTo>
                      <a:pt x="167" y="1190"/>
                    </a:lnTo>
                    <a:lnTo>
                      <a:pt x="107" y="1212"/>
                    </a:lnTo>
                    <a:lnTo>
                      <a:pt x="51" y="1233"/>
                    </a:lnTo>
                    <a:lnTo>
                      <a:pt x="0" y="1251"/>
                    </a:lnTo>
                    <a:lnTo>
                      <a:pt x="19" y="1199"/>
                    </a:lnTo>
                    <a:lnTo>
                      <a:pt x="39" y="1143"/>
                    </a:lnTo>
                    <a:lnTo>
                      <a:pt x="61" y="1085"/>
                    </a:lnTo>
                    <a:lnTo>
                      <a:pt x="85" y="1023"/>
                    </a:lnTo>
                    <a:lnTo>
                      <a:pt x="110" y="958"/>
                    </a:lnTo>
                    <a:lnTo>
                      <a:pt x="139" y="881"/>
                    </a:lnTo>
                    <a:lnTo>
                      <a:pt x="169" y="811"/>
                    </a:lnTo>
                    <a:lnTo>
                      <a:pt x="195" y="748"/>
                    </a:lnTo>
                    <a:lnTo>
                      <a:pt x="220" y="692"/>
                    </a:lnTo>
                    <a:lnTo>
                      <a:pt x="244" y="641"/>
                    </a:lnTo>
                    <a:lnTo>
                      <a:pt x="266" y="596"/>
                    </a:lnTo>
                    <a:lnTo>
                      <a:pt x="286" y="556"/>
                    </a:lnTo>
                    <a:lnTo>
                      <a:pt x="304" y="523"/>
                    </a:lnTo>
                    <a:lnTo>
                      <a:pt x="320" y="493"/>
                    </a:lnTo>
                    <a:lnTo>
                      <a:pt x="336" y="468"/>
                    </a:lnTo>
                    <a:lnTo>
                      <a:pt x="348" y="447"/>
                    </a:lnTo>
                    <a:lnTo>
                      <a:pt x="361" y="430"/>
                    </a:lnTo>
                    <a:lnTo>
                      <a:pt x="372" y="416"/>
                    </a:lnTo>
                    <a:lnTo>
                      <a:pt x="381" y="405"/>
                    </a:lnTo>
                    <a:lnTo>
                      <a:pt x="388" y="396"/>
                    </a:lnTo>
                    <a:lnTo>
                      <a:pt x="423" y="366"/>
                    </a:lnTo>
                    <a:lnTo>
                      <a:pt x="459" y="340"/>
                    </a:lnTo>
                    <a:lnTo>
                      <a:pt x="499" y="319"/>
                    </a:lnTo>
                    <a:lnTo>
                      <a:pt x="540" y="302"/>
                    </a:lnTo>
                    <a:lnTo>
                      <a:pt x="584" y="290"/>
                    </a:lnTo>
                    <a:lnTo>
                      <a:pt x="608" y="285"/>
                    </a:lnTo>
                    <a:lnTo>
                      <a:pt x="89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3" name="Freeform 84"/>
              <p:cNvSpPr>
                <a:spLocks noEditPoints="1"/>
              </p:cNvSpPr>
              <p:nvPr/>
            </p:nvSpPr>
            <p:spPr bwMode="auto">
              <a:xfrm>
                <a:off x="-1322388" y="4067175"/>
                <a:ext cx="2357438" cy="2405063"/>
              </a:xfrm>
              <a:custGeom>
                <a:avLst/>
                <a:gdLst>
                  <a:gd name="T0" fmla="*/ 825 w 1485"/>
                  <a:gd name="T1" fmla="*/ 452 h 1515"/>
                  <a:gd name="T2" fmla="*/ 739 w 1485"/>
                  <a:gd name="T3" fmla="*/ 500 h 1515"/>
                  <a:gd name="T4" fmla="*/ 658 w 1485"/>
                  <a:gd name="T5" fmla="*/ 530 h 1515"/>
                  <a:gd name="T6" fmla="*/ 587 w 1485"/>
                  <a:gd name="T7" fmla="*/ 583 h 1515"/>
                  <a:gd name="T8" fmla="*/ 578 w 1485"/>
                  <a:gd name="T9" fmla="*/ 592 h 1515"/>
                  <a:gd name="T10" fmla="*/ 564 w 1485"/>
                  <a:gd name="T11" fmla="*/ 612 h 1515"/>
                  <a:gd name="T12" fmla="*/ 542 w 1485"/>
                  <a:gd name="T13" fmla="*/ 645 h 1515"/>
                  <a:gd name="T14" fmla="*/ 514 w 1485"/>
                  <a:gd name="T15" fmla="*/ 694 h 1515"/>
                  <a:gd name="T16" fmla="*/ 479 w 1485"/>
                  <a:gd name="T17" fmla="*/ 763 h 1515"/>
                  <a:gd name="T18" fmla="*/ 435 w 1485"/>
                  <a:gd name="T19" fmla="*/ 854 h 1515"/>
                  <a:gd name="T20" fmla="*/ 386 w 1485"/>
                  <a:gd name="T21" fmla="*/ 970 h 1515"/>
                  <a:gd name="T22" fmla="*/ 327 w 1485"/>
                  <a:gd name="T23" fmla="*/ 1115 h 1515"/>
                  <a:gd name="T24" fmla="*/ 281 w 1485"/>
                  <a:gd name="T25" fmla="*/ 1234 h 1515"/>
                  <a:gd name="T26" fmla="*/ 401 w 1485"/>
                  <a:gd name="T27" fmla="*/ 1188 h 1515"/>
                  <a:gd name="T28" fmla="*/ 545 w 1485"/>
                  <a:gd name="T29" fmla="*/ 1130 h 1515"/>
                  <a:gd name="T30" fmla="*/ 662 w 1485"/>
                  <a:gd name="T31" fmla="*/ 1079 h 1515"/>
                  <a:gd name="T32" fmla="*/ 753 w 1485"/>
                  <a:gd name="T33" fmla="*/ 1037 h 1515"/>
                  <a:gd name="T34" fmla="*/ 821 w 1485"/>
                  <a:gd name="T35" fmla="*/ 1001 h 1515"/>
                  <a:gd name="T36" fmla="*/ 871 w 1485"/>
                  <a:gd name="T37" fmla="*/ 972 h 1515"/>
                  <a:gd name="T38" fmla="*/ 903 w 1485"/>
                  <a:gd name="T39" fmla="*/ 951 h 1515"/>
                  <a:gd name="T40" fmla="*/ 923 w 1485"/>
                  <a:gd name="T41" fmla="*/ 936 h 1515"/>
                  <a:gd name="T42" fmla="*/ 933 w 1485"/>
                  <a:gd name="T43" fmla="*/ 929 h 1515"/>
                  <a:gd name="T44" fmla="*/ 985 w 1485"/>
                  <a:gd name="T45" fmla="*/ 858 h 1515"/>
                  <a:gd name="T46" fmla="*/ 1016 w 1485"/>
                  <a:gd name="T47" fmla="*/ 777 h 1515"/>
                  <a:gd name="T48" fmla="*/ 1065 w 1485"/>
                  <a:gd name="T49" fmla="*/ 689 h 1515"/>
                  <a:gd name="T50" fmla="*/ 1025 w 1485"/>
                  <a:gd name="T51" fmla="*/ 251 h 1515"/>
                  <a:gd name="T52" fmla="*/ 1485 w 1485"/>
                  <a:gd name="T53" fmla="*/ 522 h 1515"/>
                  <a:gd name="T54" fmla="*/ 1169 w 1485"/>
                  <a:gd name="T55" fmla="*/ 863 h 1515"/>
                  <a:gd name="T56" fmla="*/ 1123 w 1485"/>
                  <a:gd name="T57" fmla="*/ 960 h 1515"/>
                  <a:gd name="T58" fmla="*/ 1054 w 1485"/>
                  <a:gd name="T59" fmla="*/ 1049 h 1515"/>
                  <a:gd name="T60" fmla="*/ 1004 w 1485"/>
                  <a:gd name="T61" fmla="*/ 1089 h 1515"/>
                  <a:gd name="T62" fmla="*/ 934 w 1485"/>
                  <a:gd name="T63" fmla="*/ 1132 h 1515"/>
                  <a:gd name="T64" fmla="*/ 850 w 1485"/>
                  <a:gd name="T65" fmla="*/ 1178 h 1515"/>
                  <a:gd name="T66" fmla="*/ 754 w 1485"/>
                  <a:gd name="T67" fmla="*/ 1224 h 1515"/>
                  <a:gd name="T68" fmla="*/ 649 w 1485"/>
                  <a:gd name="T69" fmla="*/ 1270 h 1515"/>
                  <a:gd name="T70" fmla="*/ 542 w 1485"/>
                  <a:gd name="T71" fmla="*/ 1315 h 1515"/>
                  <a:gd name="T72" fmla="*/ 434 w 1485"/>
                  <a:gd name="T73" fmla="*/ 1357 h 1515"/>
                  <a:gd name="T74" fmla="*/ 331 w 1485"/>
                  <a:gd name="T75" fmla="*/ 1397 h 1515"/>
                  <a:gd name="T76" fmla="*/ 234 w 1485"/>
                  <a:gd name="T77" fmla="*/ 1433 h 1515"/>
                  <a:gd name="T78" fmla="*/ 149 w 1485"/>
                  <a:gd name="T79" fmla="*/ 1463 h 1515"/>
                  <a:gd name="T80" fmla="*/ 81 w 1485"/>
                  <a:gd name="T81" fmla="*/ 1488 h 1515"/>
                  <a:gd name="T82" fmla="*/ 30 w 1485"/>
                  <a:gd name="T83" fmla="*/ 1504 h 1515"/>
                  <a:gd name="T84" fmla="*/ 4 w 1485"/>
                  <a:gd name="T85" fmla="*/ 1514 h 1515"/>
                  <a:gd name="T86" fmla="*/ 1 w 1485"/>
                  <a:gd name="T87" fmla="*/ 1512 h 1515"/>
                  <a:gd name="T88" fmla="*/ 10 w 1485"/>
                  <a:gd name="T89" fmla="*/ 1484 h 1515"/>
                  <a:gd name="T90" fmla="*/ 27 w 1485"/>
                  <a:gd name="T91" fmla="*/ 1434 h 1515"/>
                  <a:gd name="T92" fmla="*/ 52 w 1485"/>
                  <a:gd name="T93" fmla="*/ 1365 h 1515"/>
                  <a:gd name="T94" fmla="*/ 82 w 1485"/>
                  <a:gd name="T95" fmla="*/ 1280 h 1515"/>
                  <a:gd name="T96" fmla="*/ 117 w 1485"/>
                  <a:gd name="T97" fmla="*/ 1185 h 1515"/>
                  <a:gd name="T98" fmla="*/ 157 w 1485"/>
                  <a:gd name="T99" fmla="*/ 1080 h 1515"/>
                  <a:gd name="T100" fmla="*/ 200 w 1485"/>
                  <a:gd name="T101" fmla="*/ 973 h 1515"/>
                  <a:gd name="T102" fmla="*/ 245 w 1485"/>
                  <a:gd name="T103" fmla="*/ 865 h 1515"/>
                  <a:gd name="T104" fmla="*/ 291 w 1485"/>
                  <a:gd name="T105" fmla="*/ 762 h 1515"/>
                  <a:gd name="T106" fmla="*/ 337 w 1485"/>
                  <a:gd name="T107" fmla="*/ 665 h 1515"/>
                  <a:gd name="T108" fmla="*/ 382 w 1485"/>
                  <a:gd name="T109" fmla="*/ 582 h 1515"/>
                  <a:gd name="T110" fmla="*/ 425 w 1485"/>
                  <a:gd name="T111" fmla="*/ 512 h 1515"/>
                  <a:gd name="T112" fmla="*/ 467 w 1485"/>
                  <a:gd name="T113" fmla="*/ 462 h 1515"/>
                  <a:gd name="T114" fmla="*/ 555 w 1485"/>
                  <a:gd name="T115" fmla="*/ 393 h 1515"/>
                  <a:gd name="T116" fmla="*/ 653 w 1485"/>
                  <a:gd name="T117" fmla="*/ 347 h 1515"/>
                  <a:gd name="T118" fmla="*/ 1034 w 1485"/>
                  <a:gd name="T119" fmla="*/ 0 h 1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85" h="1515">
                    <a:moveTo>
                      <a:pt x="1025" y="251"/>
                    </a:moveTo>
                    <a:lnTo>
                      <a:pt x="825" y="452"/>
                    </a:lnTo>
                    <a:lnTo>
                      <a:pt x="789" y="490"/>
                    </a:lnTo>
                    <a:lnTo>
                      <a:pt x="739" y="500"/>
                    </a:lnTo>
                    <a:lnTo>
                      <a:pt x="697" y="512"/>
                    </a:lnTo>
                    <a:lnTo>
                      <a:pt x="658" y="530"/>
                    </a:lnTo>
                    <a:lnTo>
                      <a:pt x="621" y="553"/>
                    </a:lnTo>
                    <a:lnTo>
                      <a:pt x="587" y="583"/>
                    </a:lnTo>
                    <a:lnTo>
                      <a:pt x="583" y="587"/>
                    </a:lnTo>
                    <a:lnTo>
                      <a:pt x="578" y="592"/>
                    </a:lnTo>
                    <a:lnTo>
                      <a:pt x="572" y="600"/>
                    </a:lnTo>
                    <a:lnTo>
                      <a:pt x="564" y="612"/>
                    </a:lnTo>
                    <a:lnTo>
                      <a:pt x="554" y="626"/>
                    </a:lnTo>
                    <a:lnTo>
                      <a:pt x="542" y="645"/>
                    </a:lnTo>
                    <a:lnTo>
                      <a:pt x="529" y="668"/>
                    </a:lnTo>
                    <a:lnTo>
                      <a:pt x="514" y="694"/>
                    </a:lnTo>
                    <a:lnTo>
                      <a:pt x="498" y="726"/>
                    </a:lnTo>
                    <a:lnTo>
                      <a:pt x="479" y="763"/>
                    </a:lnTo>
                    <a:lnTo>
                      <a:pt x="458" y="806"/>
                    </a:lnTo>
                    <a:lnTo>
                      <a:pt x="435" y="854"/>
                    </a:lnTo>
                    <a:lnTo>
                      <a:pt x="412" y="909"/>
                    </a:lnTo>
                    <a:lnTo>
                      <a:pt x="386" y="970"/>
                    </a:lnTo>
                    <a:lnTo>
                      <a:pt x="357" y="1039"/>
                    </a:lnTo>
                    <a:lnTo>
                      <a:pt x="327" y="1115"/>
                    </a:lnTo>
                    <a:lnTo>
                      <a:pt x="304" y="1175"/>
                    </a:lnTo>
                    <a:lnTo>
                      <a:pt x="281" y="1234"/>
                    </a:lnTo>
                    <a:lnTo>
                      <a:pt x="340" y="1212"/>
                    </a:lnTo>
                    <a:lnTo>
                      <a:pt x="401" y="1188"/>
                    </a:lnTo>
                    <a:lnTo>
                      <a:pt x="476" y="1159"/>
                    </a:lnTo>
                    <a:lnTo>
                      <a:pt x="545" y="1130"/>
                    </a:lnTo>
                    <a:lnTo>
                      <a:pt x="607" y="1104"/>
                    </a:lnTo>
                    <a:lnTo>
                      <a:pt x="662" y="1079"/>
                    </a:lnTo>
                    <a:lnTo>
                      <a:pt x="710" y="1057"/>
                    </a:lnTo>
                    <a:lnTo>
                      <a:pt x="753" y="1037"/>
                    </a:lnTo>
                    <a:lnTo>
                      <a:pt x="790" y="1018"/>
                    </a:lnTo>
                    <a:lnTo>
                      <a:pt x="821" y="1001"/>
                    </a:lnTo>
                    <a:lnTo>
                      <a:pt x="848" y="986"/>
                    </a:lnTo>
                    <a:lnTo>
                      <a:pt x="871" y="972"/>
                    </a:lnTo>
                    <a:lnTo>
                      <a:pt x="889" y="961"/>
                    </a:lnTo>
                    <a:lnTo>
                      <a:pt x="903" y="951"/>
                    </a:lnTo>
                    <a:lnTo>
                      <a:pt x="916" y="943"/>
                    </a:lnTo>
                    <a:lnTo>
                      <a:pt x="923" y="936"/>
                    </a:lnTo>
                    <a:lnTo>
                      <a:pt x="929" y="932"/>
                    </a:lnTo>
                    <a:lnTo>
                      <a:pt x="933" y="929"/>
                    </a:lnTo>
                    <a:lnTo>
                      <a:pt x="962" y="895"/>
                    </a:lnTo>
                    <a:lnTo>
                      <a:pt x="985" y="858"/>
                    </a:lnTo>
                    <a:lnTo>
                      <a:pt x="1004" y="818"/>
                    </a:lnTo>
                    <a:lnTo>
                      <a:pt x="1016" y="777"/>
                    </a:lnTo>
                    <a:lnTo>
                      <a:pt x="1026" y="725"/>
                    </a:lnTo>
                    <a:lnTo>
                      <a:pt x="1065" y="689"/>
                    </a:lnTo>
                    <a:lnTo>
                      <a:pt x="1250" y="511"/>
                    </a:lnTo>
                    <a:lnTo>
                      <a:pt x="1025" y="251"/>
                    </a:lnTo>
                    <a:close/>
                    <a:moveTo>
                      <a:pt x="1034" y="0"/>
                    </a:moveTo>
                    <a:lnTo>
                      <a:pt x="1485" y="522"/>
                    </a:lnTo>
                    <a:lnTo>
                      <a:pt x="1183" y="812"/>
                    </a:lnTo>
                    <a:lnTo>
                      <a:pt x="1169" y="863"/>
                    </a:lnTo>
                    <a:lnTo>
                      <a:pt x="1149" y="912"/>
                    </a:lnTo>
                    <a:lnTo>
                      <a:pt x="1123" y="960"/>
                    </a:lnTo>
                    <a:lnTo>
                      <a:pt x="1091" y="1006"/>
                    </a:lnTo>
                    <a:lnTo>
                      <a:pt x="1054" y="1049"/>
                    </a:lnTo>
                    <a:lnTo>
                      <a:pt x="1031" y="1069"/>
                    </a:lnTo>
                    <a:lnTo>
                      <a:pt x="1004" y="1089"/>
                    </a:lnTo>
                    <a:lnTo>
                      <a:pt x="972" y="1111"/>
                    </a:lnTo>
                    <a:lnTo>
                      <a:pt x="934" y="1132"/>
                    </a:lnTo>
                    <a:lnTo>
                      <a:pt x="893" y="1155"/>
                    </a:lnTo>
                    <a:lnTo>
                      <a:pt x="850" y="1178"/>
                    </a:lnTo>
                    <a:lnTo>
                      <a:pt x="802" y="1201"/>
                    </a:lnTo>
                    <a:lnTo>
                      <a:pt x="754" y="1224"/>
                    </a:lnTo>
                    <a:lnTo>
                      <a:pt x="703" y="1247"/>
                    </a:lnTo>
                    <a:lnTo>
                      <a:pt x="649" y="1270"/>
                    </a:lnTo>
                    <a:lnTo>
                      <a:pt x="596" y="1293"/>
                    </a:lnTo>
                    <a:lnTo>
                      <a:pt x="542" y="1315"/>
                    </a:lnTo>
                    <a:lnTo>
                      <a:pt x="488" y="1336"/>
                    </a:lnTo>
                    <a:lnTo>
                      <a:pt x="434" y="1357"/>
                    </a:lnTo>
                    <a:lnTo>
                      <a:pt x="382" y="1379"/>
                    </a:lnTo>
                    <a:lnTo>
                      <a:pt x="331" y="1397"/>
                    </a:lnTo>
                    <a:lnTo>
                      <a:pt x="281" y="1416"/>
                    </a:lnTo>
                    <a:lnTo>
                      <a:pt x="234" y="1433"/>
                    </a:lnTo>
                    <a:lnTo>
                      <a:pt x="190" y="1448"/>
                    </a:lnTo>
                    <a:lnTo>
                      <a:pt x="149" y="1463"/>
                    </a:lnTo>
                    <a:lnTo>
                      <a:pt x="113" y="1476"/>
                    </a:lnTo>
                    <a:lnTo>
                      <a:pt x="81" y="1488"/>
                    </a:lnTo>
                    <a:lnTo>
                      <a:pt x="52" y="1497"/>
                    </a:lnTo>
                    <a:lnTo>
                      <a:pt x="30" y="1504"/>
                    </a:lnTo>
                    <a:lnTo>
                      <a:pt x="14" y="1510"/>
                    </a:lnTo>
                    <a:lnTo>
                      <a:pt x="4" y="1514"/>
                    </a:lnTo>
                    <a:lnTo>
                      <a:pt x="0" y="1515"/>
                    </a:lnTo>
                    <a:lnTo>
                      <a:pt x="1" y="1512"/>
                    </a:lnTo>
                    <a:lnTo>
                      <a:pt x="5" y="1500"/>
                    </a:lnTo>
                    <a:lnTo>
                      <a:pt x="10" y="1484"/>
                    </a:lnTo>
                    <a:lnTo>
                      <a:pt x="17" y="1462"/>
                    </a:lnTo>
                    <a:lnTo>
                      <a:pt x="27" y="1434"/>
                    </a:lnTo>
                    <a:lnTo>
                      <a:pt x="39" y="1402"/>
                    </a:lnTo>
                    <a:lnTo>
                      <a:pt x="52" y="1365"/>
                    </a:lnTo>
                    <a:lnTo>
                      <a:pt x="66" y="1325"/>
                    </a:lnTo>
                    <a:lnTo>
                      <a:pt x="82" y="1280"/>
                    </a:lnTo>
                    <a:lnTo>
                      <a:pt x="100" y="1234"/>
                    </a:lnTo>
                    <a:lnTo>
                      <a:pt x="117" y="1185"/>
                    </a:lnTo>
                    <a:lnTo>
                      <a:pt x="137" y="1134"/>
                    </a:lnTo>
                    <a:lnTo>
                      <a:pt x="157" y="1080"/>
                    </a:lnTo>
                    <a:lnTo>
                      <a:pt x="178" y="1027"/>
                    </a:lnTo>
                    <a:lnTo>
                      <a:pt x="200" y="973"/>
                    </a:lnTo>
                    <a:lnTo>
                      <a:pt x="223" y="919"/>
                    </a:lnTo>
                    <a:lnTo>
                      <a:pt x="245" y="865"/>
                    </a:lnTo>
                    <a:lnTo>
                      <a:pt x="267" y="813"/>
                    </a:lnTo>
                    <a:lnTo>
                      <a:pt x="291" y="762"/>
                    </a:lnTo>
                    <a:lnTo>
                      <a:pt x="313" y="712"/>
                    </a:lnTo>
                    <a:lnTo>
                      <a:pt x="337" y="665"/>
                    </a:lnTo>
                    <a:lnTo>
                      <a:pt x="360" y="622"/>
                    </a:lnTo>
                    <a:lnTo>
                      <a:pt x="382" y="582"/>
                    </a:lnTo>
                    <a:lnTo>
                      <a:pt x="404" y="544"/>
                    </a:lnTo>
                    <a:lnTo>
                      <a:pt x="425" y="512"/>
                    </a:lnTo>
                    <a:lnTo>
                      <a:pt x="447" y="485"/>
                    </a:lnTo>
                    <a:lnTo>
                      <a:pt x="467" y="462"/>
                    </a:lnTo>
                    <a:lnTo>
                      <a:pt x="509" y="424"/>
                    </a:lnTo>
                    <a:lnTo>
                      <a:pt x="555" y="393"/>
                    </a:lnTo>
                    <a:lnTo>
                      <a:pt x="603" y="367"/>
                    </a:lnTo>
                    <a:lnTo>
                      <a:pt x="653" y="347"/>
                    </a:lnTo>
                    <a:lnTo>
                      <a:pt x="704" y="333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4" name="Freeform 85"/>
              <p:cNvSpPr>
                <a:spLocks/>
              </p:cNvSpPr>
              <p:nvPr/>
            </p:nvSpPr>
            <p:spPr bwMode="auto">
              <a:xfrm>
                <a:off x="1196975" y="3865563"/>
                <a:ext cx="2082800" cy="2620963"/>
              </a:xfrm>
              <a:custGeom>
                <a:avLst/>
                <a:gdLst>
                  <a:gd name="T0" fmla="*/ 1312 w 1312"/>
                  <a:gd name="T1" fmla="*/ 0 h 1651"/>
                  <a:gd name="T2" fmla="*/ 1308 w 1312"/>
                  <a:gd name="T3" fmla="*/ 96 h 1651"/>
                  <a:gd name="T4" fmla="*/ 1298 w 1312"/>
                  <a:gd name="T5" fmla="*/ 192 h 1651"/>
                  <a:gd name="T6" fmla="*/ 1283 w 1312"/>
                  <a:gd name="T7" fmla="*/ 289 h 1651"/>
                  <a:gd name="T8" fmla="*/ 1261 w 1312"/>
                  <a:gd name="T9" fmla="*/ 387 h 1651"/>
                  <a:gd name="T10" fmla="*/ 1233 w 1312"/>
                  <a:gd name="T11" fmla="*/ 484 h 1651"/>
                  <a:gd name="T12" fmla="*/ 1198 w 1312"/>
                  <a:gd name="T13" fmla="*/ 581 h 1651"/>
                  <a:gd name="T14" fmla="*/ 1159 w 1312"/>
                  <a:gd name="T15" fmla="*/ 678 h 1651"/>
                  <a:gd name="T16" fmla="*/ 1114 w 1312"/>
                  <a:gd name="T17" fmla="*/ 773 h 1651"/>
                  <a:gd name="T18" fmla="*/ 1063 w 1312"/>
                  <a:gd name="T19" fmla="*/ 868 h 1651"/>
                  <a:gd name="T20" fmla="*/ 1006 w 1312"/>
                  <a:gd name="T21" fmla="*/ 961 h 1651"/>
                  <a:gd name="T22" fmla="*/ 942 w 1312"/>
                  <a:gd name="T23" fmla="*/ 1052 h 1651"/>
                  <a:gd name="T24" fmla="*/ 874 w 1312"/>
                  <a:gd name="T25" fmla="*/ 1141 h 1651"/>
                  <a:gd name="T26" fmla="*/ 799 w 1312"/>
                  <a:gd name="T27" fmla="*/ 1228 h 1651"/>
                  <a:gd name="T28" fmla="*/ 719 w 1312"/>
                  <a:gd name="T29" fmla="*/ 1313 h 1651"/>
                  <a:gd name="T30" fmla="*/ 641 w 1312"/>
                  <a:gd name="T31" fmla="*/ 1387 h 1651"/>
                  <a:gd name="T32" fmla="*/ 560 w 1312"/>
                  <a:gd name="T33" fmla="*/ 1457 h 1651"/>
                  <a:gd name="T34" fmla="*/ 478 w 1312"/>
                  <a:gd name="T35" fmla="*/ 1522 h 1651"/>
                  <a:gd name="T36" fmla="*/ 393 w 1312"/>
                  <a:gd name="T37" fmla="*/ 1581 h 1651"/>
                  <a:gd name="T38" fmla="*/ 306 w 1312"/>
                  <a:gd name="T39" fmla="*/ 1636 h 1651"/>
                  <a:gd name="T40" fmla="*/ 305 w 1312"/>
                  <a:gd name="T41" fmla="*/ 1637 h 1651"/>
                  <a:gd name="T42" fmla="*/ 304 w 1312"/>
                  <a:gd name="T43" fmla="*/ 1637 h 1651"/>
                  <a:gd name="T44" fmla="*/ 301 w 1312"/>
                  <a:gd name="T45" fmla="*/ 1639 h 1651"/>
                  <a:gd name="T46" fmla="*/ 300 w 1312"/>
                  <a:gd name="T47" fmla="*/ 1640 h 1651"/>
                  <a:gd name="T48" fmla="*/ 300 w 1312"/>
                  <a:gd name="T49" fmla="*/ 1640 h 1651"/>
                  <a:gd name="T50" fmla="*/ 279 w 1312"/>
                  <a:gd name="T51" fmla="*/ 1649 h 1651"/>
                  <a:gd name="T52" fmla="*/ 258 w 1312"/>
                  <a:gd name="T53" fmla="*/ 1651 h 1651"/>
                  <a:gd name="T54" fmla="*/ 237 w 1312"/>
                  <a:gd name="T55" fmla="*/ 1647 h 1651"/>
                  <a:gd name="T56" fmla="*/ 217 w 1312"/>
                  <a:gd name="T57" fmla="*/ 1640 h 1651"/>
                  <a:gd name="T58" fmla="*/ 199 w 1312"/>
                  <a:gd name="T59" fmla="*/ 1626 h 1651"/>
                  <a:gd name="T60" fmla="*/ 187 w 1312"/>
                  <a:gd name="T61" fmla="*/ 1611 h 1651"/>
                  <a:gd name="T62" fmla="*/ 179 w 1312"/>
                  <a:gd name="T63" fmla="*/ 1595 h 1651"/>
                  <a:gd name="T64" fmla="*/ 179 w 1312"/>
                  <a:gd name="T65" fmla="*/ 1594 h 1651"/>
                  <a:gd name="T66" fmla="*/ 178 w 1312"/>
                  <a:gd name="T67" fmla="*/ 1593 h 1651"/>
                  <a:gd name="T68" fmla="*/ 178 w 1312"/>
                  <a:gd name="T69" fmla="*/ 1590 h 1651"/>
                  <a:gd name="T70" fmla="*/ 177 w 1312"/>
                  <a:gd name="T71" fmla="*/ 1586 h 1651"/>
                  <a:gd name="T72" fmla="*/ 176 w 1312"/>
                  <a:gd name="T73" fmla="*/ 1584 h 1651"/>
                  <a:gd name="T74" fmla="*/ 176 w 1312"/>
                  <a:gd name="T75" fmla="*/ 1581 h 1651"/>
                  <a:gd name="T76" fmla="*/ 0 w 1312"/>
                  <a:gd name="T77" fmla="*/ 952 h 1651"/>
                  <a:gd name="T78" fmla="*/ 13 w 1312"/>
                  <a:gd name="T79" fmla="*/ 946 h 1651"/>
                  <a:gd name="T80" fmla="*/ 156 w 1312"/>
                  <a:gd name="T81" fmla="*/ 875 h 1651"/>
                  <a:gd name="T82" fmla="*/ 1129 w 1312"/>
                  <a:gd name="T83" fmla="*/ 182 h 1651"/>
                  <a:gd name="T84" fmla="*/ 1246 w 1312"/>
                  <a:gd name="T85" fmla="*/ 67 h 1651"/>
                  <a:gd name="T86" fmla="*/ 1312 w 1312"/>
                  <a:gd name="T87" fmla="*/ 0 h 1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2" h="1651">
                    <a:moveTo>
                      <a:pt x="1312" y="0"/>
                    </a:moveTo>
                    <a:lnTo>
                      <a:pt x="1308" y="96"/>
                    </a:lnTo>
                    <a:lnTo>
                      <a:pt x="1298" y="192"/>
                    </a:lnTo>
                    <a:lnTo>
                      <a:pt x="1283" y="289"/>
                    </a:lnTo>
                    <a:lnTo>
                      <a:pt x="1261" y="387"/>
                    </a:lnTo>
                    <a:lnTo>
                      <a:pt x="1233" y="484"/>
                    </a:lnTo>
                    <a:lnTo>
                      <a:pt x="1198" y="581"/>
                    </a:lnTo>
                    <a:lnTo>
                      <a:pt x="1159" y="678"/>
                    </a:lnTo>
                    <a:lnTo>
                      <a:pt x="1114" y="773"/>
                    </a:lnTo>
                    <a:lnTo>
                      <a:pt x="1063" y="868"/>
                    </a:lnTo>
                    <a:lnTo>
                      <a:pt x="1006" y="961"/>
                    </a:lnTo>
                    <a:lnTo>
                      <a:pt x="942" y="1052"/>
                    </a:lnTo>
                    <a:lnTo>
                      <a:pt x="874" y="1141"/>
                    </a:lnTo>
                    <a:lnTo>
                      <a:pt x="799" y="1228"/>
                    </a:lnTo>
                    <a:lnTo>
                      <a:pt x="719" y="1313"/>
                    </a:lnTo>
                    <a:lnTo>
                      <a:pt x="641" y="1387"/>
                    </a:lnTo>
                    <a:lnTo>
                      <a:pt x="560" y="1457"/>
                    </a:lnTo>
                    <a:lnTo>
                      <a:pt x="478" y="1522"/>
                    </a:lnTo>
                    <a:lnTo>
                      <a:pt x="393" y="1581"/>
                    </a:lnTo>
                    <a:lnTo>
                      <a:pt x="306" y="1636"/>
                    </a:lnTo>
                    <a:lnTo>
                      <a:pt x="305" y="1637"/>
                    </a:lnTo>
                    <a:lnTo>
                      <a:pt x="304" y="1637"/>
                    </a:lnTo>
                    <a:lnTo>
                      <a:pt x="301" y="1639"/>
                    </a:lnTo>
                    <a:lnTo>
                      <a:pt x="300" y="1640"/>
                    </a:lnTo>
                    <a:lnTo>
                      <a:pt x="300" y="1640"/>
                    </a:lnTo>
                    <a:lnTo>
                      <a:pt x="279" y="1649"/>
                    </a:lnTo>
                    <a:lnTo>
                      <a:pt x="258" y="1651"/>
                    </a:lnTo>
                    <a:lnTo>
                      <a:pt x="237" y="1647"/>
                    </a:lnTo>
                    <a:lnTo>
                      <a:pt x="217" y="1640"/>
                    </a:lnTo>
                    <a:lnTo>
                      <a:pt x="199" y="1626"/>
                    </a:lnTo>
                    <a:lnTo>
                      <a:pt x="187" y="1611"/>
                    </a:lnTo>
                    <a:lnTo>
                      <a:pt x="179" y="1595"/>
                    </a:lnTo>
                    <a:lnTo>
                      <a:pt x="179" y="1594"/>
                    </a:lnTo>
                    <a:lnTo>
                      <a:pt x="178" y="1593"/>
                    </a:lnTo>
                    <a:lnTo>
                      <a:pt x="178" y="1590"/>
                    </a:lnTo>
                    <a:lnTo>
                      <a:pt x="177" y="1586"/>
                    </a:lnTo>
                    <a:lnTo>
                      <a:pt x="176" y="1584"/>
                    </a:lnTo>
                    <a:lnTo>
                      <a:pt x="176" y="1581"/>
                    </a:lnTo>
                    <a:lnTo>
                      <a:pt x="0" y="952"/>
                    </a:lnTo>
                    <a:lnTo>
                      <a:pt x="13" y="946"/>
                    </a:lnTo>
                    <a:lnTo>
                      <a:pt x="156" y="875"/>
                    </a:lnTo>
                    <a:lnTo>
                      <a:pt x="1129" y="182"/>
                    </a:lnTo>
                    <a:lnTo>
                      <a:pt x="1246" y="67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5" name="Freeform 86"/>
              <p:cNvSpPr>
                <a:spLocks/>
              </p:cNvSpPr>
              <p:nvPr/>
            </p:nvSpPr>
            <p:spPr bwMode="auto">
              <a:xfrm>
                <a:off x="-1308100" y="1900238"/>
                <a:ext cx="2622550" cy="2082800"/>
              </a:xfrm>
              <a:custGeom>
                <a:avLst/>
                <a:gdLst>
                  <a:gd name="T0" fmla="*/ 1585 w 1652"/>
                  <a:gd name="T1" fmla="*/ 67 h 1312"/>
                  <a:gd name="T2" fmla="*/ 1453 w 1652"/>
                  <a:gd name="T3" fmla="*/ 189 h 1312"/>
                  <a:gd name="T4" fmla="*/ 1409 w 1652"/>
                  <a:gd name="T5" fmla="*/ 218 h 1312"/>
                  <a:gd name="T6" fmla="*/ 1359 w 1652"/>
                  <a:gd name="T7" fmla="*/ 265 h 1312"/>
                  <a:gd name="T8" fmla="*/ 1305 w 1652"/>
                  <a:gd name="T9" fmla="*/ 328 h 1312"/>
                  <a:gd name="T10" fmla="*/ 1245 w 1652"/>
                  <a:gd name="T11" fmla="*/ 405 h 1312"/>
                  <a:gd name="T12" fmla="*/ 1184 w 1652"/>
                  <a:gd name="T13" fmla="*/ 491 h 1312"/>
                  <a:gd name="T14" fmla="*/ 1121 w 1652"/>
                  <a:gd name="T15" fmla="*/ 583 h 1312"/>
                  <a:gd name="T16" fmla="*/ 1060 w 1652"/>
                  <a:gd name="T17" fmla="*/ 679 h 1312"/>
                  <a:gd name="T18" fmla="*/ 1000 w 1652"/>
                  <a:gd name="T19" fmla="*/ 775 h 1312"/>
                  <a:gd name="T20" fmla="*/ 944 w 1652"/>
                  <a:gd name="T21" fmla="*/ 867 h 1312"/>
                  <a:gd name="T22" fmla="*/ 894 w 1652"/>
                  <a:gd name="T23" fmla="*/ 951 h 1312"/>
                  <a:gd name="T24" fmla="*/ 851 w 1652"/>
                  <a:gd name="T25" fmla="*/ 1024 h 1312"/>
                  <a:gd name="T26" fmla="*/ 816 w 1652"/>
                  <a:gd name="T27" fmla="*/ 1085 h 1312"/>
                  <a:gd name="T28" fmla="*/ 791 w 1652"/>
                  <a:gd name="T29" fmla="*/ 1129 h 1312"/>
                  <a:gd name="T30" fmla="*/ 777 w 1652"/>
                  <a:gd name="T31" fmla="*/ 1152 h 1312"/>
                  <a:gd name="T32" fmla="*/ 705 w 1652"/>
                  <a:gd name="T33" fmla="*/ 1299 h 1312"/>
                  <a:gd name="T34" fmla="*/ 68 w 1652"/>
                  <a:gd name="T35" fmla="*/ 1136 h 1312"/>
                  <a:gd name="T36" fmla="*/ 63 w 1652"/>
                  <a:gd name="T37" fmla="*/ 1135 h 1312"/>
                  <a:gd name="T38" fmla="*/ 58 w 1652"/>
                  <a:gd name="T39" fmla="*/ 1133 h 1312"/>
                  <a:gd name="T40" fmla="*/ 56 w 1652"/>
                  <a:gd name="T41" fmla="*/ 1133 h 1312"/>
                  <a:gd name="T42" fmla="*/ 25 w 1652"/>
                  <a:gd name="T43" fmla="*/ 1113 h 1312"/>
                  <a:gd name="T44" fmla="*/ 3 w 1652"/>
                  <a:gd name="T45" fmla="*/ 1074 h 1312"/>
                  <a:gd name="T46" fmla="*/ 2 w 1652"/>
                  <a:gd name="T47" fmla="*/ 1032 h 1312"/>
                  <a:gd name="T48" fmla="*/ 11 w 1652"/>
                  <a:gd name="T49" fmla="*/ 1011 h 1312"/>
                  <a:gd name="T50" fmla="*/ 12 w 1652"/>
                  <a:gd name="T51" fmla="*/ 1008 h 1312"/>
                  <a:gd name="T52" fmla="*/ 15 w 1652"/>
                  <a:gd name="T53" fmla="*/ 1006 h 1312"/>
                  <a:gd name="T54" fmla="*/ 129 w 1652"/>
                  <a:gd name="T55" fmla="*/ 834 h 1312"/>
                  <a:gd name="T56" fmla="*/ 263 w 1652"/>
                  <a:gd name="T57" fmla="*/ 670 h 1312"/>
                  <a:gd name="T58" fmla="*/ 423 w 1652"/>
                  <a:gd name="T59" fmla="*/ 512 h 1312"/>
                  <a:gd name="T60" fmla="*/ 598 w 1652"/>
                  <a:gd name="T61" fmla="*/ 369 h 1312"/>
                  <a:gd name="T62" fmla="*/ 783 w 1652"/>
                  <a:gd name="T63" fmla="*/ 250 h 1312"/>
                  <a:gd name="T64" fmla="*/ 974 w 1652"/>
                  <a:gd name="T65" fmla="*/ 153 h 1312"/>
                  <a:gd name="T66" fmla="*/ 1168 w 1652"/>
                  <a:gd name="T67" fmla="*/ 80 h 1312"/>
                  <a:gd name="T68" fmla="*/ 1363 w 1652"/>
                  <a:gd name="T69" fmla="*/ 30 h 1312"/>
                  <a:gd name="T70" fmla="*/ 1556 w 1652"/>
                  <a:gd name="T71" fmla="*/ 4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52" h="1312">
                    <a:moveTo>
                      <a:pt x="1652" y="0"/>
                    </a:moveTo>
                    <a:lnTo>
                      <a:pt x="1585" y="67"/>
                    </a:lnTo>
                    <a:lnTo>
                      <a:pt x="1470" y="184"/>
                    </a:lnTo>
                    <a:lnTo>
                      <a:pt x="1453" y="189"/>
                    </a:lnTo>
                    <a:lnTo>
                      <a:pt x="1432" y="200"/>
                    </a:lnTo>
                    <a:lnTo>
                      <a:pt x="1409" y="218"/>
                    </a:lnTo>
                    <a:lnTo>
                      <a:pt x="1386" y="239"/>
                    </a:lnTo>
                    <a:lnTo>
                      <a:pt x="1359" y="265"/>
                    </a:lnTo>
                    <a:lnTo>
                      <a:pt x="1333" y="295"/>
                    </a:lnTo>
                    <a:lnTo>
                      <a:pt x="1305" y="328"/>
                    </a:lnTo>
                    <a:lnTo>
                      <a:pt x="1275" y="366"/>
                    </a:lnTo>
                    <a:lnTo>
                      <a:pt x="1245" y="405"/>
                    </a:lnTo>
                    <a:lnTo>
                      <a:pt x="1215" y="446"/>
                    </a:lnTo>
                    <a:lnTo>
                      <a:pt x="1184" y="491"/>
                    </a:lnTo>
                    <a:lnTo>
                      <a:pt x="1153" y="537"/>
                    </a:lnTo>
                    <a:lnTo>
                      <a:pt x="1121" y="583"/>
                    </a:lnTo>
                    <a:lnTo>
                      <a:pt x="1089" y="632"/>
                    </a:lnTo>
                    <a:lnTo>
                      <a:pt x="1060" y="679"/>
                    </a:lnTo>
                    <a:lnTo>
                      <a:pt x="1029" y="727"/>
                    </a:lnTo>
                    <a:lnTo>
                      <a:pt x="1000" y="775"/>
                    </a:lnTo>
                    <a:lnTo>
                      <a:pt x="971" y="821"/>
                    </a:lnTo>
                    <a:lnTo>
                      <a:pt x="944" y="867"/>
                    </a:lnTo>
                    <a:lnTo>
                      <a:pt x="918" y="909"/>
                    </a:lnTo>
                    <a:lnTo>
                      <a:pt x="894" y="951"/>
                    </a:lnTo>
                    <a:lnTo>
                      <a:pt x="871" y="990"/>
                    </a:lnTo>
                    <a:lnTo>
                      <a:pt x="851" y="1024"/>
                    </a:lnTo>
                    <a:lnTo>
                      <a:pt x="832" y="1057"/>
                    </a:lnTo>
                    <a:lnTo>
                      <a:pt x="816" y="1085"/>
                    </a:lnTo>
                    <a:lnTo>
                      <a:pt x="802" y="1110"/>
                    </a:lnTo>
                    <a:lnTo>
                      <a:pt x="791" y="1129"/>
                    </a:lnTo>
                    <a:lnTo>
                      <a:pt x="782" y="1144"/>
                    </a:lnTo>
                    <a:lnTo>
                      <a:pt x="777" y="1152"/>
                    </a:lnTo>
                    <a:lnTo>
                      <a:pt x="776" y="1156"/>
                    </a:lnTo>
                    <a:lnTo>
                      <a:pt x="705" y="1299"/>
                    </a:lnTo>
                    <a:lnTo>
                      <a:pt x="699" y="1312"/>
                    </a:lnTo>
                    <a:lnTo>
                      <a:pt x="68" y="1136"/>
                    </a:lnTo>
                    <a:lnTo>
                      <a:pt x="67" y="1135"/>
                    </a:lnTo>
                    <a:lnTo>
                      <a:pt x="63" y="1135"/>
                    </a:lnTo>
                    <a:lnTo>
                      <a:pt x="61" y="1134"/>
                    </a:lnTo>
                    <a:lnTo>
                      <a:pt x="58" y="1133"/>
                    </a:lnTo>
                    <a:lnTo>
                      <a:pt x="57" y="1133"/>
                    </a:lnTo>
                    <a:lnTo>
                      <a:pt x="56" y="1133"/>
                    </a:lnTo>
                    <a:lnTo>
                      <a:pt x="40" y="1124"/>
                    </a:lnTo>
                    <a:lnTo>
                      <a:pt x="25" y="1113"/>
                    </a:lnTo>
                    <a:lnTo>
                      <a:pt x="11" y="1095"/>
                    </a:lnTo>
                    <a:lnTo>
                      <a:pt x="3" y="1074"/>
                    </a:lnTo>
                    <a:lnTo>
                      <a:pt x="0" y="1053"/>
                    </a:lnTo>
                    <a:lnTo>
                      <a:pt x="2" y="1032"/>
                    </a:lnTo>
                    <a:lnTo>
                      <a:pt x="10" y="1012"/>
                    </a:lnTo>
                    <a:lnTo>
                      <a:pt x="11" y="1011"/>
                    </a:lnTo>
                    <a:lnTo>
                      <a:pt x="11" y="1009"/>
                    </a:lnTo>
                    <a:lnTo>
                      <a:pt x="12" y="1008"/>
                    </a:lnTo>
                    <a:lnTo>
                      <a:pt x="13" y="1006"/>
                    </a:lnTo>
                    <a:lnTo>
                      <a:pt x="15" y="1006"/>
                    </a:lnTo>
                    <a:lnTo>
                      <a:pt x="69" y="919"/>
                    </a:lnTo>
                    <a:lnTo>
                      <a:pt x="129" y="834"/>
                    </a:lnTo>
                    <a:lnTo>
                      <a:pt x="194" y="751"/>
                    </a:lnTo>
                    <a:lnTo>
                      <a:pt x="263" y="670"/>
                    </a:lnTo>
                    <a:lnTo>
                      <a:pt x="338" y="592"/>
                    </a:lnTo>
                    <a:lnTo>
                      <a:pt x="423" y="512"/>
                    </a:lnTo>
                    <a:lnTo>
                      <a:pt x="509" y="439"/>
                    </a:lnTo>
                    <a:lnTo>
                      <a:pt x="598" y="369"/>
                    </a:lnTo>
                    <a:lnTo>
                      <a:pt x="690" y="307"/>
                    </a:lnTo>
                    <a:lnTo>
                      <a:pt x="783" y="250"/>
                    </a:lnTo>
                    <a:lnTo>
                      <a:pt x="878" y="199"/>
                    </a:lnTo>
                    <a:lnTo>
                      <a:pt x="974" y="153"/>
                    </a:lnTo>
                    <a:lnTo>
                      <a:pt x="1071" y="113"/>
                    </a:lnTo>
                    <a:lnTo>
                      <a:pt x="1168" y="80"/>
                    </a:lnTo>
                    <a:lnTo>
                      <a:pt x="1265" y="52"/>
                    </a:lnTo>
                    <a:lnTo>
                      <a:pt x="1363" y="30"/>
                    </a:lnTo>
                    <a:lnTo>
                      <a:pt x="1460" y="14"/>
                    </a:lnTo>
                    <a:lnTo>
                      <a:pt x="1556" y="4"/>
                    </a:lnTo>
                    <a:lnTo>
                      <a:pt x="165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6" name="Freeform 87"/>
              <p:cNvSpPr>
                <a:spLocks/>
              </p:cNvSpPr>
              <p:nvPr/>
            </p:nvSpPr>
            <p:spPr bwMode="auto">
              <a:xfrm>
                <a:off x="-455613" y="0"/>
                <a:ext cx="5638801" cy="5634038"/>
              </a:xfrm>
              <a:custGeom>
                <a:avLst/>
                <a:gdLst>
                  <a:gd name="T0" fmla="*/ 3478 w 3552"/>
                  <a:gd name="T1" fmla="*/ 1 h 3549"/>
                  <a:gd name="T2" fmla="*/ 3512 w 3552"/>
                  <a:gd name="T3" fmla="*/ 14 h 3549"/>
                  <a:gd name="T4" fmla="*/ 3538 w 3552"/>
                  <a:gd name="T5" fmla="*/ 40 h 3549"/>
                  <a:gd name="T6" fmla="*/ 3551 w 3552"/>
                  <a:gd name="T7" fmla="*/ 73 h 3549"/>
                  <a:gd name="T8" fmla="*/ 3542 w 3552"/>
                  <a:gd name="T9" fmla="*/ 221 h 3549"/>
                  <a:gd name="T10" fmla="*/ 3503 w 3552"/>
                  <a:gd name="T11" fmla="*/ 487 h 3549"/>
                  <a:gd name="T12" fmla="*/ 3436 w 3552"/>
                  <a:gd name="T13" fmla="*/ 760 h 3549"/>
                  <a:gd name="T14" fmla="*/ 3342 w 3552"/>
                  <a:gd name="T15" fmla="*/ 1035 h 3549"/>
                  <a:gd name="T16" fmla="*/ 3218 w 3552"/>
                  <a:gd name="T17" fmla="*/ 1313 h 3549"/>
                  <a:gd name="T18" fmla="*/ 3070 w 3552"/>
                  <a:gd name="T19" fmla="*/ 1590 h 3549"/>
                  <a:gd name="T20" fmla="*/ 2895 w 3552"/>
                  <a:gd name="T21" fmla="*/ 1863 h 3549"/>
                  <a:gd name="T22" fmla="*/ 2695 w 3552"/>
                  <a:gd name="T23" fmla="*/ 2132 h 3549"/>
                  <a:gd name="T24" fmla="*/ 2469 w 3552"/>
                  <a:gd name="T25" fmla="*/ 2393 h 3549"/>
                  <a:gd name="T26" fmla="*/ 2224 w 3552"/>
                  <a:gd name="T27" fmla="*/ 2637 h 3549"/>
                  <a:gd name="T28" fmla="*/ 1973 w 3552"/>
                  <a:gd name="T29" fmla="*/ 2855 h 3549"/>
                  <a:gd name="T30" fmla="*/ 1713 w 3552"/>
                  <a:gd name="T31" fmla="*/ 3052 h 3549"/>
                  <a:gd name="T32" fmla="*/ 1448 w 3552"/>
                  <a:gd name="T33" fmla="*/ 3223 h 3549"/>
                  <a:gd name="T34" fmla="*/ 1179 w 3552"/>
                  <a:gd name="T35" fmla="*/ 3370 h 3549"/>
                  <a:gd name="T36" fmla="*/ 911 w 3552"/>
                  <a:gd name="T37" fmla="*/ 3493 h 3549"/>
                  <a:gd name="T38" fmla="*/ 758 w 3552"/>
                  <a:gd name="T39" fmla="*/ 3549 h 3549"/>
                  <a:gd name="T40" fmla="*/ 720 w 3552"/>
                  <a:gd name="T41" fmla="*/ 3545 h 3549"/>
                  <a:gd name="T42" fmla="*/ 688 w 3552"/>
                  <a:gd name="T43" fmla="*/ 3524 h 3549"/>
                  <a:gd name="T44" fmla="*/ 13 w 3552"/>
                  <a:gd name="T45" fmla="*/ 2845 h 3549"/>
                  <a:gd name="T46" fmla="*/ 0 w 3552"/>
                  <a:gd name="T47" fmla="*/ 2811 h 3549"/>
                  <a:gd name="T48" fmla="*/ 4 w 3552"/>
                  <a:gd name="T49" fmla="*/ 2773 h 3549"/>
                  <a:gd name="T50" fmla="*/ 115 w 3552"/>
                  <a:gd name="T51" fmla="*/ 2505 h 3549"/>
                  <a:gd name="T52" fmla="*/ 249 w 3552"/>
                  <a:gd name="T53" fmla="*/ 2236 h 3549"/>
                  <a:gd name="T54" fmla="*/ 409 w 3552"/>
                  <a:gd name="T55" fmla="*/ 1969 h 3549"/>
                  <a:gd name="T56" fmla="*/ 592 w 3552"/>
                  <a:gd name="T57" fmla="*/ 1707 h 3549"/>
                  <a:gd name="T58" fmla="*/ 800 w 3552"/>
                  <a:gd name="T59" fmla="*/ 1451 h 3549"/>
                  <a:gd name="T60" fmla="*/ 1030 w 3552"/>
                  <a:gd name="T61" fmla="*/ 1203 h 3549"/>
                  <a:gd name="T62" fmla="*/ 1286 w 3552"/>
                  <a:gd name="T63" fmla="*/ 966 h 3549"/>
                  <a:gd name="T64" fmla="*/ 1551 w 3552"/>
                  <a:gd name="T65" fmla="*/ 752 h 3549"/>
                  <a:gd name="T66" fmla="*/ 1823 w 3552"/>
                  <a:gd name="T67" fmla="*/ 564 h 3549"/>
                  <a:gd name="T68" fmla="*/ 2099 w 3552"/>
                  <a:gd name="T69" fmla="*/ 403 h 3549"/>
                  <a:gd name="T70" fmla="*/ 2376 w 3552"/>
                  <a:gd name="T71" fmla="*/ 267 h 3549"/>
                  <a:gd name="T72" fmla="*/ 2654 w 3552"/>
                  <a:gd name="T73" fmla="*/ 159 h 3549"/>
                  <a:gd name="T74" fmla="*/ 2929 w 3552"/>
                  <a:gd name="T75" fmla="*/ 78 h 3549"/>
                  <a:gd name="T76" fmla="*/ 3198 w 3552"/>
                  <a:gd name="T77" fmla="*/ 25 h 3549"/>
                  <a:gd name="T78" fmla="*/ 3460 w 3552"/>
                  <a:gd name="T79" fmla="*/ 0 h 3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2" h="3549">
                    <a:moveTo>
                      <a:pt x="3460" y="0"/>
                    </a:moveTo>
                    <a:lnTo>
                      <a:pt x="3478" y="1"/>
                    </a:lnTo>
                    <a:lnTo>
                      <a:pt x="3496" y="5"/>
                    </a:lnTo>
                    <a:lnTo>
                      <a:pt x="3512" y="14"/>
                    </a:lnTo>
                    <a:lnTo>
                      <a:pt x="3527" y="25"/>
                    </a:lnTo>
                    <a:lnTo>
                      <a:pt x="3538" y="40"/>
                    </a:lnTo>
                    <a:lnTo>
                      <a:pt x="3546" y="56"/>
                    </a:lnTo>
                    <a:lnTo>
                      <a:pt x="3551" y="73"/>
                    </a:lnTo>
                    <a:lnTo>
                      <a:pt x="3552" y="91"/>
                    </a:lnTo>
                    <a:lnTo>
                      <a:pt x="3542" y="221"/>
                    </a:lnTo>
                    <a:lnTo>
                      <a:pt x="3527" y="353"/>
                    </a:lnTo>
                    <a:lnTo>
                      <a:pt x="3503" y="487"/>
                    </a:lnTo>
                    <a:lnTo>
                      <a:pt x="3473" y="623"/>
                    </a:lnTo>
                    <a:lnTo>
                      <a:pt x="3436" y="760"/>
                    </a:lnTo>
                    <a:lnTo>
                      <a:pt x="3393" y="896"/>
                    </a:lnTo>
                    <a:lnTo>
                      <a:pt x="3342" y="1035"/>
                    </a:lnTo>
                    <a:lnTo>
                      <a:pt x="3283" y="1175"/>
                    </a:lnTo>
                    <a:lnTo>
                      <a:pt x="3218" y="1313"/>
                    </a:lnTo>
                    <a:lnTo>
                      <a:pt x="3147" y="1452"/>
                    </a:lnTo>
                    <a:lnTo>
                      <a:pt x="3070" y="1590"/>
                    </a:lnTo>
                    <a:lnTo>
                      <a:pt x="2986" y="1728"/>
                    </a:lnTo>
                    <a:lnTo>
                      <a:pt x="2895" y="1863"/>
                    </a:lnTo>
                    <a:lnTo>
                      <a:pt x="2798" y="1999"/>
                    </a:lnTo>
                    <a:lnTo>
                      <a:pt x="2695" y="2132"/>
                    </a:lnTo>
                    <a:lnTo>
                      <a:pt x="2585" y="2264"/>
                    </a:lnTo>
                    <a:lnTo>
                      <a:pt x="2469" y="2393"/>
                    </a:lnTo>
                    <a:lnTo>
                      <a:pt x="2346" y="2518"/>
                    </a:lnTo>
                    <a:lnTo>
                      <a:pt x="2224" y="2637"/>
                    </a:lnTo>
                    <a:lnTo>
                      <a:pt x="2100" y="2750"/>
                    </a:lnTo>
                    <a:lnTo>
                      <a:pt x="1973" y="2855"/>
                    </a:lnTo>
                    <a:lnTo>
                      <a:pt x="1844" y="2956"/>
                    </a:lnTo>
                    <a:lnTo>
                      <a:pt x="1713" y="3052"/>
                    </a:lnTo>
                    <a:lnTo>
                      <a:pt x="1581" y="3140"/>
                    </a:lnTo>
                    <a:lnTo>
                      <a:pt x="1448" y="3223"/>
                    </a:lnTo>
                    <a:lnTo>
                      <a:pt x="1314" y="3299"/>
                    </a:lnTo>
                    <a:lnTo>
                      <a:pt x="1179" y="3370"/>
                    </a:lnTo>
                    <a:lnTo>
                      <a:pt x="1045" y="3435"/>
                    </a:lnTo>
                    <a:lnTo>
                      <a:pt x="911" y="3493"/>
                    </a:lnTo>
                    <a:lnTo>
                      <a:pt x="776" y="3544"/>
                    </a:lnTo>
                    <a:lnTo>
                      <a:pt x="758" y="3549"/>
                    </a:lnTo>
                    <a:lnTo>
                      <a:pt x="739" y="3549"/>
                    </a:lnTo>
                    <a:lnTo>
                      <a:pt x="720" y="3545"/>
                    </a:lnTo>
                    <a:lnTo>
                      <a:pt x="703" y="3537"/>
                    </a:lnTo>
                    <a:lnTo>
                      <a:pt x="688" y="3524"/>
                    </a:lnTo>
                    <a:lnTo>
                      <a:pt x="25" y="2862"/>
                    </a:lnTo>
                    <a:lnTo>
                      <a:pt x="13" y="2845"/>
                    </a:lnTo>
                    <a:lnTo>
                      <a:pt x="4" y="2828"/>
                    </a:lnTo>
                    <a:lnTo>
                      <a:pt x="0" y="2811"/>
                    </a:lnTo>
                    <a:lnTo>
                      <a:pt x="0" y="2792"/>
                    </a:lnTo>
                    <a:lnTo>
                      <a:pt x="4" y="2773"/>
                    </a:lnTo>
                    <a:lnTo>
                      <a:pt x="56" y="2639"/>
                    </a:lnTo>
                    <a:lnTo>
                      <a:pt x="115" y="2505"/>
                    </a:lnTo>
                    <a:lnTo>
                      <a:pt x="178" y="2371"/>
                    </a:lnTo>
                    <a:lnTo>
                      <a:pt x="249" y="2236"/>
                    </a:lnTo>
                    <a:lnTo>
                      <a:pt x="326" y="2102"/>
                    </a:lnTo>
                    <a:lnTo>
                      <a:pt x="409" y="1969"/>
                    </a:lnTo>
                    <a:lnTo>
                      <a:pt x="498" y="1837"/>
                    </a:lnTo>
                    <a:lnTo>
                      <a:pt x="592" y="1707"/>
                    </a:lnTo>
                    <a:lnTo>
                      <a:pt x="693" y="1577"/>
                    </a:lnTo>
                    <a:lnTo>
                      <a:pt x="800" y="1451"/>
                    </a:lnTo>
                    <a:lnTo>
                      <a:pt x="912" y="1325"/>
                    </a:lnTo>
                    <a:lnTo>
                      <a:pt x="1030" y="1203"/>
                    </a:lnTo>
                    <a:lnTo>
                      <a:pt x="1157" y="1081"/>
                    </a:lnTo>
                    <a:lnTo>
                      <a:pt x="1286" y="966"/>
                    </a:lnTo>
                    <a:lnTo>
                      <a:pt x="1417" y="856"/>
                    </a:lnTo>
                    <a:lnTo>
                      <a:pt x="1551" y="752"/>
                    </a:lnTo>
                    <a:lnTo>
                      <a:pt x="1686" y="655"/>
                    </a:lnTo>
                    <a:lnTo>
                      <a:pt x="1823" y="564"/>
                    </a:lnTo>
                    <a:lnTo>
                      <a:pt x="1959" y="481"/>
                    </a:lnTo>
                    <a:lnTo>
                      <a:pt x="2099" y="403"/>
                    </a:lnTo>
                    <a:lnTo>
                      <a:pt x="2237" y="332"/>
                    </a:lnTo>
                    <a:lnTo>
                      <a:pt x="2376" y="267"/>
                    </a:lnTo>
                    <a:lnTo>
                      <a:pt x="2516" y="210"/>
                    </a:lnTo>
                    <a:lnTo>
                      <a:pt x="2654" y="159"/>
                    </a:lnTo>
                    <a:lnTo>
                      <a:pt x="2792" y="116"/>
                    </a:lnTo>
                    <a:lnTo>
                      <a:pt x="2929" y="78"/>
                    </a:lnTo>
                    <a:lnTo>
                      <a:pt x="3064" y="48"/>
                    </a:lnTo>
                    <a:lnTo>
                      <a:pt x="3198" y="25"/>
                    </a:lnTo>
                    <a:lnTo>
                      <a:pt x="3330" y="9"/>
                    </a:lnTo>
                    <a:lnTo>
                      <a:pt x="346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7" name="Freeform 88"/>
              <p:cNvSpPr>
                <a:spLocks/>
              </p:cNvSpPr>
              <p:nvPr/>
            </p:nvSpPr>
            <p:spPr bwMode="auto">
              <a:xfrm>
                <a:off x="2171700" y="1927225"/>
                <a:ext cx="1081088" cy="1079500"/>
              </a:xfrm>
              <a:custGeom>
                <a:avLst/>
                <a:gdLst>
                  <a:gd name="T0" fmla="*/ 341 w 681"/>
                  <a:gd name="T1" fmla="*/ 0 h 680"/>
                  <a:gd name="T2" fmla="*/ 385 w 681"/>
                  <a:gd name="T3" fmla="*/ 3 h 680"/>
                  <a:gd name="T4" fmla="*/ 429 w 681"/>
                  <a:gd name="T5" fmla="*/ 12 h 680"/>
                  <a:gd name="T6" fmla="*/ 471 w 681"/>
                  <a:gd name="T7" fmla="*/ 25 h 680"/>
                  <a:gd name="T8" fmla="*/ 511 w 681"/>
                  <a:gd name="T9" fmla="*/ 45 h 680"/>
                  <a:gd name="T10" fmla="*/ 548 w 681"/>
                  <a:gd name="T11" fmla="*/ 70 h 680"/>
                  <a:gd name="T12" fmla="*/ 582 w 681"/>
                  <a:gd name="T13" fmla="*/ 100 h 680"/>
                  <a:gd name="T14" fmla="*/ 612 w 681"/>
                  <a:gd name="T15" fmla="*/ 135 h 680"/>
                  <a:gd name="T16" fmla="*/ 637 w 681"/>
                  <a:gd name="T17" fmla="*/ 172 h 680"/>
                  <a:gd name="T18" fmla="*/ 656 w 681"/>
                  <a:gd name="T19" fmla="*/ 212 h 680"/>
                  <a:gd name="T20" fmla="*/ 670 w 681"/>
                  <a:gd name="T21" fmla="*/ 254 h 680"/>
                  <a:gd name="T22" fmla="*/ 679 w 681"/>
                  <a:gd name="T23" fmla="*/ 298 h 680"/>
                  <a:gd name="T24" fmla="*/ 681 w 681"/>
                  <a:gd name="T25" fmla="*/ 341 h 680"/>
                  <a:gd name="T26" fmla="*/ 679 w 681"/>
                  <a:gd name="T27" fmla="*/ 385 h 680"/>
                  <a:gd name="T28" fmla="*/ 670 w 681"/>
                  <a:gd name="T29" fmla="*/ 427 h 680"/>
                  <a:gd name="T30" fmla="*/ 656 w 681"/>
                  <a:gd name="T31" fmla="*/ 469 h 680"/>
                  <a:gd name="T32" fmla="*/ 637 w 681"/>
                  <a:gd name="T33" fmla="*/ 509 h 680"/>
                  <a:gd name="T34" fmla="*/ 612 w 681"/>
                  <a:gd name="T35" fmla="*/ 546 h 680"/>
                  <a:gd name="T36" fmla="*/ 582 w 681"/>
                  <a:gd name="T37" fmla="*/ 581 h 680"/>
                  <a:gd name="T38" fmla="*/ 548 w 681"/>
                  <a:gd name="T39" fmla="*/ 611 h 680"/>
                  <a:gd name="T40" fmla="*/ 511 w 681"/>
                  <a:gd name="T41" fmla="*/ 636 h 680"/>
                  <a:gd name="T42" fmla="*/ 471 w 681"/>
                  <a:gd name="T43" fmla="*/ 656 h 680"/>
                  <a:gd name="T44" fmla="*/ 429 w 681"/>
                  <a:gd name="T45" fmla="*/ 669 h 680"/>
                  <a:gd name="T46" fmla="*/ 385 w 681"/>
                  <a:gd name="T47" fmla="*/ 678 h 680"/>
                  <a:gd name="T48" fmla="*/ 341 w 681"/>
                  <a:gd name="T49" fmla="*/ 680 h 680"/>
                  <a:gd name="T50" fmla="*/ 341 w 681"/>
                  <a:gd name="T51" fmla="*/ 680 h 680"/>
                  <a:gd name="T52" fmla="*/ 296 w 681"/>
                  <a:gd name="T53" fmla="*/ 678 h 680"/>
                  <a:gd name="T54" fmla="*/ 252 w 681"/>
                  <a:gd name="T55" fmla="*/ 669 h 680"/>
                  <a:gd name="T56" fmla="*/ 210 w 681"/>
                  <a:gd name="T57" fmla="*/ 656 h 680"/>
                  <a:gd name="T58" fmla="*/ 170 w 681"/>
                  <a:gd name="T59" fmla="*/ 636 h 680"/>
                  <a:gd name="T60" fmla="*/ 134 w 681"/>
                  <a:gd name="T61" fmla="*/ 611 h 680"/>
                  <a:gd name="T62" fmla="*/ 99 w 681"/>
                  <a:gd name="T63" fmla="*/ 581 h 680"/>
                  <a:gd name="T64" fmla="*/ 71 w 681"/>
                  <a:gd name="T65" fmla="*/ 547 h 680"/>
                  <a:gd name="T66" fmla="*/ 46 w 681"/>
                  <a:gd name="T67" fmla="*/ 510 h 680"/>
                  <a:gd name="T68" fmla="*/ 26 w 681"/>
                  <a:gd name="T69" fmla="*/ 470 h 680"/>
                  <a:gd name="T70" fmla="*/ 12 w 681"/>
                  <a:gd name="T71" fmla="*/ 429 h 680"/>
                  <a:gd name="T72" fmla="*/ 3 w 681"/>
                  <a:gd name="T73" fmla="*/ 386 h 680"/>
                  <a:gd name="T74" fmla="*/ 0 w 681"/>
                  <a:gd name="T75" fmla="*/ 341 h 680"/>
                  <a:gd name="T76" fmla="*/ 3 w 681"/>
                  <a:gd name="T77" fmla="*/ 295 h 680"/>
                  <a:gd name="T78" fmla="*/ 12 w 681"/>
                  <a:gd name="T79" fmla="*/ 252 h 680"/>
                  <a:gd name="T80" fmla="*/ 26 w 681"/>
                  <a:gd name="T81" fmla="*/ 211 h 680"/>
                  <a:gd name="T82" fmla="*/ 46 w 681"/>
                  <a:gd name="T83" fmla="*/ 171 h 680"/>
                  <a:gd name="T84" fmla="*/ 71 w 681"/>
                  <a:gd name="T85" fmla="*/ 133 h 680"/>
                  <a:gd name="T86" fmla="*/ 99 w 681"/>
                  <a:gd name="T87" fmla="*/ 100 h 680"/>
                  <a:gd name="T88" fmla="*/ 134 w 681"/>
                  <a:gd name="T89" fmla="*/ 70 h 680"/>
                  <a:gd name="T90" fmla="*/ 170 w 681"/>
                  <a:gd name="T91" fmla="*/ 45 h 680"/>
                  <a:gd name="T92" fmla="*/ 210 w 681"/>
                  <a:gd name="T93" fmla="*/ 25 h 680"/>
                  <a:gd name="T94" fmla="*/ 252 w 681"/>
                  <a:gd name="T95" fmla="*/ 12 h 680"/>
                  <a:gd name="T96" fmla="*/ 296 w 681"/>
                  <a:gd name="T97" fmla="*/ 3 h 680"/>
                  <a:gd name="T98" fmla="*/ 341 w 681"/>
                  <a:gd name="T99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81" h="680">
                    <a:moveTo>
                      <a:pt x="341" y="0"/>
                    </a:moveTo>
                    <a:lnTo>
                      <a:pt x="385" y="3"/>
                    </a:lnTo>
                    <a:lnTo>
                      <a:pt x="429" y="12"/>
                    </a:lnTo>
                    <a:lnTo>
                      <a:pt x="471" y="25"/>
                    </a:lnTo>
                    <a:lnTo>
                      <a:pt x="511" y="45"/>
                    </a:lnTo>
                    <a:lnTo>
                      <a:pt x="548" y="70"/>
                    </a:lnTo>
                    <a:lnTo>
                      <a:pt x="582" y="100"/>
                    </a:lnTo>
                    <a:lnTo>
                      <a:pt x="612" y="135"/>
                    </a:lnTo>
                    <a:lnTo>
                      <a:pt x="637" y="172"/>
                    </a:lnTo>
                    <a:lnTo>
                      <a:pt x="656" y="212"/>
                    </a:lnTo>
                    <a:lnTo>
                      <a:pt x="670" y="254"/>
                    </a:lnTo>
                    <a:lnTo>
                      <a:pt x="679" y="298"/>
                    </a:lnTo>
                    <a:lnTo>
                      <a:pt x="681" y="341"/>
                    </a:lnTo>
                    <a:lnTo>
                      <a:pt x="679" y="385"/>
                    </a:lnTo>
                    <a:lnTo>
                      <a:pt x="670" y="427"/>
                    </a:lnTo>
                    <a:lnTo>
                      <a:pt x="656" y="469"/>
                    </a:lnTo>
                    <a:lnTo>
                      <a:pt x="637" y="509"/>
                    </a:lnTo>
                    <a:lnTo>
                      <a:pt x="612" y="546"/>
                    </a:lnTo>
                    <a:lnTo>
                      <a:pt x="582" y="581"/>
                    </a:lnTo>
                    <a:lnTo>
                      <a:pt x="548" y="611"/>
                    </a:lnTo>
                    <a:lnTo>
                      <a:pt x="511" y="636"/>
                    </a:lnTo>
                    <a:lnTo>
                      <a:pt x="471" y="656"/>
                    </a:lnTo>
                    <a:lnTo>
                      <a:pt x="429" y="669"/>
                    </a:lnTo>
                    <a:lnTo>
                      <a:pt x="385" y="678"/>
                    </a:lnTo>
                    <a:lnTo>
                      <a:pt x="341" y="680"/>
                    </a:lnTo>
                    <a:lnTo>
                      <a:pt x="341" y="680"/>
                    </a:lnTo>
                    <a:lnTo>
                      <a:pt x="296" y="678"/>
                    </a:lnTo>
                    <a:lnTo>
                      <a:pt x="252" y="669"/>
                    </a:lnTo>
                    <a:lnTo>
                      <a:pt x="210" y="656"/>
                    </a:lnTo>
                    <a:lnTo>
                      <a:pt x="170" y="636"/>
                    </a:lnTo>
                    <a:lnTo>
                      <a:pt x="134" y="611"/>
                    </a:lnTo>
                    <a:lnTo>
                      <a:pt x="99" y="581"/>
                    </a:lnTo>
                    <a:lnTo>
                      <a:pt x="71" y="547"/>
                    </a:lnTo>
                    <a:lnTo>
                      <a:pt x="46" y="510"/>
                    </a:lnTo>
                    <a:lnTo>
                      <a:pt x="26" y="470"/>
                    </a:lnTo>
                    <a:lnTo>
                      <a:pt x="12" y="429"/>
                    </a:lnTo>
                    <a:lnTo>
                      <a:pt x="3" y="386"/>
                    </a:lnTo>
                    <a:lnTo>
                      <a:pt x="0" y="341"/>
                    </a:lnTo>
                    <a:lnTo>
                      <a:pt x="3" y="295"/>
                    </a:lnTo>
                    <a:lnTo>
                      <a:pt x="12" y="252"/>
                    </a:lnTo>
                    <a:lnTo>
                      <a:pt x="26" y="211"/>
                    </a:lnTo>
                    <a:lnTo>
                      <a:pt x="46" y="171"/>
                    </a:lnTo>
                    <a:lnTo>
                      <a:pt x="71" y="133"/>
                    </a:lnTo>
                    <a:lnTo>
                      <a:pt x="99" y="100"/>
                    </a:lnTo>
                    <a:lnTo>
                      <a:pt x="134" y="70"/>
                    </a:lnTo>
                    <a:lnTo>
                      <a:pt x="170" y="45"/>
                    </a:lnTo>
                    <a:lnTo>
                      <a:pt x="210" y="25"/>
                    </a:lnTo>
                    <a:lnTo>
                      <a:pt x="252" y="12"/>
                    </a:lnTo>
                    <a:lnTo>
                      <a:pt x="296" y="3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8" name="Freeform 89"/>
              <p:cNvSpPr>
                <a:spLocks/>
              </p:cNvSpPr>
              <p:nvPr/>
            </p:nvSpPr>
            <p:spPr bwMode="auto">
              <a:xfrm>
                <a:off x="1023937" y="3074988"/>
                <a:ext cx="1082675" cy="1079500"/>
              </a:xfrm>
              <a:custGeom>
                <a:avLst/>
                <a:gdLst>
                  <a:gd name="T0" fmla="*/ 341 w 682"/>
                  <a:gd name="T1" fmla="*/ 0 h 680"/>
                  <a:gd name="T2" fmla="*/ 386 w 682"/>
                  <a:gd name="T3" fmla="*/ 2 h 680"/>
                  <a:gd name="T4" fmla="*/ 429 w 682"/>
                  <a:gd name="T5" fmla="*/ 11 h 680"/>
                  <a:gd name="T6" fmla="*/ 471 w 682"/>
                  <a:gd name="T7" fmla="*/ 25 h 680"/>
                  <a:gd name="T8" fmla="*/ 511 w 682"/>
                  <a:gd name="T9" fmla="*/ 44 h 680"/>
                  <a:gd name="T10" fmla="*/ 548 w 682"/>
                  <a:gd name="T11" fmla="*/ 69 h 680"/>
                  <a:gd name="T12" fmla="*/ 582 w 682"/>
                  <a:gd name="T13" fmla="*/ 99 h 680"/>
                  <a:gd name="T14" fmla="*/ 612 w 682"/>
                  <a:gd name="T15" fmla="*/ 134 h 680"/>
                  <a:gd name="T16" fmla="*/ 637 w 682"/>
                  <a:gd name="T17" fmla="*/ 171 h 680"/>
                  <a:gd name="T18" fmla="*/ 657 w 682"/>
                  <a:gd name="T19" fmla="*/ 211 h 680"/>
                  <a:gd name="T20" fmla="*/ 670 w 682"/>
                  <a:gd name="T21" fmla="*/ 253 h 680"/>
                  <a:gd name="T22" fmla="*/ 679 w 682"/>
                  <a:gd name="T23" fmla="*/ 297 h 680"/>
                  <a:gd name="T24" fmla="*/ 682 w 682"/>
                  <a:gd name="T25" fmla="*/ 340 h 680"/>
                  <a:gd name="T26" fmla="*/ 679 w 682"/>
                  <a:gd name="T27" fmla="*/ 384 h 680"/>
                  <a:gd name="T28" fmla="*/ 670 w 682"/>
                  <a:gd name="T29" fmla="*/ 426 h 680"/>
                  <a:gd name="T30" fmla="*/ 657 w 682"/>
                  <a:gd name="T31" fmla="*/ 468 h 680"/>
                  <a:gd name="T32" fmla="*/ 637 w 682"/>
                  <a:gd name="T33" fmla="*/ 508 h 680"/>
                  <a:gd name="T34" fmla="*/ 612 w 682"/>
                  <a:gd name="T35" fmla="*/ 545 h 680"/>
                  <a:gd name="T36" fmla="*/ 582 w 682"/>
                  <a:gd name="T37" fmla="*/ 580 h 680"/>
                  <a:gd name="T38" fmla="*/ 548 w 682"/>
                  <a:gd name="T39" fmla="*/ 610 h 680"/>
                  <a:gd name="T40" fmla="*/ 511 w 682"/>
                  <a:gd name="T41" fmla="*/ 635 h 680"/>
                  <a:gd name="T42" fmla="*/ 471 w 682"/>
                  <a:gd name="T43" fmla="*/ 655 h 680"/>
                  <a:gd name="T44" fmla="*/ 429 w 682"/>
                  <a:gd name="T45" fmla="*/ 668 h 680"/>
                  <a:gd name="T46" fmla="*/ 386 w 682"/>
                  <a:gd name="T47" fmla="*/ 677 h 680"/>
                  <a:gd name="T48" fmla="*/ 341 w 682"/>
                  <a:gd name="T49" fmla="*/ 680 h 680"/>
                  <a:gd name="T50" fmla="*/ 296 w 682"/>
                  <a:gd name="T51" fmla="*/ 677 h 680"/>
                  <a:gd name="T52" fmla="*/ 252 w 682"/>
                  <a:gd name="T53" fmla="*/ 668 h 680"/>
                  <a:gd name="T54" fmla="*/ 210 w 682"/>
                  <a:gd name="T55" fmla="*/ 655 h 680"/>
                  <a:gd name="T56" fmla="*/ 170 w 682"/>
                  <a:gd name="T57" fmla="*/ 635 h 680"/>
                  <a:gd name="T58" fmla="*/ 134 w 682"/>
                  <a:gd name="T59" fmla="*/ 610 h 680"/>
                  <a:gd name="T60" fmla="*/ 99 w 682"/>
                  <a:gd name="T61" fmla="*/ 580 h 680"/>
                  <a:gd name="T62" fmla="*/ 71 w 682"/>
                  <a:gd name="T63" fmla="*/ 547 h 680"/>
                  <a:gd name="T64" fmla="*/ 46 w 682"/>
                  <a:gd name="T65" fmla="*/ 509 h 680"/>
                  <a:gd name="T66" fmla="*/ 26 w 682"/>
                  <a:gd name="T67" fmla="*/ 470 h 680"/>
                  <a:gd name="T68" fmla="*/ 12 w 682"/>
                  <a:gd name="T69" fmla="*/ 429 h 680"/>
                  <a:gd name="T70" fmla="*/ 4 w 682"/>
                  <a:gd name="T71" fmla="*/ 385 h 680"/>
                  <a:gd name="T72" fmla="*/ 0 w 682"/>
                  <a:gd name="T73" fmla="*/ 340 h 680"/>
                  <a:gd name="T74" fmla="*/ 4 w 682"/>
                  <a:gd name="T75" fmla="*/ 294 h 680"/>
                  <a:gd name="T76" fmla="*/ 12 w 682"/>
                  <a:gd name="T77" fmla="*/ 251 h 680"/>
                  <a:gd name="T78" fmla="*/ 26 w 682"/>
                  <a:gd name="T79" fmla="*/ 210 h 680"/>
                  <a:gd name="T80" fmla="*/ 46 w 682"/>
                  <a:gd name="T81" fmla="*/ 170 h 680"/>
                  <a:gd name="T82" fmla="*/ 71 w 682"/>
                  <a:gd name="T83" fmla="*/ 133 h 680"/>
                  <a:gd name="T84" fmla="*/ 99 w 682"/>
                  <a:gd name="T85" fmla="*/ 99 h 680"/>
                  <a:gd name="T86" fmla="*/ 134 w 682"/>
                  <a:gd name="T87" fmla="*/ 69 h 680"/>
                  <a:gd name="T88" fmla="*/ 170 w 682"/>
                  <a:gd name="T89" fmla="*/ 44 h 680"/>
                  <a:gd name="T90" fmla="*/ 210 w 682"/>
                  <a:gd name="T91" fmla="*/ 25 h 680"/>
                  <a:gd name="T92" fmla="*/ 252 w 682"/>
                  <a:gd name="T93" fmla="*/ 11 h 680"/>
                  <a:gd name="T94" fmla="*/ 296 w 682"/>
                  <a:gd name="T95" fmla="*/ 2 h 680"/>
                  <a:gd name="T96" fmla="*/ 341 w 682"/>
                  <a:gd name="T97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82" h="680">
                    <a:moveTo>
                      <a:pt x="341" y="0"/>
                    </a:moveTo>
                    <a:lnTo>
                      <a:pt x="386" y="2"/>
                    </a:lnTo>
                    <a:lnTo>
                      <a:pt x="429" y="11"/>
                    </a:lnTo>
                    <a:lnTo>
                      <a:pt x="471" y="25"/>
                    </a:lnTo>
                    <a:lnTo>
                      <a:pt x="511" y="44"/>
                    </a:lnTo>
                    <a:lnTo>
                      <a:pt x="548" y="69"/>
                    </a:lnTo>
                    <a:lnTo>
                      <a:pt x="582" y="99"/>
                    </a:lnTo>
                    <a:lnTo>
                      <a:pt x="612" y="134"/>
                    </a:lnTo>
                    <a:lnTo>
                      <a:pt x="637" y="171"/>
                    </a:lnTo>
                    <a:lnTo>
                      <a:pt x="657" y="211"/>
                    </a:lnTo>
                    <a:lnTo>
                      <a:pt x="670" y="253"/>
                    </a:lnTo>
                    <a:lnTo>
                      <a:pt x="679" y="297"/>
                    </a:lnTo>
                    <a:lnTo>
                      <a:pt x="682" y="340"/>
                    </a:lnTo>
                    <a:lnTo>
                      <a:pt x="679" y="384"/>
                    </a:lnTo>
                    <a:lnTo>
                      <a:pt x="670" y="426"/>
                    </a:lnTo>
                    <a:lnTo>
                      <a:pt x="657" y="468"/>
                    </a:lnTo>
                    <a:lnTo>
                      <a:pt x="637" y="508"/>
                    </a:lnTo>
                    <a:lnTo>
                      <a:pt x="612" y="545"/>
                    </a:lnTo>
                    <a:lnTo>
                      <a:pt x="582" y="580"/>
                    </a:lnTo>
                    <a:lnTo>
                      <a:pt x="548" y="610"/>
                    </a:lnTo>
                    <a:lnTo>
                      <a:pt x="511" y="635"/>
                    </a:lnTo>
                    <a:lnTo>
                      <a:pt x="471" y="655"/>
                    </a:lnTo>
                    <a:lnTo>
                      <a:pt x="429" y="668"/>
                    </a:lnTo>
                    <a:lnTo>
                      <a:pt x="386" y="677"/>
                    </a:lnTo>
                    <a:lnTo>
                      <a:pt x="341" y="680"/>
                    </a:lnTo>
                    <a:lnTo>
                      <a:pt x="296" y="677"/>
                    </a:lnTo>
                    <a:lnTo>
                      <a:pt x="252" y="668"/>
                    </a:lnTo>
                    <a:lnTo>
                      <a:pt x="210" y="655"/>
                    </a:lnTo>
                    <a:lnTo>
                      <a:pt x="170" y="635"/>
                    </a:lnTo>
                    <a:lnTo>
                      <a:pt x="134" y="610"/>
                    </a:lnTo>
                    <a:lnTo>
                      <a:pt x="99" y="580"/>
                    </a:lnTo>
                    <a:lnTo>
                      <a:pt x="71" y="547"/>
                    </a:lnTo>
                    <a:lnTo>
                      <a:pt x="46" y="509"/>
                    </a:lnTo>
                    <a:lnTo>
                      <a:pt x="26" y="470"/>
                    </a:lnTo>
                    <a:lnTo>
                      <a:pt x="12" y="429"/>
                    </a:lnTo>
                    <a:lnTo>
                      <a:pt x="4" y="385"/>
                    </a:lnTo>
                    <a:lnTo>
                      <a:pt x="0" y="340"/>
                    </a:lnTo>
                    <a:lnTo>
                      <a:pt x="4" y="294"/>
                    </a:lnTo>
                    <a:lnTo>
                      <a:pt x="12" y="251"/>
                    </a:lnTo>
                    <a:lnTo>
                      <a:pt x="26" y="210"/>
                    </a:lnTo>
                    <a:lnTo>
                      <a:pt x="46" y="170"/>
                    </a:lnTo>
                    <a:lnTo>
                      <a:pt x="71" y="133"/>
                    </a:lnTo>
                    <a:lnTo>
                      <a:pt x="99" y="99"/>
                    </a:lnTo>
                    <a:lnTo>
                      <a:pt x="134" y="69"/>
                    </a:lnTo>
                    <a:lnTo>
                      <a:pt x="170" y="44"/>
                    </a:lnTo>
                    <a:lnTo>
                      <a:pt x="210" y="25"/>
                    </a:lnTo>
                    <a:lnTo>
                      <a:pt x="252" y="11"/>
                    </a:lnTo>
                    <a:lnTo>
                      <a:pt x="296" y="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9" name="Freeform 90"/>
              <p:cNvSpPr>
                <a:spLocks noEditPoints="1"/>
              </p:cNvSpPr>
              <p:nvPr/>
            </p:nvSpPr>
            <p:spPr bwMode="auto">
              <a:xfrm>
                <a:off x="2036763" y="1792288"/>
                <a:ext cx="1350963" cy="1350963"/>
              </a:xfrm>
              <a:custGeom>
                <a:avLst/>
                <a:gdLst>
                  <a:gd name="T0" fmla="*/ 387 w 851"/>
                  <a:gd name="T1" fmla="*/ 174 h 851"/>
                  <a:gd name="T2" fmla="*/ 311 w 851"/>
                  <a:gd name="T3" fmla="*/ 197 h 851"/>
                  <a:gd name="T4" fmla="*/ 245 w 851"/>
                  <a:gd name="T5" fmla="*/ 245 h 851"/>
                  <a:gd name="T6" fmla="*/ 197 w 851"/>
                  <a:gd name="T7" fmla="*/ 312 h 851"/>
                  <a:gd name="T8" fmla="*/ 173 w 851"/>
                  <a:gd name="T9" fmla="*/ 386 h 851"/>
                  <a:gd name="T10" fmla="*/ 173 w 851"/>
                  <a:gd name="T11" fmla="*/ 465 h 851"/>
                  <a:gd name="T12" fmla="*/ 197 w 851"/>
                  <a:gd name="T13" fmla="*/ 539 h 851"/>
                  <a:gd name="T14" fmla="*/ 245 w 851"/>
                  <a:gd name="T15" fmla="*/ 606 h 851"/>
                  <a:gd name="T16" fmla="*/ 311 w 851"/>
                  <a:gd name="T17" fmla="*/ 654 h 851"/>
                  <a:gd name="T18" fmla="*/ 387 w 851"/>
                  <a:gd name="T19" fmla="*/ 678 h 851"/>
                  <a:gd name="T20" fmla="*/ 465 w 851"/>
                  <a:gd name="T21" fmla="*/ 678 h 851"/>
                  <a:gd name="T22" fmla="*/ 540 w 851"/>
                  <a:gd name="T23" fmla="*/ 654 h 851"/>
                  <a:gd name="T24" fmla="*/ 606 w 851"/>
                  <a:gd name="T25" fmla="*/ 606 h 851"/>
                  <a:gd name="T26" fmla="*/ 654 w 851"/>
                  <a:gd name="T27" fmla="*/ 539 h 851"/>
                  <a:gd name="T28" fmla="*/ 678 w 851"/>
                  <a:gd name="T29" fmla="*/ 465 h 851"/>
                  <a:gd name="T30" fmla="*/ 678 w 851"/>
                  <a:gd name="T31" fmla="*/ 386 h 851"/>
                  <a:gd name="T32" fmla="*/ 654 w 851"/>
                  <a:gd name="T33" fmla="*/ 312 h 851"/>
                  <a:gd name="T34" fmla="*/ 606 w 851"/>
                  <a:gd name="T35" fmla="*/ 245 h 851"/>
                  <a:gd name="T36" fmla="*/ 540 w 851"/>
                  <a:gd name="T37" fmla="*/ 197 h 851"/>
                  <a:gd name="T38" fmla="*/ 465 w 851"/>
                  <a:gd name="T39" fmla="*/ 174 h 851"/>
                  <a:gd name="T40" fmla="*/ 426 w 851"/>
                  <a:gd name="T41" fmla="*/ 0 h 851"/>
                  <a:gd name="T42" fmla="*/ 521 w 851"/>
                  <a:gd name="T43" fmla="*/ 11 h 851"/>
                  <a:gd name="T44" fmla="*/ 611 w 851"/>
                  <a:gd name="T45" fmla="*/ 42 h 851"/>
                  <a:gd name="T46" fmla="*/ 690 w 851"/>
                  <a:gd name="T47" fmla="*/ 93 h 851"/>
                  <a:gd name="T48" fmla="*/ 763 w 851"/>
                  <a:gd name="T49" fmla="*/ 165 h 851"/>
                  <a:gd name="T50" fmla="*/ 815 w 851"/>
                  <a:gd name="T51" fmla="*/ 253 h 851"/>
                  <a:gd name="T52" fmla="*/ 845 w 851"/>
                  <a:gd name="T53" fmla="*/ 350 h 851"/>
                  <a:gd name="T54" fmla="*/ 851 w 851"/>
                  <a:gd name="T55" fmla="*/ 451 h 851"/>
                  <a:gd name="T56" fmla="*/ 834 w 851"/>
                  <a:gd name="T57" fmla="*/ 550 h 851"/>
                  <a:gd name="T58" fmla="*/ 791 w 851"/>
                  <a:gd name="T59" fmla="*/ 644 h 851"/>
                  <a:gd name="T60" fmla="*/ 727 w 851"/>
                  <a:gd name="T61" fmla="*/ 727 h 851"/>
                  <a:gd name="T62" fmla="*/ 652 w 851"/>
                  <a:gd name="T63" fmla="*/ 787 h 851"/>
                  <a:gd name="T64" fmla="*/ 566 w 851"/>
                  <a:gd name="T65" fmla="*/ 828 h 851"/>
                  <a:gd name="T66" fmla="*/ 474 w 851"/>
                  <a:gd name="T67" fmla="*/ 849 h 851"/>
                  <a:gd name="T68" fmla="*/ 377 w 851"/>
                  <a:gd name="T69" fmla="*/ 849 h 851"/>
                  <a:gd name="T70" fmla="*/ 285 w 851"/>
                  <a:gd name="T71" fmla="*/ 828 h 851"/>
                  <a:gd name="T72" fmla="*/ 199 w 851"/>
                  <a:gd name="T73" fmla="*/ 787 h 851"/>
                  <a:gd name="T74" fmla="*/ 124 w 851"/>
                  <a:gd name="T75" fmla="*/ 727 h 851"/>
                  <a:gd name="T76" fmla="*/ 65 w 851"/>
                  <a:gd name="T77" fmla="*/ 651 h 851"/>
                  <a:gd name="T78" fmla="*/ 24 w 851"/>
                  <a:gd name="T79" fmla="*/ 567 h 851"/>
                  <a:gd name="T80" fmla="*/ 3 w 851"/>
                  <a:gd name="T81" fmla="*/ 473 h 851"/>
                  <a:gd name="T82" fmla="*/ 3 w 851"/>
                  <a:gd name="T83" fmla="*/ 378 h 851"/>
                  <a:gd name="T84" fmla="*/ 24 w 851"/>
                  <a:gd name="T85" fmla="*/ 284 h 851"/>
                  <a:gd name="T86" fmla="*/ 65 w 851"/>
                  <a:gd name="T87" fmla="*/ 200 h 851"/>
                  <a:gd name="T88" fmla="*/ 124 w 851"/>
                  <a:gd name="T89" fmla="*/ 125 h 851"/>
                  <a:gd name="T90" fmla="*/ 199 w 851"/>
                  <a:gd name="T91" fmla="*/ 64 h 851"/>
                  <a:gd name="T92" fmla="*/ 285 w 851"/>
                  <a:gd name="T93" fmla="*/ 23 h 851"/>
                  <a:gd name="T94" fmla="*/ 377 w 851"/>
                  <a:gd name="T95" fmla="*/ 2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1" h="851">
                    <a:moveTo>
                      <a:pt x="426" y="170"/>
                    </a:moveTo>
                    <a:lnTo>
                      <a:pt x="387" y="174"/>
                    </a:lnTo>
                    <a:lnTo>
                      <a:pt x="348" y="182"/>
                    </a:lnTo>
                    <a:lnTo>
                      <a:pt x="311" y="197"/>
                    </a:lnTo>
                    <a:lnTo>
                      <a:pt x="276" y="218"/>
                    </a:lnTo>
                    <a:lnTo>
                      <a:pt x="245" y="245"/>
                    </a:lnTo>
                    <a:lnTo>
                      <a:pt x="218" y="277"/>
                    </a:lnTo>
                    <a:lnTo>
                      <a:pt x="197" y="312"/>
                    </a:lnTo>
                    <a:lnTo>
                      <a:pt x="182" y="348"/>
                    </a:lnTo>
                    <a:lnTo>
                      <a:pt x="173" y="386"/>
                    </a:lnTo>
                    <a:lnTo>
                      <a:pt x="170" y="426"/>
                    </a:lnTo>
                    <a:lnTo>
                      <a:pt x="173" y="465"/>
                    </a:lnTo>
                    <a:lnTo>
                      <a:pt x="182" y="503"/>
                    </a:lnTo>
                    <a:lnTo>
                      <a:pt x="197" y="539"/>
                    </a:lnTo>
                    <a:lnTo>
                      <a:pt x="218" y="574"/>
                    </a:lnTo>
                    <a:lnTo>
                      <a:pt x="245" y="606"/>
                    </a:lnTo>
                    <a:lnTo>
                      <a:pt x="276" y="632"/>
                    </a:lnTo>
                    <a:lnTo>
                      <a:pt x="311" y="654"/>
                    </a:lnTo>
                    <a:lnTo>
                      <a:pt x="348" y="668"/>
                    </a:lnTo>
                    <a:lnTo>
                      <a:pt x="387" y="678"/>
                    </a:lnTo>
                    <a:lnTo>
                      <a:pt x="426" y="681"/>
                    </a:lnTo>
                    <a:lnTo>
                      <a:pt x="465" y="678"/>
                    </a:lnTo>
                    <a:lnTo>
                      <a:pt x="503" y="668"/>
                    </a:lnTo>
                    <a:lnTo>
                      <a:pt x="540" y="654"/>
                    </a:lnTo>
                    <a:lnTo>
                      <a:pt x="575" y="632"/>
                    </a:lnTo>
                    <a:lnTo>
                      <a:pt x="606" y="606"/>
                    </a:lnTo>
                    <a:lnTo>
                      <a:pt x="633" y="574"/>
                    </a:lnTo>
                    <a:lnTo>
                      <a:pt x="654" y="539"/>
                    </a:lnTo>
                    <a:lnTo>
                      <a:pt x="669" y="503"/>
                    </a:lnTo>
                    <a:lnTo>
                      <a:pt x="678" y="465"/>
                    </a:lnTo>
                    <a:lnTo>
                      <a:pt x="682" y="426"/>
                    </a:lnTo>
                    <a:lnTo>
                      <a:pt x="678" y="386"/>
                    </a:lnTo>
                    <a:lnTo>
                      <a:pt x="669" y="348"/>
                    </a:lnTo>
                    <a:lnTo>
                      <a:pt x="654" y="312"/>
                    </a:lnTo>
                    <a:lnTo>
                      <a:pt x="633" y="277"/>
                    </a:lnTo>
                    <a:lnTo>
                      <a:pt x="606" y="245"/>
                    </a:lnTo>
                    <a:lnTo>
                      <a:pt x="575" y="218"/>
                    </a:lnTo>
                    <a:lnTo>
                      <a:pt x="540" y="197"/>
                    </a:lnTo>
                    <a:lnTo>
                      <a:pt x="503" y="182"/>
                    </a:lnTo>
                    <a:lnTo>
                      <a:pt x="465" y="174"/>
                    </a:lnTo>
                    <a:lnTo>
                      <a:pt x="426" y="170"/>
                    </a:lnTo>
                    <a:close/>
                    <a:moveTo>
                      <a:pt x="426" y="0"/>
                    </a:moveTo>
                    <a:lnTo>
                      <a:pt x="474" y="2"/>
                    </a:lnTo>
                    <a:lnTo>
                      <a:pt x="521" y="11"/>
                    </a:lnTo>
                    <a:lnTo>
                      <a:pt x="566" y="23"/>
                    </a:lnTo>
                    <a:lnTo>
                      <a:pt x="611" y="42"/>
                    </a:lnTo>
                    <a:lnTo>
                      <a:pt x="652" y="64"/>
                    </a:lnTo>
                    <a:lnTo>
                      <a:pt x="690" y="93"/>
                    </a:lnTo>
                    <a:lnTo>
                      <a:pt x="727" y="125"/>
                    </a:lnTo>
                    <a:lnTo>
                      <a:pt x="763" y="165"/>
                    </a:lnTo>
                    <a:lnTo>
                      <a:pt x="791" y="207"/>
                    </a:lnTo>
                    <a:lnTo>
                      <a:pt x="815" y="253"/>
                    </a:lnTo>
                    <a:lnTo>
                      <a:pt x="834" y="302"/>
                    </a:lnTo>
                    <a:lnTo>
                      <a:pt x="845" y="350"/>
                    </a:lnTo>
                    <a:lnTo>
                      <a:pt x="851" y="400"/>
                    </a:lnTo>
                    <a:lnTo>
                      <a:pt x="851" y="451"/>
                    </a:lnTo>
                    <a:lnTo>
                      <a:pt x="845" y="501"/>
                    </a:lnTo>
                    <a:lnTo>
                      <a:pt x="834" y="550"/>
                    </a:lnTo>
                    <a:lnTo>
                      <a:pt x="815" y="598"/>
                    </a:lnTo>
                    <a:lnTo>
                      <a:pt x="791" y="644"/>
                    </a:lnTo>
                    <a:lnTo>
                      <a:pt x="763" y="686"/>
                    </a:lnTo>
                    <a:lnTo>
                      <a:pt x="727" y="727"/>
                    </a:lnTo>
                    <a:lnTo>
                      <a:pt x="690" y="759"/>
                    </a:lnTo>
                    <a:lnTo>
                      <a:pt x="652" y="787"/>
                    </a:lnTo>
                    <a:lnTo>
                      <a:pt x="611" y="809"/>
                    </a:lnTo>
                    <a:lnTo>
                      <a:pt x="566" y="828"/>
                    </a:lnTo>
                    <a:lnTo>
                      <a:pt x="521" y="840"/>
                    </a:lnTo>
                    <a:lnTo>
                      <a:pt x="474" y="849"/>
                    </a:lnTo>
                    <a:lnTo>
                      <a:pt x="426" y="851"/>
                    </a:lnTo>
                    <a:lnTo>
                      <a:pt x="377" y="849"/>
                    </a:lnTo>
                    <a:lnTo>
                      <a:pt x="330" y="840"/>
                    </a:lnTo>
                    <a:lnTo>
                      <a:pt x="285" y="828"/>
                    </a:lnTo>
                    <a:lnTo>
                      <a:pt x="241" y="809"/>
                    </a:lnTo>
                    <a:lnTo>
                      <a:pt x="199" y="787"/>
                    </a:lnTo>
                    <a:lnTo>
                      <a:pt x="161" y="759"/>
                    </a:lnTo>
                    <a:lnTo>
                      <a:pt x="124" y="727"/>
                    </a:lnTo>
                    <a:lnTo>
                      <a:pt x="92" y="691"/>
                    </a:lnTo>
                    <a:lnTo>
                      <a:pt x="65" y="651"/>
                    </a:lnTo>
                    <a:lnTo>
                      <a:pt x="41" y="610"/>
                    </a:lnTo>
                    <a:lnTo>
                      <a:pt x="24" y="567"/>
                    </a:lnTo>
                    <a:lnTo>
                      <a:pt x="10" y="521"/>
                    </a:lnTo>
                    <a:lnTo>
                      <a:pt x="3" y="473"/>
                    </a:lnTo>
                    <a:lnTo>
                      <a:pt x="0" y="426"/>
                    </a:lnTo>
                    <a:lnTo>
                      <a:pt x="3" y="378"/>
                    </a:lnTo>
                    <a:lnTo>
                      <a:pt x="10" y="330"/>
                    </a:lnTo>
                    <a:lnTo>
                      <a:pt x="24" y="284"/>
                    </a:lnTo>
                    <a:lnTo>
                      <a:pt x="41" y="241"/>
                    </a:lnTo>
                    <a:lnTo>
                      <a:pt x="65" y="200"/>
                    </a:lnTo>
                    <a:lnTo>
                      <a:pt x="92" y="160"/>
                    </a:lnTo>
                    <a:lnTo>
                      <a:pt x="124" y="125"/>
                    </a:lnTo>
                    <a:lnTo>
                      <a:pt x="161" y="93"/>
                    </a:lnTo>
                    <a:lnTo>
                      <a:pt x="199" y="64"/>
                    </a:lnTo>
                    <a:lnTo>
                      <a:pt x="241" y="42"/>
                    </a:lnTo>
                    <a:lnTo>
                      <a:pt x="285" y="23"/>
                    </a:lnTo>
                    <a:lnTo>
                      <a:pt x="330" y="11"/>
                    </a:lnTo>
                    <a:lnTo>
                      <a:pt x="377" y="2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0" name="Freeform 91"/>
              <p:cNvSpPr>
                <a:spLocks noEditPoints="1"/>
              </p:cNvSpPr>
              <p:nvPr/>
            </p:nvSpPr>
            <p:spPr bwMode="auto">
              <a:xfrm>
                <a:off x="889000" y="2938463"/>
                <a:ext cx="1350963" cy="1350963"/>
              </a:xfrm>
              <a:custGeom>
                <a:avLst/>
                <a:gdLst>
                  <a:gd name="T0" fmla="*/ 387 w 851"/>
                  <a:gd name="T1" fmla="*/ 174 h 851"/>
                  <a:gd name="T2" fmla="*/ 311 w 851"/>
                  <a:gd name="T3" fmla="*/ 198 h 851"/>
                  <a:gd name="T4" fmla="*/ 245 w 851"/>
                  <a:gd name="T5" fmla="*/ 245 h 851"/>
                  <a:gd name="T6" fmla="*/ 197 w 851"/>
                  <a:gd name="T7" fmla="*/ 312 h 851"/>
                  <a:gd name="T8" fmla="*/ 173 w 851"/>
                  <a:gd name="T9" fmla="*/ 387 h 851"/>
                  <a:gd name="T10" fmla="*/ 173 w 851"/>
                  <a:gd name="T11" fmla="*/ 465 h 851"/>
                  <a:gd name="T12" fmla="*/ 197 w 851"/>
                  <a:gd name="T13" fmla="*/ 539 h 851"/>
                  <a:gd name="T14" fmla="*/ 245 w 851"/>
                  <a:gd name="T15" fmla="*/ 607 h 851"/>
                  <a:gd name="T16" fmla="*/ 311 w 851"/>
                  <a:gd name="T17" fmla="*/ 654 h 851"/>
                  <a:gd name="T18" fmla="*/ 387 w 851"/>
                  <a:gd name="T19" fmla="*/ 679 h 851"/>
                  <a:gd name="T20" fmla="*/ 466 w 851"/>
                  <a:gd name="T21" fmla="*/ 679 h 851"/>
                  <a:gd name="T22" fmla="*/ 540 w 851"/>
                  <a:gd name="T23" fmla="*/ 654 h 851"/>
                  <a:gd name="T24" fmla="*/ 606 w 851"/>
                  <a:gd name="T25" fmla="*/ 607 h 851"/>
                  <a:gd name="T26" fmla="*/ 655 w 851"/>
                  <a:gd name="T27" fmla="*/ 539 h 851"/>
                  <a:gd name="T28" fmla="*/ 678 w 851"/>
                  <a:gd name="T29" fmla="*/ 465 h 851"/>
                  <a:gd name="T30" fmla="*/ 678 w 851"/>
                  <a:gd name="T31" fmla="*/ 387 h 851"/>
                  <a:gd name="T32" fmla="*/ 655 w 851"/>
                  <a:gd name="T33" fmla="*/ 312 h 851"/>
                  <a:gd name="T34" fmla="*/ 606 w 851"/>
                  <a:gd name="T35" fmla="*/ 245 h 851"/>
                  <a:gd name="T36" fmla="*/ 540 w 851"/>
                  <a:gd name="T37" fmla="*/ 198 h 851"/>
                  <a:gd name="T38" fmla="*/ 466 w 851"/>
                  <a:gd name="T39" fmla="*/ 174 h 851"/>
                  <a:gd name="T40" fmla="*/ 426 w 851"/>
                  <a:gd name="T41" fmla="*/ 0 h 851"/>
                  <a:gd name="T42" fmla="*/ 522 w 851"/>
                  <a:gd name="T43" fmla="*/ 11 h 851"/>
                  <a:gd name="T44" fmla="*/ 611 w 851"/>
                  <a:gd name="T45" fmla="*/ 42 h 851"/>
                  <a:gd name="T46" fmla="*/ 691 w 851"/>
                  <a:gd name="T47" fmla="*/ 93 h 851"/>
                  <a:gd name="T48" fmla="*/ 763 w 851"/>
                  <a:gd name="T49" fmla="*/ 165 h 851"/>
                  <a:gd name="T50" fmla="*/ 815 w 851"/>
                  <a:gd name="T51" fmla="*/ 254 h 851"/>
                  <a:gd name="T52" fmla="*/ 845 w 851"/>
                  <a:gd name="T53" fmla="*/ 350 h 851"/>
                  <a:gd name="T54" fmla="*/ 851 w 851"/>
                  <a:gd name="T55" fmla="*/ 451 h 851"/>
                  <a:gd name="T56" fmla="*/ 834 w 851"/>
                  <a:gd name="T57" fmla="*/ 551 h 851"/>
                  <a:gd name="T58" fmla="*/ 791 w 851"/>
                  <a:gd name="T59" fmla="*/ 644 h 851"/>
                  <a:gd name="T60" fmla="*/ 727 w 851"/>
                  <a:gd name="T61" fmla="*/ 727 h 851"/>
                  <a:gd name="T62" fmla="*/ 652 w 851"/>
                  <a:gd name="T63" fmla="*/ 787 h 851"/>
                  <a:gd name="T64" fmla="*/ 566 w 851"/>
                  <a:gd name="T65" fmla="*/ 828 h 851"/>
                  <a:gd name="T66" fmla="*/ 474 w 851"/>
                  <a:gd name="T67" fmla="*/ 849 h 851"/>
                  <a:gd name="T68" fmla="*/ 377 w 851"/>
                  <a:gd name="T69" fmla="*/ 849 h 851"/>
                  <a:gd name="T70" fmla="*/ 285 w 851"/>
                  <a:gd name="T71" fmla="*/ 828 h 851"/>
                  <a:gd name="T72" fmla="*/ 199 w 851"/>
                  <a:gd name="T73" fmla="*/ 787 h 851"/>
                  <a:gd name="T74" fmla="*/ 125 w 851"/>
                  <a:gd name="T75" fmla="*/ 727 h 851"/>
                  <a:gd name="T76" fmla="*/ 65 w 851"/>
                  <a:gd name="T77" fmla="*/ 651 h 851"/>
                  <a:gd name="T78" fmla="*/ 24 w 851"/>
                  <a:gd name="T79" fmla="*/ 567 h 851"/>
                  <a:gd name="T80" fmla="*/ 3 w 851"/>
                  <a:gd name="T81" fmla="*/ 474 h 851"/>
                  <a:gd name="T82" fmla="*/ 3 w 851"/>
                  <a:gd name="T83" fmla="*/ 378 h 851"/>
                  <a:gd name="T84" fmla="*/ 24 w 851"/>
                  <a:gd name="T85" fmla="*/ 285 h 851"/>
                  <a:gd name="T86" fmla="*/ 65 w 851"/>
                  <a:gd name="T87" fmla="*/ 200 h 851"/>
                  <a:gd name="T88" fmla="*/ 125 w 851"/>
                  <a:gd name="T89" fmla="*/ 124 h 851"/>
                  <a:gd name="T90" fmla="*/ 199 w 851"/>
                  <a:gd name="T91" fmla="*/ 65 h 851"/>
                  <a:gd name="T92" fmla="*/ 285 w 851"/>
                  <a:gd name="T93" fmla="*/ 24 h 851"/>
                  <a:gd name="T94" fmla="*/ 377 w 851"/>
                  <a:gd name="T95" fmla="*/ 2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51" h="851">
                    <a:moveTo>
                      <a:pt x="426" y="170"/>
                    </a:moveTo>
                    <a:lnTo>
                      <a:pt x="387" y="174"/>
                    </a:lnTo>
                    <a:lnTo>
                      <a:pt x="349" y="183"/>
                    </a:lnTo>
                    <a:lnTo>
                      <a:pt x="311" y="198"/>
                    </a:lnTo>
                    <a:lnTo>
                      <a:pt x="276" y="219"/>
                    </a:lnTo>
                    <a:lnTo>
                      <a:pt x="245" y="245"/>
                    </a:lnTo>
                    <a:lnTo>
                      <a:pt x="218" y="277"/>
                    </a:lnTo>
                    <a:lnTo>
                      <a:pt x="197" y="312"/>
                    </a:lnTo>
                    <a:lnTo>
                      <a:pt x="182" y="348"/>
                    </a:lnTo>
                    <a:lnTo>
                      <a:pt x="173" y="387"/>
                    </a:lnTo>
                    <a:lnTo>
                      <a:pt x="171" y="426"/>
                    </a:lnTo>
                    <a:lnTo>
                      <a:pt x="173" y="465"/>
                    </a:lnTo>
                    <a:lnTo>
                      <a:pt x="182" y="503"/>
                    </a:lnTo>
                    <a:lnTo>
                      <a:pt x="197" y="539"/>
                    </a:lnTo>
                    <a:lnTo>
                      <a:pt x="218" y="574"/>
                    </a:lnTo>
                    <a:lnTo>
                      <a:pt x="245" y="607"/>
                    </a:lnTo>
                    <a:lnTo>
                      <a:pt x="276" y="633"/>
                    </a:lnTo>
                    <a:lnTo>
                      <a:pt x="311" y="654"/>
                    </a:lnTo>
                    <a:lnTo>
                      <a:pt x="349" y="669"/>
                    </a:lnTo>
                    <a:lnTo>
                      <a:pt x="387" y="679"/>
                    </a:lnTo>
                    <a:lnTo>
                      <a:pt x="426" y="681"/>
                    </a:lnTo>
                    <a:lnTo>
                      <a:pt x="466" y="679"/>
                    </a:lnTo>
                    <a:lnTo>
                      <a:pt x="503" y="669"/>
                    </a:lnTo>
                    <a:lnTo>
                      <a:pt x="540" y="654"/>
                    </a:lnTo>
                    <a:lnTo>
                      <a:pt x="575" y="633"/>
                    </a:lnTo>
                    <a:lnTo>
                      <a:pt x="606" y="607"/>
                    </a:lnTo>
                    <a:lnTo>
                      <a:pt x="633" y="574"/>
                    </a:lnTo>
                    <a:lnTo>
                      <a:pt x="655" y="539"/>
                    </a:lnTo>
                    <a:lnTo>
                      <a:pt x="670" y="503"/>
                    </a:lnTo>
                    <a:lnTo>
                      <a:pt x="678" y="465"/>
                    </a:lnTo>
                    <a:lnTo>
                      <a:pt x="682" y="426"/>
                    </a:lnTo>
                    <a:lnTo>
                      <a:pt x="678" y="387"/>
                    </a:lnTo>
                    <a:lnTo>
                      <a:pt x="670" y="348"/>
                    </a:lnTo>
                    <a:lnTo>
                      <a:pt x="655" y="312"/>
                    </a:lnTo>
                    <a:lnTo>
                      <a:pt x="633" y="277"/>
                    </a:lnTo>
                    <a:lnTo>
                      <a:pt x="606" y="245"/>
                    </a:lnTo>
                    <a:lnTo>
                      <a:pt x="575" y="219"/>
                    </a:lnTo>
                    <a:lnTo>
                      <a:pt x="540" y="198"/>
                    </a:lnTo>
                    <a:lnTo>
                      <a:pt x="503" y="183"/>
                    </a:lnTo>
                    <a:lnTo>
                      <a:pt x="466" y="174"/>
                    </a:lnTo>
                    <a:lnTo>
                      <a:pt x="426" y="170"/>
                    </a:lnTo>
                    <a:close/>
                    <a:moveTo>
                      <a:pt x="426" y="0"/>
                    </a:moveTo>
                    <a:lnTo>
                      <a:pt x="474" y="2"/>
                    </a:lnTo>
                    <a:lnTo>
                      <a:pt x="522" y="11"/>
                    </a:lnTo>
                    <a:lnTo>
                      <a:pt x="566" y="24"/>
                    </a:lnTo>
                    <a:lnTo>
                      <a:pt x="611" y="42"/>
                    </a:lnTo>
                    <a:lnTo>
                      <a:pt x="652" y="65"/>
                    </a:lnTo>
                    <a:lnTo>
                      <a:pt x="691" y="93"/>
                    </a:lnTo>
                    <a:lnTo>
                      <a:pt x="727" y="124"/>
                    </a:lnTo>
                    <a:lnTo>
                      <a:pt x="763" y="165"/>
                    </a:lnTo>
                    <a:lnTo>
                      <a:pt x="791" y="208"/>
                    </a:lnTo>
                    <a:lnTo>
                      <a:pt x="815" y="254"/>
                    </a:lnTo>
                    <a:lnTo>
                      <a:pt x="834" y="302"/>
                    </a:lnTo>
                    <a:lnTo>
                      <a:pt x="845" y="350"/>
                    </a:lnTo>
                    <a:lnTo>
                      <a:pt x="851" y="400"/>
                    </a:lnTo>
                    <a:lnTo>
                      <a:pt x="851" y="451"/>
                    </a:lnTo>
                    <a:lnTo>
                      <a:pt x="845" y="501"/>
                    </a:lnTo>
                    <a:lnTo>
                      <a:pt x="834" y="551"/>
                    </a:lnTo>
                    <a:lnTo>
                      <a:pt x="815" y="598"/>
                    </a:lnTo>
                    <a:lnTo>
                      <a:pt x="791" y="644"/>
                    </a:lnTo>
                    <a:lnTo>
                      <a:pt x="763" y="686"/>
                    </a:lnTo>
                    <a:lnTo>
                      <a:pt x="727" y="727"/>
                    </a:lnTo>
                    <a:lnTo>
                      <a:pt x="691" y="759"/>
                    </a:lnTo>
                    <a:lnTo>
                      <a:pt x="652" y="787"/>
                    </a:lnTo>
                    <a:lnTo>
                      <a:pt x="611" y="809"/>
                    </a:lnTo>
                    <a:lnTo>
                      <a:pt x="566" y="828"/>
                    </a:lnTo>
                    <a:lnTo>
                      <a:pt x="522" y="840"/>
                    </a:lnTo>
                    <a:lnTo>
                      <a:pt x="474" y="849"/>
                    </a:lnTo>
                    <a:lnTo>
                      <a:pt x="426" y="851"/>
                    </a:lnTo>
                    <a:lnTo>
                      <a:pt x="377" y="849"/>
                    </a:lnTo>
                    <a:lnTo>
                      <a:pt x="330" y="840"/>
                    </a:lnTo>
                    <a:lnTo>
                      <a:pt x="285" y="828"/>
                    </a:lnTo>
                    <a:lnTo>
                      <a:pt x="242" y="809"/>
                    </a:lnTo>
                    <a:lnTo>
                      <a:pt x="199" y="787"/>
                    </a:lnTo>
                    <a:lnTo>
                      <a:pt x="161" y="759"/>
                    </a:lnTo>
                    <a:lnTo>
                      <a:pt x="125" y="727"/>
                    </a:lnTo>
                    <a:lnTo>
                      <a:pt x="92" y="691"/>
                    </a:lnTo>
                    <a:lnTo>
                      <a:pt x="65" y="651"/>
                    </a:lnTo>
                    <a:lnTo>
                      <a:pt x="41" y="610"/>
                    </a:lnTo>
                    <a:lnTo>
                      <a:pt x="24" y="567"/>
                    </a:lnTo>
                    <a:lnTo>
                      <a:pt x="10" y="521"/>
                    </a:lnTo>
                    <a:lnTo>
                      <a:pt x="3" y="474"/>
                    </a:lnTo>
                    <a:lnTo>
                      <a:pt x="0" y="426"/>
                    </a:lnTo>
                    <a:lnTo>
                      <a:pt x="3" y="378"/>
                    </a:lnTo>
                    <a:lnTo>
                      <a:pt x="10" y="331"/>
                    </a:lnTo>
                    <a:lnTo>
                      <a:pt x="24" y="285"/>
                    </a:lnTo>
                    <a:lnTo>
                      <a:pt x="41" y="241"/>
                    </a:lnTo>
                    <a:lnTo>
                      <a:pt x="65" y="200"/>
                    </a:lnTo>
                    <a:lnTo>
                      <a:pt x="92" y="160"/>
                    </a:lnTo>
                    <a:lnTo>
                      <a:pt x="125" y="124"/>
                    </a:lnTo>
                    <a:lnTo>
                      <a:pt x="161" y="93"/>
                    </a:lnTo>
                    <a:lnTo>
                      <a:pt x="199" y="65"/>
                    </a:lnTo>
                    <a:lnTo>
                      <a:pt x="242" y="42"/>
                    </a:lnTo>
                    <a:lnTo>
                      <a:pt x="285" y="24"/>
                    </a:lnTo>
                    <a:lnTo>
                      <a:pt x="330" y="11"/>
                    </a:lnTo>
                    <a:lnTo>
                      <a:pt x="377" y="2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1" name="Freeform 92"/>
              <p:cNvSpPr>
                <a:spLocks/>
              </p:cNvSpPr>
              <p:nvPr/>
            </p:nvSpPr>
            <p:spPr bwMode="auto">
              <a:xfrm>
                <a:off x="3336925" y="0"/>
                <a:ext cx="1846263" cy="1843088"/>
              </a:xfrm>
              <a:custGeom>
                <a:avLst/>
                <a:gdLst>
                  <a:gd name="T0" fmla="*/ 1071 w 1163"/>
                  <a:gd name="T1" fmla="*/ 0 h 1161"/>
                  <a:gd name="T2" fmla="*/ 1089 w 1163"/>
                  <a:gd name="T3" fmla="*/ 1 h 1161"/>
                  <a:gd name="T4" fmla="*/ 1107 w 1163"/>
                  <a:gd name="T5" fmla="*/ 5 h 1161"/>
                  <a:gd name="T6" fmla="*/ 1123 w 1163"/>
                  <a:gd name="T7" fmla="*/ 14 h 1161"/>
                  <a:gd name="T8" fmla="*/ 1138 w 1163"/>
                  <a:gd name="T9" fmla="*/ 25 h 1161"/>
                  <a:gd name="T10" fmla="*/ 1149 w 1163"/>
                  <a:gd name="T11" fmla="*/ 40 h 1161"/>
                  <a:gd name="T12" fmla="*/ 1157 w 1163"/>
                  <a:gd name="T13" fmla="*/ 56 h 1161"/>
                  <a:gd name="T14" fmla="*/ 1162 w 1163"/>
                  <a:gd name="T15" fmla="*/ 73 h 1161"/>
                  <a:gd name="T16" fmla="*/ 1163 w 1163"/>
                  <a:gd name="T17" fmla="*/ 91 h 1161"/>
                  <a:gd name="T18" fmla="*/ 1154 w 1163"/>
                  <a:gd name="T19" fmla="*/ 219 h 1161"/>
                  <a:gd name="T20" fmla="*/ 1138 w 1163"/>
                  <a:gd name="T21" fmla="*/ 349 h 1161"/>
                  <a:gd name="T22" fmla="*/ 1116 w 1163"/>
                  <a:gd name="T23" fmla="*/ 482 h 1161"/>
                  <a:gd name="T24" fmla="*/ 1086 w 1163"/>
                  <a:gd name="T25" fmla="*/ 617 h 1161"/>
                  <a:gd name="T26" fmla="*/ 1050 w 1163"/>
                  <a:gd name="T27" fmla="*/ 751 h 1161"/>
                  <a:gd name="T28" fmla="*/ 1006 w 1163"/>
                  <a:gd name="T29" fmla="*/ 888 h 1161"/>
                  <a:gd name="T30" fmla="*/ 956 w 1163"/>
                  <a:gd name="T31" fmla="*/ 1024 h 1161"/>
                  <a:gd name="T32" fmla="*/ 900 w 1163"/>
                  <a:gd name="T33" fmla="*/ 1161 h 1161"/>
                  <a:gd name="T34" fmla="*/ 0 w 1163"/>
                  <a:gd name="T35" fmla="*/ 262 h 1161"/>
                  <a:gd name="T36" fmla="*/ 138 w 1163"/>
                  <a:gd name="T37" fmla="*/ 206 h 1161"/>
                  <a:gd name="T38" fmla="*/ 275 w 1163"/>
                  <a:gd name="T39" fmla="*/ 157 h 1161"/>
                  <a:gd name="T40" fmla="*/ 410 w 1163"/>
                  <a:gd name="T41" fmla="*/ 113 h 1161"/>
                  <a:gd name="T42" fmla="*/ 546 w 1163"/>
                  <a:gd name="T43" fmla="*/ 77 h 1161"/>
                  <a:gd name="T44" fmla="*/ 680 w 1163"/>
                  <a:gd name="T45" fmla="*/ 47 h 1161"/>
                  <a:gd name="T46" fmla="*/ 812 w 1163"/>
                  <a:gd name="T47" fmla="*/ 25 h 1161"/>
                  <a:gd name="T48" fmla="*/ 943 w 1163"/>
                  <a:gd name="T49" fmla="*/ 9 h 1161"/>
                  <a:gd name="T50" fmla="*/ 1071 w 1163"/>
                  <a:gd name="T51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63" h="1161">
                    <a:moveTo>
                      <a:pt x="1071" y="0"/>
                    </a:moveTo>
                    <a:lnTo>
                      <a:pt x="1089" y="1"/>
                    </a:lnTo>
                    <a:lnTo>
                      <a:pt x="1107" y="5"/>
                    </a:lnTo>
                    <a:lnTo>
                      <a:pt x="1123" y="14"/>
                    </a:lnTo>
                    <a:lnTo>
                      <a:pt x="1138" y="25"/>
                    </a:lnTo>
                    <a:lnTo>
                      <a:pt x="1149" y="40"/>
                    </a:lnTo>
                    <a:lnTo>
                      <a:pt x="1157" y="56"/>
                    </a:lnTo>
                    <a:lnTo>
                      <a:pt x="1162" y="73"/>
                    </a:lnTo>
                    <a:lnTo>
                      <a:pt x="1163" y="91"/>
                    </a:lnTo>
                    <a:lnTo>
                      <a:pt x="1154" y="219"/>
                    </a:lnTo>
                    <a:lnTo>
                      <a:pt x="1138" y="349"/>
                    </a:lnTo>
                    <a:lnTo>
                      <a:pt x="1116" y="482"/>
                    </a:lnTo>
                    <a:lnTo>
                      <a:pt x="1086" y="617"/>
                    </a:lnTo>
                    <a:lnTo>
                      <a:pt x="1050" y="751"/>
                    </a:lnTo>
                    <a:lnTo>
                      <a:pt x="1006" y="888"/>
                    </a:lnTo>
                    <a:lnTo>
                      <a:pt x="956" y="1024"/>
                    </a:lnTo>
                    <a:lnTo>
                      <a:pt x="900" y="1161"/>
                    </a:lnTo>
                    <a:lnTo>
                      <a:pt x="0" y="262"/>
                    </a:lnTo>
                    <a:lnTo>
                      <a:pt x="138" y="206"/>
                    </a:lnTo>
                    <a:lnTo>
                      <a:pt x="275" y="157"/>
                    </a:lnTo>
                    <a:lnTo>
                      <a:pt x="410" y="113"/>
                    </a:lnTo>
                    <a:lnTo>
                      <a:pt x="546" y="77"/>
                    </a:lnTo>
                    <a:lnTo>
                      <a:pt x="680" y="47"/>
                    </a:lnTo>
                    <a:lnTo>
                      <a:pt x="812" y="25"/>
                    </a:lnTo>
                    <a:lnTo>
                      <a:pt x="943" y="9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183" name="Google Shape;115;p18">
            <a:extLst>
              <a:ext uri="{FF2B5EF4-FFF2-40B4-BE49-F238E27FC236}">
                <a16:creationId xmlns:a16="http://schemas.microsoft.com/office/drawing/2014/main" id="{C27F85C7-96BA-4F85-88A6-AC6C132CD178}"/>
              </a:ext>
            </a:extLst>
          </p:cNvPr>
          <p:cNvSpPr txBox="1">
            <a:spLocks/>
          </p:cNvSpPr>
          <p:nvPr/>
        </p:nvSpPr>
        <p:spPr>
          <a:xfrm>
            <a:off x="3981177" y="2756860"/>
            <a:ext cx="8062569" cy="401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defTabSz="914400" fontAlgn="base">
              <a:spcAft>
                <a:spcPts val="600"/>
              </a:spcAft>
            </a:pPr>
            <a:r>
              <a:rPr lang="es-PE" kern="0" dirty="0">
                <a:solidFill>
                  <a:schemeClr val="bg1"/>
                </a:solidFill>
              </a:rPr>
              <a:t>21 años de Edad.</a:t>
            </a:r>
          </a:p>
          <a:p>
            <a:pPr defTabSz="914400" fontAlgn="base">
              <a:spcAft>
                <a:spcPts val="600"/>
              </a:spcAft>
            </a:pPr>
            <a:r>
              <a:rPr lang="es-PE" kern="0" dirty="0">
                <a:solidFill>
                  <a:schemeClr val="bg1"/>
                </a:solidFill>
              </a:rPr>
              <a:t>Estudios: Último ciclo de la carrera de TELEMÁTICA en IDAT.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sym typeface="Raleway Light"/>
            </a:endParaRPr>
          </a:p>
          <a:p>
            <a:pPr defTabSz="914400" fontAlgn="base">
              <a:spcAft>
                <a:spcPts val="600"/>
              </a:spcAft>
            </a:pPr>
            <a:r>
              <a:rPr lang="es-PE" kern="0" dirty="0">
                <a:solidFill>
                  <a:schemeClr val="bg1"/>
                </a:solidFill>
              </a:rPr>
              <a:t>Modalidad de Estudio: Beca otorgada por </a:t>
            </a:r>
            <a:r>
              <a:rPr lang="es-PE" kern="0" dirty="0" err="1">
                <a:solidFill>
                  <a:schemeClr val="bg1"/>
                </a:solidFill>
              </a:rPr>
              <a:t>Pronabec</a:t>
            </a:r>
            <a:r>
              <a:rPr lang="es-PE" kern="0" dirty="0">
                <a:solidFill>
                  <a:schemeClr val="bg1"/>
                </a:solidFill>
              </a:rPr>
              <a:t>.</a:t>
            </a:r>
          </a:p>
          <a:p>
            <a:pPr defTabSz="914400" fontAlgn="base">
              <a:spcAft>
                <a:spcPts val="600"/>
              </a:spcAft>
            </a:pPr>
            <a:r>
              <a:rPr lang="es-PE" kern="0" dirty="0">
                <a:solidFill>
                  <a:schemeClr val="bg1"/>
                </a:solidFill>
              </a:rPr>
              <a:t>Intereses profesionales: Investigar, producir y aplicar nuevas tecnologías de desarrollo de Software.</a:t>
            </a:r>
          </a:p>
          <a:p>
            <a:pPr defTabSz="914400" fontAlgn="base">
              <a:spcAft>
                <a:spcPts val="600"/>
              </a:spcAft>
            </a:pPr>
            <a:r>
              <a:rPr lang="es-PE" kern="0" dirty="0">
                <a:solidFill>
                  <a:schemeClr val="bg1"/>
                </a:solidFill>
              </a:rPr>
              <a:t>Motivación: Desarrollador Senior con posibilidad de alta especialización. 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sym typeface="Raleway Light"/>
            </a:endParaRPr>
          </a:p>
          <a:p>
            <a:pPr marL="457200" marR="0" lvl="0" indent="-342900" algn="l" defTabSz="914400" rtl="0" eaLnBrk="1" fontAlgn="base" latinLnBrk="0" hangingPunct="1">
              <a:lnSpc>
                <a:spcPct val="100000"/>
              </a:lnSpc>
              <a:spcAft>
                <a:spcPts val="600"/>
              </a:spcAft>
              <a:buClr>
                <a:srgbClr val="FFB600"/>
              </a:buClr>
              <a:buSzPts val="1800"/>
              <a:buFont typeface="Raleway Light"/>
              <a:buChar char="●"/>
              <a:tabLst/>
              <a:defRPr/>
            </a:pPr>
            <a:r>
              <a:rPr kumimoji="0" lang="es-PE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 Light"/>
                <a:sym typeface="Raleway Light"/>
              </a:rPr>
              <a:t>Intereses personales: </a:t>
            </a:r>
            <a:r>
              <a:rPr lang="es-PE" kern="0" dirty="0">
                <a:solidFill>
                  <a:schemeClr val="bg1"/>
                </a:solidFill>
              </a:rPr>
              <a:t>Participar en concursos de desarrollo, viajar a otros países, conocer expertos en Aplicaciones Móviles y contribuir al desarrollo de mi país con las nuevas tecnologías.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 Light"/>
              <a:sym typeface="Raleway Light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1CAAE16-E03A-49F8-9D4A-14F3BDF34760}"/>
              </a:ext>
            </a:extLst>
          </p:cNvPr>
          <p:cNvSpPr/>
          <p:nvPr/>
        </p:nvSpPr>
        <p:spPr>
          <a:xfrm>
            <a:off x="-35591" y="6309320"/>
            <a:ext cx="848592" cy="848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441B452C-967B-42CA-8691-3CEF2795E872}"/>
              </a:ext>
            </a:extLst>
          </p:cNvPr>
          <p:cNvSpPr/>
          <p:nvPr/>
        </p:nvSpPr>
        <p:spPr>
          <a:xfrm>
            <a:off x="545132" y="6203359"/>
            <a:ext cx="848592" cy="848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CB6EF283-D84C-4DD0-9547-0A999E81656B}"/>
              </a:ext>
            </a:extLst>
          </p:cNvPr>
          <p:cNvSpPr/>
          <p:nvPr/>
        </p:nvSpPr>
        <p:spPr>
          <a:xfrm>
            <a:off x="1135888" y="6203359"/>
            <a:ext cx="848592" cy="848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8" name="Elipse 187">
            <a:extLst>
              <a:ext uri="{FF2B5EF4-FFF2-40B4-BE49-F238E27FC236}">
                <a16:creationId xmlns:a16="http://schemas.microsoft.com/office/drawing/2014/main" id="{2FF91FA7-AF1B-4211-86E4-67B273BFDD05}"/>
              </a:ext>
            </a:extLst>
          </p:cNvPr>
          <p:cNvSpPr/>
          <p:nvPr/>
        </p:nvSpPr>
        <p:spPr>
          <a:xfrm>
            <a:off x="1808009" y="6135781"/>
            <a:ext cx="848592" cy="848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9" name="Elipse 188">
            <a:extLst>
              <a:ext uri="{FF2B5EF4-FFF2-40B4-BE49-F238E27FC236}">
                <a16:creationId xmlns:a16="http://schemas.microsoft.com/office/drawing/2014/main" id="{44CE3013-13CC-4F34-A050-E4E3AD420231}"/>
              </a:ext>
            </a:extLst>
          </p:cNvPr>
          <p:cNvSpPr/>
          <p:nvPr/>
        </p:nvSpPr>
        <p:spPr>
          <a:xfrm>
            <a:off x="-323340" y="5885024"/>
            <a:ext cx="848592" cy="848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0" name="Elipse 189">
            <a:extLst>
              <a:ext uri="{FF2B5EF4-FFF2-40B4-BE49-F238E27FC236}">
                <a16:creationId xmlns:a16="http://schemas.microsoft.com/office/drawing/2014/main" id="{BA6DF260-9082-4501-AC9F-58E9EB0855B6}"/>
              </a:ext>
            </a:extLst>
          </p:cNvPr>
          <p:cNvSpPr/>
          <p:nvPr/>
        </p:nvSpPr>
        <p:spPr>
          <a:xfrm>
            <a:off x="145079" y="5994224"/>
            <a:ext cx="848592" cy="848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8D86A50D-66B9-4B34-8CE9-E7B4F6C3BB11}"/>
              </a:ext>
            </a:extLst>
          </p:cNvPr>
          <p:cNvSpPr/>
          <p:nvPr/>
        </p:nvSpPr>
        <p:spPr>
          <a:xfrm>
            <a:off x="-365331" y="5487219"/>
            <a:ext cx="848592" cy="848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14D5AD94-D00C-415E-B43E-7A866A8D3F3F}"/>
              </a:ext>
            </a:extLst>
          </p:cNvPr>
          <p:cNvSpPr/>
          <p:nvPr/>
        </p:nvSpPr>
        <p:spPr>
          <a:xfrm>
            <a:off x="2196902" y="5811643"/>
            <a:ext cx="848592" cy="848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44348303-ED8E-443E-9E88-5E5FB362AA74}"/>
              </a:ext>
            </a:extLst>
          </p:cNvPr>
          <p:cNvSpPr/>
          <p:nvPr/>
        </p:nvSpPr>
        <p:spPr>
          <a:xfrm>
            <a:off x="2492810" y="6433704"/>
            <a:ext cx="848592" cy="848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3920E494-91EC-415D-9C68-44CEA6789D89}"/>
              </a:ext>
            </a:extLst>
          </p:cNvPr>
          <p:cNvSpPr/>
          <p:nvPr/>
        </p:nvSpPr>
        <p:spPr>
          <a:xfrm>
            <a:off x="2828190" y="6210021"/>
            <a:ext cx="848592" cy="848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BBDF277D-9EBA-4CDA-95E6-0E21965B360E}"/>
              </a:ext>
            </a:extLst>
          </p:cNvPr>
          <p:cNvSpPr/>
          <p:nvPr/>
        </p:nvSpPr>
        <p:spPr>
          <a:xfrm>
            <a:off x="2755670" y="5652690"/>
            <a:ext cx="848592" cy="848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id="{A158D149-C183-49C8-AB57-1006819DCD6F}"/>
              </a:ext>
            </a:extLst>
          </p:cNvPr>
          <p:cNvSpPr/>
          <p:nvPr/>
        </p:nvSpPr>
        <p:spPr>
          <a:xfrm>
            <a:off x="3132585" y="6188937"/>
            <a:ext cx="848592" cy="848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7CDBE378-A38B-4DE4-AD28-564701EAF2E1}"/>
              </a:ext>
            </a:extLst>
          </p:cNvPr>
          <p:cNvSpPr/>
          <p:nvPr/>
        </p:nvSpPr>
        <p:spPr>
          <a:xfrm>
            <a:off x="3295988" y="6501282"/>
            <a:ext cx="848592" cy="848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3;p20">
            <a:extLst>
              <a:ext uri="{FF2B5EF4-FFF2-40B4-BE49-F238E27FC236}">
                <a16:creationId xmlns:a16="http://schemas.microsoft.com/office/drawing/2014/main" id="{6C756341-9960-492A-A4A3-6AC7D6AC06DB}"/>
              </a:ext>
            </a:extLst>
          </p:cNvPr>
          <p:cNvSpPr txBox="1">
            <a:spLocks/>
          </p:cNvSpPr>
          <p:nvPr/>
        </p:nvSpPr>
        <p:spPr>
          <a:xfrm>
            <a:off x="2212974" y="667074"/>
            <a:ext cx="776287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PE" sz="4800" dirty="0">
                <a:latin typeface="Raleway ExtraBold" panose="020B0604020202020204" charset="0"/>
              </a:rPr>
              <a:t>Resumen </a:t>
            </a:r>
            <a:r>
              <a:rPr lang="es-PE" sz="4800" dirty="0">
                <a:solidFill>
                  <a:srgbClr val="FFB600"/>
                </a:solidFill>
                <a:latin typeface="Raleway ExtraBold" panose="020B0604020202020204" charset="0"/>
              </a:rPr>
              <a:t>Académico</a:t>
            </a:r>
            <a:endParaRPr lang="es-PE" sz="4800" dirty="0">
              <a:latin typeface="Raleway ExtraBold" panose="020B060402020202020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F81D07E-6F05-4374-93FB-59011CB8E958}"/>
              </a:ext>
            </a:extLst>
          </p:cNvPr>
          <p:cNvGrpSpPr/>
          <p:nvPr/>
        </p:nvGrpSpPr>
        <p:grpSpPr>
          <a:xfrm>
            <a:off x="944744" y="2564904"/>
            <a:ext cx="2536459" cy="1578851"/>
            <a:chOff x="4826181" y="2039225"/>
            <a:chExt cx="2536459" cy="1578851"/>
          </a:xfrm>
        </p:grpSpPr>
        <p:sp>
          <p:nvSpPr>
            <p:cNvPr id="44" name="TextBox 43"/>
            <p:cNvSpPr txBox="1"/>
            <p:nvPr/>
          </p:nvSpPr>
          <p:spPr>
            <a:xfrm>
              <a:off x="4827333" y="2039225"/>
              <a:ext cx="2535307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000" dirty="0">
                  <a:latin typeface="Raleway Light" panose="020B0604020202020204" charset="0"/>
                  <a:cs typeface="Arial" pitchFamily="34" charset="0"/>
                </a:rPr>
                <a:t>Proyecto </a:t>
              </a:r>
              <a:r>
                <a:rPr lang="es-PE" sz="2000" dirty="0">
                  <a:latin typeface="Raleway Light" panose="020B0604020202020204" charset="0"/>
                  <a:cs typeface="Arial" pitchFamily="34" charset="0"/>
                </a:rPr>
                <a:t>académico desarrollado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6181" y="2659672"/>
              <a:ext cx="2535307" cy="95840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s-P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604020202020204" charset="0"/>
                  <a:cs typeface="Arial" pitchFamily="34" charset="0"/>
                </a:rPr>
                <a:t>Diseño e implementación de una App, para la reserva de citas de un Car </a:t>
              </a:r>
              <a:r>
                <a:rPr lang="es-PE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604020202020204" charset="0"/>
                  <a:cs typeface="Arial" pitchFamily="34" charset="0"/>
                </a:rPr>
                <a:t>Wash</a:t>
              </a:r>
              <a:r>
                <a:rPr lang="es-P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604020202020204" charset="0"/>
                  <a:cs typeface="Arial" pitchFamily="34" charset="0"/>
                </a:rPr>
                <a:t>, desarrollada para Android en Java.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C5AD4250-0500-42C5-878A-F71B908AD6D7}"/>
              </a:ext>
            </a:extLst>
          </p:cNvPr>
          <p:cNvGrpSpPr/>
          <p:nvPr/>
        </p:nvGrpSpPr>
        <p:grpSpPr>
          <a:xfrm>
            <a:off x="6166420" y="2564904"/>
            <a:ext cx="2536459" cy="1223092"/>
            <a:chOff x="4826181" y="2039225"/>
            <a:chExt cx="2536459" cy="1223092"/>
          </a:xfrm>
        </p:grpSpPr>
        <p:sp>
          <p:nvSpPr>
            <p:cNvPr id="22" name="TextBox 43">
              <a:extLst>
                <a:ext uri="{FF2B5EF4-FFF2-40B4-BE49-F238E27FC236}">
                  <a16:creationId xmlns:a16="http://schemas.microsoft.com/office/drawing/2014/main" id="{E8E20AB3-CCE1-4666-BCC2-631EBF395061}"/>
                </a:ext>
              </a:extLst>
            </p:cNvPr>
            <p:cNvSpPr txBox="1"/>
            <p:nvPr/>
          </p:nvSpPr>
          <p:spPr>
            <a:xfrm>
              <a:off x="4827333" y="2039225"/>
              <a:ext cx="2535307" cy="707886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PE" sz="2000" dirty="0">
                  <a:latin typeface="Raleway Light" panose="020B0604020202020204" charset="0"/>
                  <a:cs typeface="Arial" pitchFamily="34" charset="0"/>
                </a:rPr>
                <a:t>Curso Android Java Básico - Intermedio</a:t>
              </a:r>
            </a:p>
          </p:txBody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D808AC6A-B7C6-4EFE-BEF5-C271302DC8EA}"/>
                </a:ext>
              </a:extLst>
            </p:cNvPr>
            <p:cNvSpPr txBox="1"/>
            <p:nvPr/>
          </p:nvSpPr>
          <p:spPr>
            <a:xfrm>
              <a:off x="4826181" y="2747111"/>
              <a:ext cx="2535307" cy="5152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s-P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604020202020204" charset="0"/>
                  <a:cs typeface="Arial" pitchFamily="34" charset="0"/>
                </a:rPr>
                <a:t>Curso brindado por Academia Móviles (24hrs. Académicas)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DEA0832-5FD7-401E-8A36-DBFCB94F9379}"/>
              </a:ext>
            </a:extLst>
          </p:cNvPr>
          <p:cNvGrpSpPr/>
          <p:nvPr/>
        </p:nvGrpSpPr>
        <p:grpSpPr>
          <a:xfrm>
            <a:off x="8902724" y="2551559"/>
            <a:ext cx="2536459" cy="1223092"/>
            <a:chOff x="4826181" y="2039225"/>
            <a:chExt cx="2536459" cy="1223092"/>
          </a:xfrm>
        </p:grpSpPr>
        <p:sp>
          <p:nvSpPr>
            <p:cNvPr id="26" name="TextBox 43">
              <a:extLst>
                <a:ext uri="{FF2B5EF4-FFF2-40B4-BE49-F238E27FC236}">
                  <a16:creationId xmlns:a16="http://schemas.microsoft.com/office/drawing/2014/main" id="{1ECF4170-93F2-49DD-81FC-FA801085E8FB}"/>
                </a:ext>
              </a:extLst>
            </p:cNvPr>
            <p:cNvSpPr txBox="1"/>
            <p:nvPr/>
          </p:nvSpPr>
          <p:spPr>
            <a:xfrm>
              <a:off x="4827333" y="2039225"/>
              <a:ext cx="2535307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PE" sz="2000" dirty="0">
                  <a:latin typeface="Raleway Light" panose="020B0604020202020204" charset="0"/>
                  <a:cs typeface="Arial" pitchFamily="34" charset="0"/>
                </a:rPr>
                <a:t>Curso Android Java Avanzado</a:t>
              </a:r>
            </a:p>
          </p:txBody>
        </p:sp>
        <p:sp>
          <p:nvSpPr>
            <p:cNvPr id="27" name="TextBox 13">
              <a:extLst>
                <a:ext uri="{FF2B5EF4-FFF2-40B4-BE49-F238E27FC236}">
                  <a16:creationId xmlns:a16="http://schemas.microsoft.com/office/drawing/2014/main" id="{101B5A51-1E6E-4076-AA4E-E370A2484027}"/>
                </a:ext>
              </a:extLst>
            </p:cNvPr>
            <p:cNvSpPr txBox="1"/>
            <p:nvPr/>
          </p:nvSpPr>
          <p:spPr>
            <a:xfrm>
              <a:off x="4826181" y="2747111"/>
              <a:ext cx="2535307" cy="51520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s-P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604020202020204" charset="0"/>
                  <a:cs typeface="Arial" pitchFamily="34" charset="0"/>
                </a:rPr>
                <a:t>Curso brindado por Academia Móviles (24hrs. Académicas)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5DB287FD-CE5D-42CC-9C7C-9926871894BA}"/>
              </a:ext>
            </a:extLst>
          </p:cNvPr>
          <p:cNvGrpSpPr/>
          <p:nvPr/>
        </p:nvGrpSpPr>
        <p:grpSpPr>
          <a:xfrm>
            <a:off x="3631113" y="2551559"/>
            <a:ext cx="2535307" cy="915316"/>
            <a:chOff x="4827333" y="2193113"/>
            <a:chExt cx="2535307" cy="915316"/>
          </a:xfrm>
        </p:grpSpPr>
        <p:sp>
          <p:nvSpPr>
            <p:cNvPr id="48" name="TextBox 43">
              <a:extLst>
                <a:ext uri="{FF2B5EF4-FFF2-40B4-BE49-F238E27FC236}">
                  <a16:creationId xmlns:a16="http://schemas.microsoft.com/office/drawing/2014/main" id="{AAD5AD0C-29A6-495D-B332-8A07659C1272}"/>
                </a:ext>
              </a:extLst>
            </p:cNvPr>
            <p:cNvSpPr txBox="1"/>
            <p:nvPr/>
          </p:nvSpPr>
          <p:spPr>
            <a:xfrm>
              <a:off x="4827333" y="2193113"/>
              <a:ext cx="2535307" cy="40011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PE" sz="2000" dirty="0">
                  <a:latin typeface="Raleway Light" panose="020B0604020202020204" charset="0"/>
                  <a:cs typeface="Arial" pitchFamily="34" charset="0"/>
                </a:rPr>
                <a:t>Experiencias:</a:t>
              </a:r>
            </a:p>
          </p:txBody>
        </p:sp>
        <p:sp>
          <p:nvSpPr>
            <p:cNvPr id="49" name="TextBox 13">
              <a:extLst>
                <a:ext uri="{FF2B5EF4-FFF2-40B4-BE49-F238E27FC236}">
                  <a16:creationId xmlns:a16="http://schemas.microsoft.com/office/drawing/2014/main" id="{909223E2-861E-4A63-A3D9-E554AEB11C86}"/>
                </a:ext>
              </a:extLst>
            </p:cNvPr>
            <p:cNvSpPr txBox="1"/>
            <p:nvPr/>
          </p:nvSpPr>
          <p:spPr>
            <a:xfrm>
              <a:off x="4827333" y="2593223"/>
              <a:ext cx="2535307" cy="51520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s-P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604020202020204" charset="0"/>
                  <a:cs typeface="Arial" pitchFamily="34" charset="0"/>
                </a:rPr>
                <a:t>Cloud con AWS</a:t>
              </a:r>
            </a:p>
            <a:p>
              <a:pPr algn="ctr">
                <a:lnSpc>
                  <a:spcPct val="120000"/>
                </a:lnSpc>
              </a:pPr>
              <a:r>
                <a:rPr lang="es-P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604020202020204" charset="0"/>
                  <a:cs typeface="Arial" pitchFamily="34" charset="0"/>
                </a:rPr>
                <a:t>Metodología ágil con Scrum</a:t>
              </a:r>
            </a:p>
          </p:txBody>
        </p:sp>
      </p:grpSp>
      <p:pic>
        <p:nvPicPr>
          <p:cNvPr id="2052" name="Picture 4" descr="Resultado de imagen para JAVA LOGO PNG">
            <a:extLst>
              <a:ext uri="{FF2B5EF4-FFF2-40B4-BE49-F238E27FC236}">
                <a16:creationId xmlns:a16="http://schemas.microsoft.com/office/drawing/2014/main" id="{F6FB1BCE-39E9-4015-AF6B-AA35BCF6E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12" y="4040145"/>
            <a:ext cx="1704722" cy="9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n para JAVA LOGO PNG">
            <a:extLst>
              <a:ext uri="{FF2B5EF4-FFF2-40B4-BE49-F238E27FC236}">
                <a16:creationId xmlns:a16="http://schemas.microsoft.com/office/drawing/2014/main" id="{A92F0AB3-7195-4B58-AA04-54CF6BC3B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016" y="4040145"/>
            <a:ext cx="1704722" cy="9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AWS PNG">
            <a:extLst>
              <a:ext uri="{FF2B5EF4-FFF2-40B4-BE49-F238E27FC236}">
                <a16:creationId xmlns:a16="http://schemas.microsoft.com/office/drawing/2014/main" id="{4931D51A-E40A-4D5A-88B0-89B259803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2" t="24809" r="53588" b="31869"/>
          <a:stretch/>
        </p:blipFill>
        <p:spPr bwMode="auto">
          <a:xfrm>
            <a:off x="3817154" y="4236175"/>
            <a:ext cx="854118" cy="75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SCRUM LOGO PNG">
            <a:extLst>
              <a:ext uri="{FF2B5EF4-FFF2-40B4-BE49-F238E27FC236}">
                <a16:creationId xmlns:a16="http://schemas.microsoft.com/office/drawing/2014/main" id="{4B194313-4E3D-44A0-A2FD-B1DB82B99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72" y="4313220"/>
            <a:ext cx="1273877" cy="61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para car wash LOGO">
            <a:extLst>
              <a:ext uri="{FF2B5EF4-FFF2-40B4-BE49-F238E27FC236}">
                <a16:creationId xmlns:a16="http://schemas.microsoft.com/office/drawing/2014/main" id="{4CC1AD0D-2176-40BC-A679-472C45781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0" t="4412" r="13102" b="19988"/>
          <a:stretch/>
        </p:blipFill>
        <p:spPr bwMode="auto">
          <a:xfrm>
            <a:off x="1331563" y="4194428"/>
            <a:ext cx="1762822" cy="140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420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3;p20">
            <a:extLst>
              <a:ext uri="{FF2B5EF4-FFF2-40B4-BE49-F238E27FC236}">
                <a16:creationId xmlns:a16="http://schemas.microsoft.com/office/drawing/2014/main" id="{069A4F26-2F8E-4284-B704-3B032481B79A}"/>
              </a:ext>
            </a:extLst>
          </p:cNvPr>
          <p:cNvSpPr txBox="1">
            <a:spLocks/>
          </p:cNvSpPr>
          <p:nvPr/>
        </p:nvSpPr>
        <p:spPr>
          <a:xfrm>
            <a:off x="2638028" y="260648"/>
            <a:ext cx="776287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s-PE" sz="4800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Experiencia </a:t>
            </a:r>
            <a:r>
              <a:rPr lang="es-PE" sz="4800" dirty="0">
                <a:latin typeface="Raleway ExtraBold"/>
                <a:ea typeface="Raleway ExtraBold"/>
                <a:cs typeface="Raleway ExtraBold"/>
                <a:sym typeface="Raleway ExtraBold"/>
              </a:rPr>
              <a:t>laboral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52C7465-7F43-4B7D-9273-2D03691EB7BF}"/>
              </a:ext>
            </a:extLst>
          </p:cNvPr>
          <p:cNvGrpSpPr/>
          <p:nvPr/>
        </p:nvGrpSpPr>
        <p:grpSpPr>
          <a:xfrm>
            <a:off x="10486900" y="1031988"/>
            <a:ext cx="1202777" cy="2531156"/>
            <a:chOff x="9506082" y="1636075"/>
            <a:chExt cx="1789641" cy="3766169"/>
          </a:xfrm>
        </p:grpSpPr>
        <p:sp>
          <p:nvSpPr>
            <p:cNvPr id="32" name="Google Shape;324;p32">
              <a:extLst>
                <a:ext uri="{FF2B5EF4-FFF2-40B4-BE49-F238E27FC236}">
                  <a16:creationId xmlns:a16="http://schemas.microsoft.com/office/drawing/2014/main" id="{27243594-349B-435C-A9AC-408E3723DD10}"/>
                </a:ext>
              </a:extLst>
            </p:cNvPr>
            <p:cNvSpPr/>
            <p:nvPr/>
          </p:nvSpPr>
          <p:spPr>
            <a:xfrm>
              <a:off x="9506082" y="1636075"/>
              <a:ext cx="1789641" cy="3766169"/>
            </a:xfrm>
            <a:custGeom>
              <a:avLst/>
              <a:gdLst/>
              <a:ahLst/>
              <a:cxnLst/>
              <a:rect l="l" t="t" r="r" b="b"/>
              <a:pathLst>
                <a:path w="25999" h="54713" extrusionOk="0">
                  <a:moveTo>
                    <a:pt x="12966" y="2173"/>
                  </a:moveTo>
                  <a:lnTo>
                    <a:pt x="13169" y="2240"/>
                  </a:lnTo>
                  <a:lnTo>
                    <a:pt x="13373" y="2308"/>
                  </a:lnTo>
                  <a:lnTo>
                    <a:pt x="13441" y="2512"/>
                  </a:lnTo>
                  <a:lnTo>
                    <a:pt x="13509" y="2716"/>
                  </a:lnTo>
                  <a:lnTo>
                    <a:pt x="13441" y="2919"/>
                  </a:lnTo>
                  <a:lnTo>
                    <a:pt x="13373" y="3123"/>
                  </a:lnTo>
                  <a:lnTo>
                    <a:pt x="13169" y="3191"/>
                  </a:lnTo>
                  <a:lnTo>
                    <a:pt x="12966" y="3259"/>
                  </a:lnTo>
                  <a:lnTo>
                    <a:pt x="12762" y="3191"/>
                  </a:lnTo>
                  <a:lnTo>
                    <a:pt x="12626" y="3123"/>
                  </a:lnTo>
                  <a:lnTo>
                    <a:pt x="12491" y="2919"/>
                  </a:lnTo>
                  <a:lnTo>
                    <a:pt x="12423" y="2716"/>
                  </a:lnTo>
                  <a:lnTo>
                    <a:pt x="12491" y="2512"/>
                  </a:lnTo>
                  <a:lnTo>
                    <a:pt x="12626" y="2308"/>
                  </a:lnTo>
                  <a:lnTo>
                    <a:pt x="12762" y="2240"/>
                  </a:lnTo>
                  <a:lnTo>
                    <a:pt x="12966" y="2173"/>
                  </a:lnTo>
                  <a:close/>
                  <a:moveTo>
                    <a:pt x="14934" y="4480"/>
                  </a:moveTo>
                  <a:lnTo>
                    <a:pt x="15002" y="4548"/>
                  </a:lnTo>
                  <a:lnTo>
                    <a:pt x="15070" y="4684"/>
                  </a:lnTo>
                  <a:lnTo>
                    <a:pt x="15138" y="4752"/>
                  </a:lnTo>
                  <a:lnTo>
                    <a:pt x="15070" y="4888"/>
                  </a:lnTo>
                  <a:lnTo>
                    <a:pt x="15002" y="5024"/>
                  </a:lnTo>
                  <a:lnTo>
                    <a:pt x="14934" y="5024"/>
                  </a:lnTo>
                  <a:lnTo>
                    <a:pt x="14799" y="5091"/>
                  </a:lnTo>
                  <a:lnTo>
                    <a:pt x="11065" y="5091"/>
                  </a:lnTo>
                  <a:lnTo>
                    <a:pt x="10929" y="5024"/>
                  </a:lnTo>
                  <a:lnTo>
                    <a:pt x="10861" y="5024"/>
                  </a:lnTo>
                  <a:lnTo>
                    <a:pt x="10794" y="4888"/>
                  </a:lnTo>
                  <a:lnTo>
                    <a:pt x="10726" y="4752"/>
                  </a:lnTo>
                  <a:lnTo>
                    <a:pt x="10794" y="4684"/>
                  </a:lnTo>
                  <a:lnTo>
                    <a:pt x="10861" y="4548"/>
                  </a:lnTo>
                  <a:lnTo>
                    <a:pt x="10929" y="4480"/>
                  </a:lnTo>
                  <a:close/>
                  <a:moveTo>
                    <a:pt x="23963" y="7807"/>
                  </a:moveTo>
                  <a:lnTo>
                    <a:pt x="23963" y="7875"/>
                  </a:lnTo>
                  <a:lnTo>
                    <a:pt x="23963" y="46771"/>
                  </a:lnTo>
                  <a:lnTo>
                    <a:pt x="23963" y="46838"/>
                  </a:lnTo>
                  <a:lnTo>
                    <a:pt x="1969" y="46838"/>
                  </a:lnTo>
                  <a:lnTo>
                    <a:pt x="1969" y="46771"/>
                  </a:lnTo>
                  <a:lnTo>
                    <a:pt x="1969" y="7875"/>
                  </a:lnTo>
                  <a:lnTo>
                    <a:pt x="1969" y="7807"/>
                  </a:lnTo>
                  <a:close/>
                  <a:moveTo>
                    <a:pt x="12558" y="48536"/>
                  </a:moveTo>
                  <a:lnTo>
                    <a:pt x="12151" y="48671"/>
                  </a:lnTo>
                  <a:lnTo>
                    <a:pt x="11812" y="48875"/>
                  </a:lnTo>
                  <a:lnTo>
                    <a:pt x="11472" y="49146"/>
                  </a:lnTo>
                  <a:lnTo>
                    <a:pt x="11269" y="49418"/>
                  </a:lnTo>
                  <a:lnTo>
                    <a:pt x="11065" y="49825"/>
                  </a:lnTo>
                  <a:lnTo>
                    <a:pt x="10929" y="50165"/>
                  </a:lnTo>
                  <a:lnTo>
                    <a:pt x="10861" y="50640"/>
                  </a:lnTo>
                  <a:lnTo>
                    <a:pt x="10929" y="51047"/>
                  </a:lnTo>
                  <a:lnTo>
                    <a:pt x="11065" y="51454"/>
                  </a:lnTo>
                  <a:lnTo>
                    <a:pt x="11269" y="51794"/>
                  </a:lnTo>
                  <a:lnTo>
                    <a:pt x="11472" y="52065"/>
                  </a:lnTo>
                  <a:lnTo>
                    <a:pt x="11812" y="52337"/>
                  </a:lnTo>
                  <a:lnTo>
                    <a:pt x="12151" y="52541"/>
                  </a:lnTo>
                  <a:lnTo>
                    <a:pt x="12558" y="52676"/>
                  </a:lnTo>
                  <a:lnTo>
                    <a:pt x="12966" y="52744"/>
                  </a:lnTo>
                  <a:lnTo>
                    <a:pt x="13373" y="52676"/>
                  </a:lnTo>
                  <a:lnTo>
                    <a:pt x="13780" y="52541"/>
                  </a:lnTo>
                  <a:lnTo>
                    <a:pt x="14120" y="52337"/>
                  </a:lnTo>
                  <a:lnTo>
                    <a:pt x="14459" y="52065"/>
                  </a:lnTo>
                  <a:lnTo>
                    <a:pt x="14731" y="51794"/>
                  </a:lnTo>
                  <a:lnTo>
                    <a:pt x="14934" y="51454"/>
                  </a:lnTo>
                  <a:lnTo>
                    <a:pt x="15002" y="51047"/>
                  </a:lnTo>
                  <a:lnTo>
                    <a:pt x="15070" y="50640"/>
                  </a:lnTo>
                  <a:lnTo>
                    <a:pt x="15002" y="50165"/>
                  </a:lnTo>
                  <a:lnTo>
                    <a:pt x="14934" y="49825"/>
                  </a:lnTo>
                  <a:lnTo>
                    <a:pt x="14731" y="49418"/>
                  </a:lnTo>
                  <a:lnTo>
                    <a:pt x="14459" y="49146"/>
                  </a:lnTo>
                  <a:lnTo>
                    <a:pt x="14120" y="48875"/>
                  </a:lnTo>
                  <a:lnTo>
                    <a:pt x="13780" y="48671"/>
                  </a:lnTo>
                  <a:lnTo>
                    <a:pt x="13373" y="48536"/>
                  </a:lnTo>
                  <a:close/>
                  <a:moveTo>
                    <a:pt x="12966" y="48332"/>
                  </a:moveTo>
                  <a:lnTo>
                    <a:pt x="13441" y="48400"/>
                  </a:lnTo>
                  <a:lnTo>
                    <a:pt x="13848" y="48536"/>
                  </a:lnTo>
                  <a:lnTo>
                    <a:pt x="14256" y="48739"/>
                  </a:lnTo>
                  <a:lnTo>
                    <a:pt x="14595" y="49011"/>
                  </a:lnTo>
                  <a:lnTo>
                    <a:pt x="14866" y="49350"/>
                  </a:lnTo>
                  <a:lnTo>
                    <a:pt x="15070" y="49757"/>
                  </a:lnTo>
                  <a:lnTo>
                    <a:pt x="15206" y="50165"/>
                  </a:lnTo>
                  <a:lnTo>
                    <a:pt x="15274" y="50640"/>
                  </a:lnTo>
                  <a:lnTo>
                    <a:pt x="15206" y="51047"/>
                  </a:lnTo>
                  <a:lnTo>
                    <a:pt x="15070" y="51522"/>
                  </a:lnTo>
                  <a:lnTo>
                    <a:pt x="14866" y="51862"/>
                  </a:lnTo>
                  <a:lnTo>
                    <a:pt x="14595" y="52201"/>
                  </a:lnTo>
                  <a:lnTo>
                    <a:pt x="14256" y="52473"/>
                  </a:lnTo>
                  <a:lnTo>
                    <a:pt x="13848" y="52676"/>
                  </a:lnTo>
                  <a:lnTo>
                    <a:pt x="13441" y="52812"/>
                  </a:lnTo>
                  <a:lnTo>
                    <a:pt x="12966" y="52880"/>
                  </a:lnTo>
                  <a:lnTo>
                    <a:pt x="12558" y="52812"/>
                  </a:lnTo>
                  <a:lnTo>
                    <a:pt x="12083" y="52676"/>
                  </a:lnTo>
                  <a:lnTo>
                    <a:pt x="11744" y="52473"/>
                  </a:lnTo>
                  <a:lnTo>
                    <a:pt x="11404" y="52201"/>
                  </a:lnTo>
                  <a:lnTo>
                    <a:pt x="11133" y="51862"/>
                  </a:lnTo>
                  <a:lnTo>
                    <a:pt x="10929" y="51522"/>
                  </a:lnTo>
                  <a:lnTo>
                    <a:pt x="10794" y="51047"/>
                  </a:lnTo>
                  <a:lnTo>
                    <a:pt x="10726" y="50640"/>
                  </a:lnTo>
                  <a:lnTo>
                    <a:pt x="10794" y="50165"/>
                  </a:lnTo>
                  <a:lnTo>
                    <a:pt x="10929" y="49757"/>
                  </a:lnTo>
                  <a:lnTo>
                    <a:pt x="11133" y="49350"/>
                  </a:lnTo>
                  <a:lnTo>
                    <a:pt x="11404" y="49011"/>
                  </a:lnTo>
                  <a:lnTo>
                    <a:pt x="11744" y="48739"/>
                  </a:lnTo>
                  <a:lnTo>
                    <a:pt x="12083" y="48536"/>
                  </a:lnTo>
                  <a:lnTo>
                    <a:pt x="12558" y="48400"/>
                  </a:lnTo>
                  <a:lnTo>
                    <a:pt x="12966" y="48332"/>
                  </a:lnTo>
                  <a:close/>
                  <a:moveTo>
                    <a:pt x="3938" y="679"/>
                  </a:moveTo>
                  <a:lnTo>
                    <a:pt x="3259" y="747"/>
                  </a:lnTo>
                  <a:lnTo>
                    <a:pt x="2648" y="951"/>
                  </a:lnTo>
                  <a:lnTo>
                    <a:pt x="2105" y="1222"/>
                  </a:lnTo>
                  <a:lnTo>
                    <a:pt x="1630" y="1629"/>
                  </a:lnTo>
                  <a:lnTo>
                    <a:pt x="1290" y="2105"/>
                  </a:lnTo>
                  <a:lnTo>
                    <a:pt x="951" y="2648"/>
                  </a:lnTo>
                  <a:lnTo>
                    <a:pt x="747" y="3259"/>
                  </a:lnTo>
                  <a:lnTo>
                    <a:pt x="747" y="3870"/>
                  </a:lnTo>
                  <a:lnTo>
                    <a:pt x="747" y="50776"/>
                  </a:lnTo>
                  <a:lnTo>
                    <a:pt x="747" y="51387"/>
                  </a:lnTo>
                  <a:lnTo>
                    <a:pt x="951" y="51997"/>
                  </a:lnTo>
                  <a:lnTo>
                    <a:pt x="1290" y="52541"/>
                  </a:lnTo>
                  <a:lnTo>
                    <a:pt x="1630" y="53016"/>
                  </a:lnTo>
                  <a:lnTo>
                    <a:pt x="2105" y="53423"/>
                  </a:lnTo>
                  <a:lnTo>
                    <a:pt x="2648" y="53695"/>
                  </a:lnTo>
                  <a:lnTo>
                    <a:pt x="3259" y="53898"/>
                  </a:lnTo>
                  <a:lnTo>
                    <a:pt x="3938" y="53966"/>
                  </a:lnTo>
                  <a:lnTo>
                    <a:pt x="22062" y="53966"/>
                  </a:lnTo>
                  <a:lnTo>
                    <a:pt x="22741" y="53898"/>
                  </a:lnTo>
                  <a:lnTo>
                    <a:pt x="23352" y="53695"/>
                  </a:lnTo>
                  <a:lnTo>
                    <a:pt x="23895" y="53423"/>
                  </a:lnTo>
                  <a:lnTo>
                    <a:pt x="24370" y="53016"/>
                  </a:lnTo>
                  <a:lnTo>
                    <a:pt x="24709" y="52541"/>
                  </a:lnTo>
                  <a:lnTo>
                    <a:pt x="25049" y="51997"/>
                  </a:lnTo>
                  <a:lnTo>
                    <a:pt x="25252" y="51387"/>
                  </a:lnTo>
                  <a:lnTo>
                    <a:pt x="25320" y="50776"/>
                  </a:lnTo>
                  <a:lnTo>
                    <a:pt x="25320" y="3870"/>
                  </a:lnTo>
                  <a:lnTo>
                    <a:pt x="25252" y="3259"/>
                  </a:lnTo>
                  <a:lnTo>
                    <a:pt x="25049" y="2648"/>
                  </a:lnTo>
                  <a:lnTo>
                    <a:pt x="24709" y="2105"/>
                  </a:lnTo>
                  <a:lnTo>
                    <a:pt x="24370" y="1629"/>
                  </a:lnTo>
                  <a:lnTo>
                    <a:pt x="23895" y="1222"/>
                  </a:lnTo>
                  <a:lnTo>
                    <a:pt x="23352" y="951"/>
                  </a:lnTo>
                  <a:lnTo>
                    <a:pt x="22741" y="747"/>
                  </a:lnTo>
                  <a:lnTo>
                    <a:pt x="22062" y="679"/>
                  </a:lnTo>
                  <a:close/>
                  <a:moveTo>
                    <a:pt x="22062" y="543"/>
                  </a:moveTo>
                  <a:lnTo>
                    <a:pt x="22741" y="611"/>
                  </a:lnTo>
                  <a:lnTo>
                    <a:pt x="23419" y="815"/>
                  </a:lnTo>
                  <a:lnTo>
                    <a:pt x="23963" y="1086"/>
                  </a:lnTo>
                  <a:lnTo>
                    <a:pt x="24438" y="1494"/>
                  </a:lnTo>
                  <a:lnTo>
                    <a:pt x="24845" y="2037"/>
                  </a:lnTo>
                  <a:lnTo>
                    <a:pt x="25184" y="2580"/>
                  </a:lnTo>
                  <a:lnTo>
                    <a:pt x="25388" y="3191"/>
                  </a:lnTo>
                  <a:lnTo>
                    <a:pt x="25456" y="3870"/>
                  </a:lnTo>
                  <a:lnTo>
                    <a:pt x="25456" y="50776"/>
                  </a:lnTo>
                  <a:lnTo>
                    <a:pt x="25388" y="51454"/>
                  </a:lnTo>
                  <a:lnTo>
                    <a:pt x="25184" y="52065"/>
                  </a:lnTo>
                  <a:lnTo>
                    <a:pt x="24845" y="52676"/>
                  </a:lnTo>
                  <a:lnTo>
                    <a:pt x="24438" y="53151"/>
                  </a:lnTo>
                  <a:lnTo>
                    <a:pt x="23963" y="53559"/>
                  </a:lnTo>
                  <a:lnTo>
                    <a:pt x="23419" y="53898"/>
                  </a:lnTo>
                  <a:lnTo>
                    <a:pt x="22741" y="54102"/>
                  </a:lnTo>
                  <a:lnTo>
                    <a:pt x="22062" y="54170"/>
                  </a:lnTo>
                  <a:lnTo>
                    <a:pt x="3938" y="54170"/>
                  </a:lnTo>
                  <a:lnTo>
                    <a:pt x="3259" y="54102"/>
                  </a:lnTo>
                  <a:lnTo>
                    <a:pt x="2580" y="53898"/>
                  </a:lnTo>
                  <a:lnTo>
                    <a:pt x="2037" y="53559"/>
                  </a:lnTo>
                  <a:lnTo>
                    <a:pt x="1562" y="53151"/>
                  </a:lnTo>
                  <a:lnTo>
                    <a:pt x="1154" y="52676"/>
                  </a:lnTo>
                  <a:lnTo>
                    <a:pt x="815" y="52065"/>
                  </a:lnTo>
                  <a:lnTo>
                    <a:pt x="611" y="51454"/>
                  </a:lnTo>
                  <a:lnTo>
                    <a:pt x="543" y="50776"/>
                  </a:lnTo>
                  <a:lnTo>
                    <a:pt x="543" y="3870"/>
                  </a:lnTo>
                  <a:lnTo>
                    <a:pt x="611" y="3191"/>
                  </a:lnTo>
                  <a:lnTo>
                    <a:pt x="815" y="2580"/>
                  </a:lnTo>
                  <a:lnTo>
                    <a:pt x="1154" y="2037"/>
                  </a:lnTo>
                  <a:lnTo>
                    <a:pt x="1562" y="1494"/>
                  </a:lnTo>
                  <a:lnTo>
                    <a:pt x="2037" y="1086"/>
                  </a:lnTo>
                  <a:lnTo>
                    <a:pt x="2580" y="815"/>
                  </a:lnTo>
                  <a:lnTo>
                    <a:pt x="3259" y="611"/>
                  </a:lnTo>
                  <a:lnTo>
                    <a:pt x="3938" y="543"/>
                  </a:lnTo>
                  <a:close/>
                  <a:moveTo>
                    <a:pt x="3938" y="0"/>
                  </a:moveTo>
                  <a:lnTo>
                    <a:pt x="3123" y="68"/>
                  </a:lnTo>
                  <a:lnTo>
                    <a:pt x="2444" y="272"/>
                  </a:lnTo>
                  <a:lnTo>
                    <a:pt x="1765" y="611"/>
                  </a:lnTo>
                  <a:lnTo>
                    <a:pt x="1154" y="1154"/>
                  </a:lnTo>
                  <a:lnTo>
                    <a:pt x="679" y="1697"/>
                  </a:lnTo>
                  <a:lnTo>
                    <a:pt x="272" y="2376"/>
                  </a:lnTo>
                  <a:lnTo>
                    <a:pt x="68" y="3123"/>
                  </a:lnTo>
                  <a:lnTo>
                    <a:pt x="0" y="3870"/>
                  </a:lnTo>
                  <a:lnTo>
                    <a:pt x="0" y="50776"/>
                  </a:lnTo>
                  <a:lnTo>
                    <a:pt x="68" y="51522"/>
                  </a:lnTo>
                  <a:lnTo>
                    <a:pt x="272" y="52269"/>
                  </a:lnTo>
                  <a:lnTo>
                    <a:pt x="679" y="52948"/>
                  </a:lnTo>
                  <a:lnTo>
                    <a:pt x="1154" y="53559"/>
                  </a:lnTo>
                  <a:lnTo>
                    <a:pt x="1765" y="54034"/>
                  </a:lnTo>
                  <a:lnTo>
                    <a:pt x="2444" y="54373"/>
                  </a:lnTo>
                  <a:lnTo>
                    <a:pt x="3123" y="54645"/>
                  </a:lnTo>
                  <a:lnTo>
                    <a:pt x="3938" y="54713"/>
                  </a:lnTo>
                  <a:lnTo>
                    <a:pt x="22062" y="54713"/>
                  </a:lnTo>
                  <a:lnTo>
                    <a:pt x="22876" y="54645"/>
                  </a:lnTo>
                  <a:lnTo>
                    <a:pt x="23555" y="54373"/>
                  </a:lnTo>
                  <a:lnTo>
                    <a:pt x="24234" y="54034"/>
                  </a:lnTo>
                  <a:lnTo>
                    <a:pt x="24845" y="53559"/>
                  </a:lnTo>
                  <a:lnTo>
                    <a:pt x="25320" y="52948"/>
                  </a:lnTo>
                  <a:lnTo>
                    <a:pt x="25727" y="52269"/>
                  </a:lnTo>
                  <a:lnTo>
                    <a:pt x="25931" y="51522"/>
                  </a:lnTo>
                  <a:lnTo>
                    <a:pt x="25999" y="50776"/>
                  </a:lnTo>
                  <a:lnTo>
                    <a:pt x="25999" y="3870"/>
                  </a:lnTo>
                  <a:lnTo>
                    <a:pt x="25931" y="3123"/>
                  </a:lnTo>
                  <a:lnTo>
                    <a:pt x="25727" y="2376"/>
                  </a:lnTo>
                  <a:lnTo>
                    <a:pt x="25320" y="1697"/>
                  </a:lnTo>
                  <a:lnTo>
                    <a:pt x="24845" y="1154"/>
                  </a:lnTo>
                  <a:lnTo>
                    <a:pt x="24234" y="611"/>
                  </a:lnTo>
                  <a:lnTo>
                    <a:pt x="23555" y="272"/>
                  </a:lnTo>
                  <a:lnTo>
                    <a:pt x="22876" y="68"/>
                  </a:lnTo>
                  <a:lnTo>
                    <a:pt x="2206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6E443238-6ABC-4943-AE51-3CE91D14FD26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644902" y="2169160"/>
              <a:ext cx="1512000" cy="2700000"/>
            </a:xfrm>
            <a:prstGeom prst="rect">
              <a:avLst/>
            </a:prstGeom>
          </p:spPr>
        </p:pic>
      </p:grpSp>
      <p:sp>
        <p:nvSpPr>
          <p:cNvPr id="36" name="Google Shape;115;p18">
            <a:extLst>
              <a:ext uri="{FF2B5EF4-FFF2-40B4-BE49-F238E27FC236}">
                <a16:creationId xmlns:a16="http://schemas.microsoft.com/office/drawing/2014/main" id="{FC1A3981-ADEC-44A3-85C9-223B5390378B}"/>
              </a:ext>
            </a:extLst>
          </p:cNvPr>
          <p:cNvSpPr txBox="1">
            <a:spLocks/>
          </p:cNvSpPr>
          <p:nvPr/>
        </p:nvSpPr>
        <p:spPr>
          <a:xfrm>
            <a:off x="2291685" y="1788834"/>
            <a:ext cx="8062569" cy="155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571500" indent="-457200" defTabSz="914400" fontAlgn="base">
              <a:spcAft>
                <a:spcPts val="600"/>
              </a:spcAft>
              <a:buFont typeface="+mj-lt"/>
              <a:buAutoNum type="arabicPeriod"/>
            </a:pPr>
            <a:r>
              <a:rPr lang="es-PE" sz="2000" kern="0" dirty="0">
                <a:solidFill>
                  <a:schemeClr val="tx1"/>
                </a:solidFill>
              </a:rPr>
              <a:t>Reserva de citas para una Barbería</a:t>
            </a:r>
          </a:p>
          <a:p>
            <a:pPr lvl="1" defTabSz="914400" fontAlgn="base">
              <a:spcAft>
                <a:spcPts val="600"/>
              </a:spcAft>
            </a:pPr>
            <a:r>
              <a:rPr lang="es-MX" sz="1600" kern="0" dirty="0">
                <a:solidFill>
                  <a:schemeClr val="tx1"/>
                </a:solidFill>
              </a:rPr>
              <a:t>Diseño y desarrollo de una aplicaciones nativa para Android basada en Java</a:t>
            </a:r>
            <a:r>
              <a:rPr lang="es-PE" sz="1600" kern="0" dirty="0">
                <a:solidFill>
                  <a:schemeClr val="tx1"/>
                </a:solidFill>
              </a:rPr>
              <a:t> </a:t>
            </a:r>
          </a:p>
          <a:p>
            <a:pPr lvl="1" defTabSz="914400" fontAlgn="base">
              <a:spcAft>
                <a:spcPts val="600"/>
              </a:spcAft>
            </a:pPr>
            <a:r>
              <a:rPr lang="es-PE" sz="1600" kern="0" dirty="0">
                <a:solidFill>
                  <a:schemeClr val="tx1"/>
                </a:solidFill>
              </a:rPr>
              <a:t>Tecnologías usadas: Consumo de servicios Api </a:t>
            </a:r>
            <a:r>
              <a:rPr lang="es-PE" sz="1600" kern="0" dirty="0" err="1">
                <a:solidFill>
                  <a:schemeClr val="tx1"/>
                </a:solidFill>
              </a:rPr>
              <a:t>Rest</a:t>
            </a:r>
            <a:r>
              <a:rPr lang="es-PE" sz="1600" kern="0" dirty="0">
                <a:solidFill>
                  <a:schemeClr val="tx1"/>
                </a:solidFill>
              </a:rPr>
              <a:t> con Retrofit2, </a:t>
            </a:r>
            <a:r>
              <a:rPr lang="es-PE" sz="1600" kern="0" dirty="0" err="1">
                <a:solidFill>
                  <a:schemeClr val="tx1"/>
                </a:solidFill>
              </a:rPr>
              <a:t>Butterknife</a:t>
            </a:r>
            <a:r>
              <a:rPr lang="es-PE" sz="1600" kern="0" dirty="0">
                <a:solidFill>
                  <a:schemeClr val="tx1"/>
                </a:solidFill>
              </a:rPr>
              <a:t>, Material </a:t>
            </a:r>
            <a:r>
              <a:rPr lang="es-PE" sz="1600" kern="0" dirty="0" err="1">
                <a:solidFill>
                  <a:schemeClr val="tx1"/>
                </a:solidFill>
              </a:rPr>
              <a:t>Design</a:t>
            </a:r>
            <a:r>
              <a:rPr lang="es-PE" sz="1600" kern="0" dirty="0">
                <a:solidFill>
                  <a:schemeClr val="tx1"/>
                </a:solidFill>
              </a:rPr>
              <a:t>, </a:t>
            </a:r>
            <a:r>
              <a:rPr lang="es-PE" sz="1600" kern="0" dirty="0" err="1">
                <a:solidFill>
                  <a:schemeClr val="tx1"/>
                </a:solidFill>
              </a:rPr>
              <a:t>Mysql</a:t>
            </a:r>
            <a:r>
              <a:rPr lang="es-PE" sz="1600" kern="0" dirty="0">
                <a:solidFill>
                  <a:schemeClr val="tx1"/>
                </a:solidFill>
              </a:rPr>
              <a:t>, </a:t>
            </a:r>
            <a:r>
              <a:rPr lang="es-PE" sz="1600" kern="0" dirty="0" err="1">
                <a:solidFill>
                  <a:schemeClr val="tx1"/>
                </a:solidFill>
              </a:rPr>
              <a:t>NodeJs</a:t>
            </a:r>
            <a:r>
              <a:rPr lang="es-PE" sz="1600" kern="0" dirty="0">
                <a:solidFill>
                  <a:schemeClr val="tx1"/>
                </a:solidFill>
              </a:rPr>
              <a:t> </a:t>
            </a:r>
            <a:r>
              <a:rPr lang="es-PE" kern="0" dirty="0">
                <a:solidFill>
                  <a:schemeClr val="tx1"/>
                </a:solidFill>
              </a:rPr>
              <a:t>(Express).</a:t>
            </a:r>
          </a:p>
          <a:p>
            <a:pPr defTabSz="914400" fontAlgn="base">
              <a:spcAft>
                <a:spcPts val="600"/>
              </a:spcAft>
            </a:pPr>
            <a:endParaRPr lang="es-PE" kern="0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IDIC ulima">
            <a:extLst>
              <a:ext uri="{FF2B5EF4-FFF2-40B4-BE49-F238E27FC236}">
                <a16:creationId xmlns:a16="http://schemas.microsoft.com/office/drawing/2014/main" id="{AD44C73D-84C5-4A74-AFAB-7D47893FB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3" b="23721"/>
          <a:stretch/>
        </p:blipFill>
        <p:spPr bwMode="auto">
          <a:xfrm>
            <a:off x="8038628" y="5517232"/>
            <a:ext cx="3960440" cy="10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Google Shape;115;p18">
            <a:extLst>
              <a:ext uri="{FF2B5EF4-FFF2-40B4-BE49-F238E27FC236}">
                <a16:creationId xmlns:a16="http://schemas.microsoft.com/office/drawing/2014/main" id="{01AB2B45-7280-48FB-A1AF-F899BB5E51AF}"/>
              </a:ext>
            </a:extLst>
          </p:cNvPr>
          <p:cNvSpPr txBox="1">
            <a:spLocks/>
          </p:cNvSpPr>
          <p:nvPr/>
        </p:nvSpPr>
        <p:spPr>
          <a:xfrm>
            <a:off x="2294853" y="4014943"/>
            <a:ext cx="8449223" cy="144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571500" indent="-457200" defTabSz="914400" fontAlgn="base">
              <a:spcAft>
                <a:spcPts val="600"/>
              </a:spcAft>
              <a:buFont typeface="+mj-lt"/>
              <a:buAutoNum type="arabicPeriod" startAt="2"/>
            </a:pPr>
            <a:r>
              <a:rPr lang="es-PE" sz="2000" kern="0" dirty="0">
                <a:solidFill>
                  <a:schemeClr val="tx1"/>
                </a:solidFill>
              </a:rPr>
              <a:t>Asistente en el proyecto Quinua Smart del Instituto de Investigación Científica </a:t>
            </a:r>
          </a:p>
          <a:p>
            <a:pPr lvl="1" defTabSz="914400" fontAlgn="base">
              <a:spcAft>
                <a:spcPts val="600"/>
              </a:spcAft>
            </a:pPr>
            <a:r>
              <a:rPr lang="es-PE" sz="1600" kern="0" dirty="0">
                <a:solidFill>
                  <a:schemeClr val="tx1"/>
                </a:solidFill>
              </a:rPr>
              <a:t>Desarrollo de Estaciones Meteorológicas para cultivos de quinua.</a:t>
            </a:r>
          </a:p>
          <a:p>
            <a:pPr lvl="1" defTabSz="914400" fontAlgn="base">
              <a:spcAft>
                <a:spcPts val="600"/>
              </a:spcAft>
            </a:pPr>
            <a:r>
              <a:rPr lang="es-PE" sz="1600" kern="0" dirty="0">
                <a:solidFill>
                  <a:schemeClr val="tx1"/>
                </a:solidFill>
              </a:rPr>
              <a:t>Tecnologías usadas: Raspberry Pi 3, S.O Raspbian, Arduino, C++, sensores y Python.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D41DE603-EA91-4AC9-9DA5-16A55E7F9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2668" y="112474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17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5850</TotalTime>
  <Words>236</Words>
  <Application>Microsoft Office PowerPoint</Application>
  <PresentationFormat>Personalizado</PresentationFormat>
  <Paragraphs>26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Raleway ExtraBold</vt:lpstr>
      <vt:lpstr>Raleway Light</vt:lpstr>
      <vt:lpstr>Office Theme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ALUMNO - RUSHBEL ANGELO TIRADO SALAS</cp:lastModifiedBy>
  <cp:revision>146</cp:revision>
  <dcterms:created xsi:type="dcterms:W3CDTF">2013-09-12T13:05:01Z</dcterms:created>
  <dcterms:modified xsi:type="dcterms:W3CDTF">2019-06-16T23:57:13Z</dcterms:modified>
</cp:coreProperties>
</file>