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EC3AC-4CEE-9C24-0A10-441BA2A56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7C555B-5BB1-A893-7CAC-A17DA2DCC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6EB81F-1C8C-9DA2-872B-094552C7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6EBF-7A9E-4922-96E7-67544D9EABCA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C909A6-CEC7-1267-47C1-1E0FABDF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CA3026-7C55-3B51-AFA3-E147519E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952D-673F-4BA2-B228-3173C90E1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14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E7EA5-87D3-0AE1-4A1E-8342FC08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A72836-52FD-A245-F89D-90F6678E7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AD96B6-1CEB-4208-6B22-F4A2B033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6EBF-7A9E-4922-96E7-67544D9EABCA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96D731-5A38-2115-C27B-D1127E42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A2DB85-2D7A-1B35-E583-02DB010B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952D-673F-4BA2-B228-3173C90E1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83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63CD2C-E9AE-9A26-F137-9E6D4D9ED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056F0C-A789-8D17-6522-1B48B0E75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2F5CCD-F179-6A02-37D6-488D382E2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6EBF-7A9E-4922-96E7-67544D9EABCA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9B1B4F-BDCE-95D7-78A6-253D6621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A59275-97E7-5805-2C26-C89A5C9D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952D-673F-4BA2-B228-3173C90E1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5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17DE5-37F0-6C2F-D930-415356B2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09706C-7832-B442-86E8-385AB05DB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831713-F4DA-4B72-6F42-754E30352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6EBF-7A9E-4922-96E7-67544D9EABCA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FD2844-3C15-99E0-1924-4613EE94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26BEDF-0816-DFC8-823D-E8EB3DD0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952D-673F-4BA2-B228-3173C90E1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52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A0592-BE58-B8F2-1198-61341029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AECCA2-5852-9ED8-9C23-CFD0A691D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06D3E8-8E05-49F6-0E82-2EE97D88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6EBF-7A9E-4922-96E7-67544D9EABCA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6CA53D-B7D1-C7CC-7F43-580FA597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333D5A-E648-AD89-E517-99353770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952D-673F-4BA2-B228-3173C90E1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91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A1492-8A86-CAC2-7576-29326519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1D953E-DAA0-5343-02A8-B04710FCE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8BDDCD-2A19-0981-176B-AA4D8CA6A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D0E486-C231-C453-B3F7-66999F8C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6EBF-7A9E-4922-96E7-67544D9EABCA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6AA372-8C20-7687-5135-F0FB9774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801767-1840-35CD-1988-F53B84C0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952D-673F-4BA2-B228-3173C90E1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86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9D5C9-79AE-C084-A750-5990EBACA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CF5313-AE82-EA83-935C-FBBA5DA9C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1DF45D-909C-981A-B85C-C20D2E5B3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5E7FF8-B7F5-9655-EDD3-0B3C996A1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CDCCBEF-E97F-BCD2-19CC-FEF959C24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6CFB138-5EB2-902D-DEC2-75F7609A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6EBF-7A9E-4922-96E7-67544D9EABCA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4A89BC2-7E52-91F6-17D4-0ED87B42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F757B6-D21F-D0F4-3EE2-353C9BB6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952D-673F-4BA2-B228-3173C90E1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10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3D864-8F28-F359-A785-3A79FDCC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26A30A-89A4-38F5-D28B-5A7EBE40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6EBF-7A9E-4922-96E7-67544D9EABCA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FBD732-BCCF-1C28-8DAB-DA6733FE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69F1B1E-7C7F-430F-96DC-6771AE88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952D-673F-4BA2-B228-3173C90E1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54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96FADFE-24FC-9145-533D-EE3F77B2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6EBF-7A9E-4922-96E7-67544D9EABCA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B9673D8-4E03-04BD-5A38-367B6F09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4866A9-778C-7902-794C-46A9D6A5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952D-673F-4BA2-B228-3173C90E1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00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02F3A-98F4-FF8F-11A3-9B5948F3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7F1EE2-8D62-C5FF-6201-7FAD694FF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9DED2F-A254-FAC1-4553-A308294CE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2D498A-F955-712F-4F9B-CD54ED61A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6EBF-7A9E-4922-96E7-67544D9EABCA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A3F396-41A6-BCE3-7E27-0352FFEE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04E8AE-1CE9-6C60-BBDD-38FC3747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952D-673F-4BA2-B228-3173C90E1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65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45D98-1BB0-A778-4A25-AE2F9DBE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941D2BD-A4F1-7100-34C8-3176F2946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AA8DC6-6428-C769-0F62-89045FA2B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7607B3-956B-472C-2C84-2E28C7218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6EBF-7A9E-4922-96E7-67544D9EABCA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8DF712-96D7-1CDF-7443-CC811285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D817A0-B182-A255-45CF-F6799164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952D-673F-4BA2-B228-3173C90E1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97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EDC409-CBDE-B919-1D46-027837BC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93DCEB-41B1-515F-7CE7-5548E81B0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6F20AF-1512-6231-962B-B836D7B16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66EBF-7A9E-4922-96E7-67544D9EABCA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5A836A-60D7-295F-5C0F-D15443225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2A812B-D193-E3D3-1998-DDCFD9A90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C952D-673F-4BA2-B228-3173C90E1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57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3000" b="-2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12F0A20-39E9-8B51-13C2-F0D22C6ED4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356" y="882968"/>
            <a:ext cx="6806349" cy="509206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C12293C-7438-A524-A07D-9975AB194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8142"/>
            <a:ext cx="9144000" cy="1031806"/>
          </a:xfrm>
        </p:spPr>
        <p:txBody>
          <a:bodyPr>
            <a:normAutofit/>
          </a:bodyPr>
          <a:lstStyle/>
          <a:p>
            <a:r>
              <a:rPr lang="pt-BR" sz="6600" dirty="0">
                <a:solidFill>
                  <a:srgbClr val="7030A0"/>
                </a:solidFill>
                <a:latin typeface="Montserrat Black" pitchFamily="2" charset="0"/>
              </a:rPr>
              <a:t>Projeto Individual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33CCA7-2762-49C5-84C9-5AB4AD85B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1882"/>
            <a:ext cx="9144000" cy="545892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0070C0"/>
                </a:solidFill>
                <a:latin typeface="Montserrat Black" pitchFamily="2" charset="0"/>
              </a:rPr>
              <a:t>Por: Eduardo Gabriel Rodrigues Vitorino</a:t>
            </a:r>
          </a:p>
        </p:txBody>
      </p:sp>
    </p:spTree>
    <p:extLst>
      <p:ext uri="{BB962C8B-B14F-4D97-AF65-F5344CB8AC3E}">
        <p14:creationId xmlns:p14="http://schemas.microsoft.com/office/powerpoint/2010/main" val="2384462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3000" b="-2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2293C-7438-A524-A07D-9975AB194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4696" y="2133428"/>
            <a:ext cx="8282608" cy="1031806"/>
          </a:xfrm>
        </p:spPr>
        <p:txBody>
          <a:bodyPr>
            <a:normAutofit fontScale="90000"/>
          </a:bodyPr>
          <a:lstStyle/>
          <a:p>
            <a:r>
              <a:rPr lang="pt-BR" sz="6600" dirty="0">
                <a:solidFill>
                  <a:srgbClr val="7030A0"/>
                </a:solidFill>
                <a:latin typeface="Montserrat Black" pitchFamily="2" charset="0"/>
              </a:rPr>
              <a:t>Agradecimentos...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F19046-40E3-B531-C9D7-A13A8E492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122" y="3981761"/>
            <a:ext cx="9183756" cy="545892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0070C0"/>
                </a:solidFill>
                <a:latin typeface="Montserrat Black" pitchFamily="2" charset="0"/>
              </a:rPr>
              <a:t>Obrigado a todos</a:t>
            </a:r>
          </a:p>
        </p:txBody>
      </p:sp>
    </p:spTree>
    <p:extLst>
      <p:ext uri="{BB962C8B-B14F-4D97-AF65-F5344CB8AC3E}">
        <p14:creationId xmlns:p14="http://schemas.microsoft.com/office/powerpoint/2010/main" val="108403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3000" b="-2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2293C-7438-A524-A07D-9975AB194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76907"/>
            <a:ext cx="5791200" cy="1031806"/>
          </a:xfrm>
        </p:spPr>
        <p:txBody>
          <a:bodyPr>
            <a:normAutofit/>
          </a:bodyPr>
          <a:lstStyle/>
          <a:p>
            <a:r>
              <a:rPr lang="pt-BR" sz="6600" dirty="0">
                <a:solidFill>
                  <a:srgbClr val="7030A0"/>
                </a:solidFill>
                <a:latin typeface="Montserrat Black" pitchFamily="2" charset="0"/>
              </a:rPr>
              <a:t>Meu </a:t>
            </a:r>
            <a:r>
              <a:rPr lang="pt-BR" sz="6600" dirty="0">
                <a:solidFill>
                  <a:srgbClr val="0070C0"/>
                </a:solidFill>
                <a:latin typeface="Montserrat Black" pitchFamily="2" charset="0"/>
              </a:rPr>
              <a:t>Tema: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33CCA7-2762-49C5-84C9-5AB4AD85B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8922" y="2316577"/>
            <a:ext cx="9144000" cy="545892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0070C0"/>
                </a:solidFill>
                <a:latin typeface="Montserrat Black" pitchFamily="2" charset="0"/>
              </a:rPr>
              <a:t>Site de playlist de musica para treinar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110E55-4301-2B90-29A7-F7E4C1F117E5}"/>
              </a:ext>
            </a:extLst>
          </p:cNvPr>
          <p:cNvSpPr txBox="1"/>
          <p:nvPr/>
        </p:nvSpPr>
        <p:spPr>
          <a:xfrm>
            <a:off x="2935357" y="3190461"/>
            <a:ext cx="71959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latin typeface="Montserrat Medium" pitchFamily="2" charset="0"/>
              </a:rPr>
              <a:t>Onde começa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>
              <a:latin typeface="Montserrat Medium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latin typeface="Montserrat Medium" pitchFamily="2" charset="0"/>
              </a:rPr>
              <a:t>Motivos pela escolha do 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>
              <a:latin typeface="Montserrat Medium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latin typeface="Montserrat Medium" pitchFamily="2" charset="0"/>
              </a:rPr>
              <a:t>Um pouco sobre mim  </a:t>
            </a:r>
          </a:p>
          <a:p>
            <a:r>
              <a:rPr lang="pt-BR" sz="3200" dirty="0">
                <a:latin typeface="Montserrat Medium" pitchFamily="2" charset="0"/>
              </a:rPr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B0C771B-DA05-D153-9CA7-EC885CE4C17B}"/>
              </a:ext>
            </a:extLst>
          </p:cNvPr>
          <p:cNvSpPr txBox="1"/>
          <p:nvPr/>
        </p:nvSpPr>
        <p:spPr>
          <a:xfrm>
            <a:off x="9250017" y="6394345"/>
            <a:ext cx="30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  <a:latin typeface="Montserrat Medium" pitchFamily="2" charset="0"/>
              </a:rPr>
              <a:t>Um tema estranho...</a:t>
            </a:r>
          </a:p>
        </p:txBody>
      </p:sp>
    </p:spTree>
    <p:extLst>
      <p:ext uri="{BB962C8B-B14F-4D97-AF65-F5344CB8AC3E}">
        <p14:creationId xmlns:p14="http://schemas.microsoft.com/office/powerpoint/2010/main" val="111891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3000" b="-2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2293C-7438-A524-A07D-9975AB194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40905" y="476907"/>
            <a:ext cx="9144000" cy="1031806"/>
          </a:xfrm>
        </p:spPr>
        <p:txBody>
          <a:bodyPr>
            <a:normAutofit/>
          </a:bodyPr>
          <a:lstStyle/>
          <a:p>
            <a:r>
              <a:rPr lang="pt-BR" sz="6600" dirty="0">
                <a:solidFill>
                  <a:srgbClr val="7030A0"/>
                </a:solidFill>
                <a:latin typeface="Montserrat Black" pitchFamily="2" charset="0"/>
              </a:rPr>
              <a:t>Meus </a:t>
            </a:r>
            <a:r>
              <a:rPr lang="pt-BR" sz="6600" dirty="0">
                <a:solidFill>
                  <a:srgbClr val="0070C0"/>
                </a:solidFill>
                <a:latin typeface="Montserrat Black" pitchFamily="2" charset="0"/>
              </a:rPr>
              <a:t>Valores: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33CCA7-2762-49C5-84C9-5AB4AD85B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851" y="2475604"/>
            <a:ext cx="2782957" cy="545892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0070C0"/>
                </a:solidFill>
                <a:latin typeface="Montserrat Black" pitchFamily="2" charset="0"/>
              </a:rPr>
              <a:t>Disciplina: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6719523-A0A2-2A96-4763-43664F0088D3}"/>
              </a:ext>
            </a:extLst>
          </p:cNvPr>
          <p:cNvSpPr txBox="1">
            <a:spLocks/>
          </p:cNvSpPr>
          <p:nvPr/>
        </p:nvSpPr>
        <p:spPr>
          <a:xfrm>
            <a:off x="4704521" y="2475604"/>
            <a:ext cx="2782957" cy="545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rgbClr val="0070C0"/>
                </a:solidFill>
                <a:latin typeface="Montserrat Black" pitchFamily="2" charset="0"/>
              </a:rPr>
              <a:t>Resiliência: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919D93EA-FA4A-0B3A-A741-4E1FF184F996}"/>
              </a:ext>
            </a:extLst>
          </p:cNvPr>
          <p:cNvSpPr txBox="1">
            <a:spLocks/>
          </p:cNvSpPr>
          <p:nvPr/>
        </p:nvSpPr>
        <p:spPr>
          <a:xfrm>
            <a:off x="8786192" y="2475604"/>
            <a:ext cx="2782957" cy="545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rgbClr val="0070C0"/>
                </a:solidFill>
                <a:latin typeface="Montserrat Black" pitchFamily="2" charset="0"/>
              </a:rPr>
              <a:t>Foco: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4F94477-9D16-2F90-88A9-DFC8CDADB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470" y="3290612"/>
            <a:ext cx="2466196" cy="257050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8B289D9-88C1-999D-64E9-B661423D3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481" y="3429000"/>
            <a:ext cx="2576483" cy="25764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49E5759-56B6-2136-B2E9-F55FCE99C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85" y="3570329"/>
            <a:ext cx="2290790" cy="229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9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3000" b="-2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2293C-7438-A524-A07D-9975AB194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476907"/>
            <a:ext cx="8309113" cy="1031806"/>
          </a:xfrm>
        </p:spPr>
        <p:txBody>
          <a:bodyPr>
            <a:normAutofit fontScale="90000"/>
          </a:bodyPr>
          <a:lstStyle/>
          <a:p>
            <a:r>
              <a:rPr lang="pt-BR" sz="6600" dirty="0">
                <a:solidFill>
                  <a:srgbClr val="7030A0"/>
                </a:solidFill>
                <a:latin typeface="Montserrat Black" pitchFamily="2" charset="0"/>
              </a:rPr>
              <a:t>Maior </a:t>
            </a:r>
            <a:r>
              <a:rPr lang="pt-BR" sz="6600" dirty="0">
                <a:solidFill>
                  <a:srgbClr val="0070C0"/>
                </a:solidFill>
                <a:latin typeface="Montserrat Black" pitchFamily="2" charset="0"/>
              </a:rPr>
              <a:t>Dificuldade: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33CCA7-2762-49C5-84C9-5AB4AD85B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12574" y="2555116"/>
            <a:ext cx="9144000" cy="545892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0070C0"/>
                </a:solidFill>
                <a:latin typeface="Montserrat Black" pitchFamily="2" charset="0"/>
              </a:rPr>
              <a:t>Colocar a cabeça no lugar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110E55-4301-2B90-29A7-F7E4C1F117E5}"/>
              </a:ext>
            </a:extLst>
          </p:cNvPr>
          <p:cNvSpPr txBox="1"/>
          <p:nvPr/>
        </p:nvSpPr>
        <p:spPr>
          <a:xfrm>
            <a:off x="868017" y="3501889"/>
            <a:ext cx="71959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latin typeface="Montserrat Medium" pitchFamily="2" charset="0"/>
              </a:rPr>
              <a:t>Dimensionar ideias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>
              <a:latin typeface="Montserrat Medium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latin typeface="Montserrat Medium" pitchFamily="2" charset="0"/>
              </a:rPr>
              <a:t>Procrastinar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>
              <a:latin typeface="Montserrat Medium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latin typeface="Montserrat Medium" pitchFamily="2" charset="0"/>
              </a:rPr>
              <a:t>Organizar meu tempo</a:t>
            </a:r>
          </a:p>
          <a:p>
            <a:r>
              <a:rPr lang="pt-BR" sz="3200" dirty="0">
                <a:latin typeface="Montserrat Medium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10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3000" b="-2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2293C-7438-A524-A07D-9975AB194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26" y="490159"/>
            <a:ext cx="7500730" cy="1031806"/>
          </a:xfrm>
        </p:spPr>
        <p:txBody>
          <a:bodyPr>
            <a:normAutofit fontScale="90000"/>
          </a:bodyPr>
          <a:lstStyle/>
          <a:p>
            <a:r>
              <a:rPr lang="pt-BR" sz="6600" dirty="0">
                <a:solidFill>
                  <a:srgbClr val="7030A0"/>
                </a:solidFill>
                <a:latin typeface="Montserrat Black" pitchFamily="2" charset="0"/>
              </a:rPr>
              <a:t>Maior </a:t>
            </a:r>
            <a:r>
              <a:rPr lang="pt-BR" sz="6600" dirty="0">
                <a:solidFill>
                  <a:srgbClr val="0070C0"/>
                </a:solidFill>
                <a:latin typeface="Montserrat Black" pitchFamily="2" charset="0"/>
              </a:rPr>
              <a:t>superação: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33CCA7-2762-49C5-84C9-5AB4AD85B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026" y="2608125"/>
            <a:ext cx="9144000" cy="545892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0070C0"/>
                </a:solidFill>
                <a:latin typeface="Montserrat Black" pitchFamily="2" charset="0"/>
              </a:rPr>
              <a:t>Não ter medo do desconhecido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110E55-4301-2B90-29A7-F7E4C1F117E5}"/>
              </a:ext>
            </a:extLst>
          </p:cNvPr>
          <p:cNvSpPr txBox="1"/>
          <p:nvPr/>
        </p:nvSpPr>
        <p:spPr>
          <a:xfrm>
            <a:off x="2882347" y="3831976"/>
            <a:ext cx="71959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latin typeface="Montserrat Medium" pitchFamily="2" charset="0"/>
              </a:rPr>
              <a:t>Aprender uma linguagem 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>
              <a:latin typeface="Montserrat Medium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latin typeface="Montserrat Medium" pitchFamily="2" charset="0"/>
              </a:rPr>
              <a:t>Reconhecer meu potencial   </a:t>
            </a:r>
          </a:p>
          <a:p>
            <a:r>
              <a:rPr lang="pt-BR" sz="3200" dirty="0">
                <a:latin typeface="Montserrat Medium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099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3000" b="-2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2293C-7438-A524-A07D-9975AB194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983" y="2796038"/>
            <a:ext cx="9356034" cy="1031806"/>
          </a:xfrm>
        </p:spPr>
        <p:txBody>
          <a:bodyPr>
            <a:normAutofit fontScale="90000"/>
          </a:bodyPr>
          <a:lstStyle/>
          <a:p>
            <a:r>
              <a:rPr lang="pt-BR" sz="6600" dirty="0">
                <a:solidFill>
                  <a:srgbClr val="7030A0"/>
                </a:solidFill>
                <a:latin typeface="Montserrat Black" pitchFamily="2" charset="0"/>
              </a:rPr>
              <a:t>Então</a:t>
            </a:r>
            <a:r>
              <a:rPr lang="pt-BR" sz="6600" dirty="0">
                <a:solidFill>
                  <a:srgbClr val="0070C0"/>
                </a:solidFill>
                <a:latin typeface="Montserrat Black" pitchFamily="2" charset="0"/>
              </a:rPr>
              <a:t> apresentamos...</a:t>
            </a:r>
          </a:p>
        </p:txBody>
      </p:sp>
    </p:spTree>
    <p:extLst>
      <p:ext uri="{BB962C8B-B14F-4D97-AF65-F5344CB8AC3E}">
        <p14:creationId xmlns:p14="http://schemas.microsoft.com/office/powerpoint/2010/main" val="160889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3000" b="-2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F33CCA7-2762-49C5-84C9-5AB4AD85B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3270" y="2608125"/>
            <a:ext cx="9183756" cy="545892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0070C0"/>
                </a:solidFill>
                <a:latin typeface="Montserrat Black" pitchFamily="2" charset="0"/>
              </a:rPr>
              <a:t>Treine do seu jeito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110E55-4301-2B90-29A7-F7E4C1F117E5}"/>
              </a:ext>
            </a:extLst>
          </p:cNvPr>
          <p:cNvSpPr txBox="1"/>
          <p:nvPr/>
        </p:nvSpPr>
        <p:spPr>
          <a:xfrm>
            <a:off x="3886199" y="3492997"/>
            <a:ext cx="44196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Montserrat Medium" pitchFamily="2" charset="0"/>
              </a:rPr>
              <a:t>Contextualização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Montserrat Medium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Montserrat Medium" pitchFamily="2" charset="0"/>
              </a:rPr>
              <a:t>Justificativa</a:t>
            </a:r>
          </a:p>
          <a:p>
            <a:r>
              <a:rPr lang="pt-BR" sz="3200" dirty="0">
                <a:latin typeface="Montserrat Medium" pitchFamily="2" charset="0"/>
              </a:rPr>
              <a:t>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Montserrat Medium" pitchFamily="2" charset="0"/>
              </a:rPr>
              <a:t>Objetivo</a:t>
            </a:r>
          </a:p>
          <a:p>
            <a:endParaRPr lang="pt-BR" sz="3200" dirty="0">
              <a:latin typeface="Montserrat Medium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F1C7D89-BA83-E2D3-8BE2-C610DA1A1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60" y="318015"/>
            <a:ext cx="5441135" cy="175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4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3000" b="-2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2293C-7438-A524-A07D-9975AB194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0105" y="2690020"/>
            <a:ext cx="8282608" cy="1031806"/>
          </a:xfrm>
        </p:spPr>
        <p:txBody>
          <a:bodyPr>
            <a:normAutofit fontScale="90000"/>
          </a:bodyPr>
          <a:lstStyle/>
          <a:p>
            <a:r>
              <a:rPr lang="pt-BR" sz="6600" dirty="0">
                <a:solidFill>
                  <a:srgbClr val="7030A0"/>
                </a:solidFill>
                <a:latin typeface="Montserrat Black" pitchFamily="2" charset="0"/>
              </a:rPr>
              <a:t>Vamos para o </a:t>
            </a:r>
            <a:r>
              <a:rPr lang="pt-BR" sz="6600" dirty="0">
                <a:solidFill>
                  <a:srgbClr val="0070C0"/>
                </a:solidFill>
                <a:latin typeface="Montserrat Black" pitchFamily="2" charset="0"/>
              </a:rPr>
              <a:t>Site...</a:t>
            </a:r>
          </a:p>
        </p:txBody>
      </p:sp>
    </p:spTree>
    <p:extLst>
      <p:ext uri="{BB962C8B-B14F-4D97-AF65-F5344CB8AC3E}">
        <p14:creationId xmlns:p14="http://schemas.microsoft.com/office/powerpoint/2010/main" val="277443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3000" b="-2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2293C-7438-A524-A07D-9975AB194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4696" y="2186437"/>
            <a:ext cx="8282608" cy="1031806"/>
          </a:xfrm>
        </p:spPr>
        <p:txBody>
          <a:bodyPr>
            <a:normAutofit fontScale="90000"/>
          </a:bodyPr>
          <a:lstStyle/>
          <a:p>
            <a:r>
              <a:rPr lang="pt-BR" sz="6600" dirty="0">
                <a:solidFill>
                  <a:srgbClr val="7030A0"/>
                </a:solidFill>
                <a:latin typeface="Montserrat Black" pitchFamily="2" charset="0"/>
              </a:rPr>
              <a:t>Perguntas</a:t>
            </a:r>
            <a:r>
              <a:rPr lang="pt-BR" sz="6600" dirty="0">
                <a:solidFill>
                  <a:srgbClr val="0070C0"/>
                </a:solidFill>
                <a:latin typeface="Montserrat Black" pitchFamily="2" charset="0"/>
              </a:rPr>
              <a:t> técnicas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52EF47-426A-71BE-CA2F-4EEC3BE96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122" y="3915500"/>
            <a:ext cx="9183756" cy="545892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0070C0"/>
                </a:solidFill>
                <a:latin typeface="Montserrat Black" pitchFamily="2" charset="0"/>
              </a:rPr>
              <a:t>Vamos lá!!! </a:t>
            </a:r>
          </a:p>
        </p:txBody>
      </p:sp>
    </p:spTree>
    <p:extLst>
      <p:ext uri="{BB962C8B-B14F-4D97-AF65-F5344CB8AC3E}">
        <p14:creationId xmlns:p14="http://schemas.microsoft.com/office/powerpoint/2010/main" val="20581503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100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Montserrat Black</vt:lpstr>
      <vt:lpstr>Montserrat Medium</vt:lpstr>
      <vt:lpstr>Tema do Office</vt:lpstr>
      <vt:lpstr>Projeto Individual</vt:lpstr>
      <vt:lpstr>Meu Tema:</vt:lpstr>
      <vt:lpstr>Meus Valores:</vt:lpstr>
      <vt:lpstr>Maior Dificuldade:</vt:lpstr>
      <vt:lpstr>Maior superação:</vt:lpstr>
      <vt:lpstr>Então apresentamos...</vt:lpstr>
      <vt:lpstr>Apresentação do PowerPoint</vt:lpstr>
      <vt:lpstr>Vamos para o Site...</vt:lpstr>
      <vt:lpstr>Perguntas técnicas</vt:lpstr>
      <vt:lpstr>Agradecimentos...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Individual</dc:title>
  <dc:creator>EDUARDO GABRIEL RODRIGUES VITORINO .</dc:creator>
  <cp:lastModifiedBy>EDUARDO GABRIEL RODRIGUES VITORINO .</cp:lastModifiedBy>
  <cp:revision>1</cp:revision>
  <dcterms:created xsi:type="dcterms:W3CDTF">2022-12-01T02:31:48Z</dcterms:created>
  <dcterms:modified xsi:type="dcterms:W3CDTF">2022-12-01T03:06:57Z</dcterms:modified>
</cp:coreProperties>
</file>