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17936-4727-753E-B5AD-409C18AB4B39}" v="81" dt="2024-11-27T19:45:0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BATTLESHIP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1F07E3A-5BAC-1567-12A3-BE8D6220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46" y="1719"/>
            <a:ext cx="6116080" cy="68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</cp:revision>
  <dcterms:created xsi:type="dcterms:W3CDTF">2024-11-27T14:32:46Z</dcterms:created>
  <dcterms:modified xsi:type="dcterms:W3CDTF">2024-11-27T19:45:24Z</dcterms:modified>
</cp:coreProperties>
</file>