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17936-4727-753E-B5AD-409C18AB4B39}" v="81" dt="2024-11-27T19:45:08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BATTLESHIP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9C0B7E4-F248-C999-6B1F-D0A318F50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57" y="0"/>
            <a:ext cx="6117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5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UML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David Ward</cp:lastModifiedBy>
  <cp:revision>36</cp:revision>
  <dcterms:created xsi:type="dcterms:W3CDTF">2024-11-27T14:32:46Z</dcterms:created>
  <dcterms:modified xsi:type="dcterms:W3CDTF">2024-11-29T17:31:00Z</dcterms:modified>
</cp:coreProperties>
</file>