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18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760694748"/>
              </p:ext>
            </p:extLst>
          </p:nvPr>
        </p:nvSpPr>
        <p:spPr>
          <a:xfrm>
            <a:off x="1655348" y="2248930"/>
            <a:ext cx="7766936" cy="1011074"/>
          </a:xfrm>
        </p:spPr>
        <p:txBody>
          <a:bodyPr/>
          <a:lstStyle/>
          <a:p>
            <a:r>
              <a:rPr lang="en-US" b="1" dirty="0" err="1"/>
              <a:t>CapOne</a:t>
            </a:r>
            <a:r>
              <a:rPr lang="en-US" b="1" dirty="0"/>
              <a:t> Rewards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1414398615"/>
              </p:ext>
            </p:extLst>
          </p:nvPr>
        </p:nvSpPr>
        <p:spPr>
          <a:xfrm>
            <a:off x="1654647" y="3260004"/>
            <a:ext cx="7767637" cy="2337607"/>
          </a:xfrm>
        </p:spPr>
        <p:txBody>
          <a:bodyPr>
            <a:normAutofit lnSpcReduction="10000"/>
          </a:bodyPr>
          <a:lstStyle/>
          <a:p>
            <a:r>
              <a:rPr lang="en-US" sz="2400" b="1" i="1" dirty="0"/>
              <a:t>Team </a:t>
            </a:r>
            <a:r>
              <a:rPr lang="en-US" sz="2400" b="1" i="1" dirty="0" smtClean="0"/>
              <a:t>611</a:t>
            </a:r>
          </a:p>
          <a:p>
            <a:r>
              <a:rPr lang="en-US" sz="2400" b="1" dirty="0" err="1" smtClean="0"/>
              <a:t>Vipal</a:t>
            </a:r>
            <a:r>
              <a:rPr lang="en-US" sz="2400" b="1" dirty="0" smtClean="0"/>
              <a:t> Pal</a:t>
            </a:r>
          </a:p>
          <a:p>
            <a:r>
              <a:rPr lang="en-US" sz="2400" b="1" dirty="0" err="1" smtClean="0"/>
              <a:t>Harashad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Arade</a:t>
            </a:r>
            <a:endParaRPr lang="en-US" sz="2400" b="1" dirty="0" smtClean="0"/>
          </a:p>
          <a:p>
            <a:r>
              <a:rPr lang="en-US" sz="2400" b="1" dirty="0" smtClean="0"/>
              <a:t>Rhett Crismon</a:t>
            </a:r>
          </a:p>
          <a:p>
            <a:r>
              <a:rPr lang="en-US" sz="2400" b="1" dirty="0" smtClean="0"/>
              <a:t>Ken Crismon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6" y="462349"/>
            <a:ext cx="10058400" cy="16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32239"/>
            <a:ext cx="8596668" cy="450912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Create an Alexa app that allows a user to navigate their accounts and subsequently navigate their rewards.  All implemented in Alexus Lambda integrating directly with the </a:t>
            </a:r>
            <a:r>
              <a:rPr lang="en-US" b="1" dirty="0" err="1" smtClean="0"/>
              <a:t>CapOne</a:t>
            </a:r>
            <a:r>
              <a:rPr lang="en-US" b="1" dirty="0" smtClean="0"/>
              <a:t> Rewards API. We accomplished this and will demo it.</a:t>
            </a:r>
          </a:p>
          <a:p>
            <a:r>
              <a:rPr lang="en-US" b="1" dirty="0" smtClean="0"/>
              <a:t>Create a Mobile app using Ionic that provides the same features as above.  Doing this we decided to build out a </a:t>
            </a:r>
            <a:r>
              <a:rPr lang="en-US" b="1" dirty="0" err="1" smtClean="0"/>
              <a:t>Node.JS</a:t>
            </a:r>
            <a:r>
              <a:rPr lang="en-US" b="1" dirty="0" smtClean="0"/>
              <a:t> service layer that exposed REST API’s as a proxy to the </a:t>
            </a:r>
            <a:r>
              <a:rPr lang="en-US" b="1" dirty="0" err="1" smtClean="0"/>
              <a:t>CapOne</a:t>
            </a:r>
            <a:r>
              <a:rPr lang="en-US" b="1" dirty="0" smtClean="0"/>
              <a:t> API’s so we could abstract the client key and client secret. We built out the </a:t>
            </a:r>
            <a:r>
              <a:rPr lang="en-US" b="1" dirty="0" err="1" smtClean="0"/>
              <a:t>Node.JS</a:t>
            </a:r>
            <a:r>
              <a:rPr lang="en-US" b="1" dirty="0" smtClean="0"/>
              <a:t> and an Ionic mobile app.  We accomplished this and will demo the Ionic Application.  </a:t>
            </a:r>
            <a:r>
              <a:rPr lang="en-US" b="1" dirty="0" err="1" smtClean="0"/>
              <a:t>NodeJS</a:t>
            </a:r>
            <a:r>
              <a:rPr lang="en-US" b="1" dirty="0" smtClean="0"/>
              <a:t> backend created, IONIC shell also created but NOT integrated.</a:t>
            </a:r>
          </a:p>
          <a:p>
            <a:r>
              <a:rPr lang="en-US" dirty="0" smtClean="0"/>
              <a:t>Integrate Alexa with a Day of Travel application (</a:t>
            </a:r>
            <a:r>
              <a:rPr lang="en-US" dirty="0" err="1" smtClean="0"/>
              <a:t>viewtrip.travelport.com</a:t>
            </a:r>
            <a:r>
              <a:rPr lang="en-US" dirty="0" smtClean="0"/>
              <a:t>) such that an Alexa user can retrieve their upcoming itineraries.  Using a chosen itinerary, present the itinerary with a list of excursion offers, at the end of the offers ask the user if they want a list of Credit Offers to help fund their excursions.  This would leverage Alexa for day of travel integration and </a:t>
            </a:r>
            <a:r>
              <a:rPr lang="en-US" dirty="0" err="1" smtClean="0"/>
              <a:t>CapOne</a:t>
            </a:r>
            <a:r>
              <a:rPr lang="en-US" dirty="0" smtClean="0"/>
              <a:t> </a:t>
            </a:r>
            <a:r>
              <a:rPr lang="en-US" dirty="0" err="1" smtClean="0"/>
              <a:t>CreditOffers</a:t>
            </a:r>
            <a:r>
              <a:rPr lang="en-US" dirty="0"/>
              <a:t> </a:t>
            </a:r>
            <a:r>
              <a:rPr lang="en-US" dirty="0" smtClean="0"/>
              <a:t>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1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Ideas 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Further refining the Day Of Travel integration allow the </a:t>
            </a:r>
            <a:r>
              <a:rPr lang="en-US" dirty="0" err="1" smtClean="0"/>
              <a:t>CapOne</a:t>
            </a:r>
            <a:r>
              <a:rPr lang="en-US" dirty="0" smtClean="0"/>
              <a:t> Rewards API to provide the highest value travel related points (Miles) and inject that into either a full Air booking workflow using the points to pay for the booking or use the points for purchasing ancillaries </a:t>
            </a:r>
            <a:r>
              <a:rPr lang="en-US" dirty="0" err="1" smtClean="0"/>
              <a:t>sch</a:t>
            </a:r>
            <a:r>
              <a:rPr lang="en-US" dirty="0" smtClean="0"/>
              <a:t> as Seat Upgrade, </a:t>
            </a:r>
            <a:r>
              <a:rPr lang="en-US" dirty="0" err="1" smtClean="0"/>
              <a:t>Wifi</a:t>
            </a:r>
            <a:r>
              <a:rPr lang="en-US" dirty="0" smtClean="0"/>
              <a:t> or upgrade meals.  </a:t>
            </a:r>
          </a:p>
        </p:txBody>
      </p:sp>
    </p:spTree>
    <p:extLst>
      <p:ext uri="{BB962C8B-B14F-4D97-AF65-F5344CB8AC3E}">
        <p14:creationId xmlns:p14="http://schemas.microsoft.com/office/powerpoint/2010/main" val="65757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233997763"/>
              </p:ext>
            </p:extLst>
          </p:nvPr>
        </p:nvSpPr>
        <p:spPr/>
        <p:txBody>
          <a:bodyPr/>
          <a:lstStyle/>
          <a:p>
            <a:r>
              <a:rPr lang="en-US" dirty="0"/>
              <a:t>APIs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008351791"/>
              </p:ext>
            </p:extLst>
          </p:nvPr>
        </p:nvSpPr>
        <p:spPr>
          <a:xfrm>
            <a:off x="677334" y="3823730"/>
            <a:ext cx="8596668" cy="8787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 smtClean="0"/>
              <a:t>CapitalOne</a:t>
            </a:r>
            <a:r>
              <a:rPr lang="en-US" dirty="0" smtClean="0"/>
              <a:t> </a:t>
            </a:r>
            <a:r>
              <a:rPr lang="en-US" dirty="0" err="1" smtClean="0"/>
              <a:t>CreditOffers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947762901"/>
              </p:ext>
            </p:extLst>
          </p:nvPr>
        </p:nvSpPr>
        <p:spPr>
          <a:xfrm>
            <a:off x="677334" y="296150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APIs we hoped to use: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3008351791"/>
              </p:ext>
            </p:extLst>
          </p:nvPr>
        </p:nvSpPr>
        <p:spPr>
          <a:xfrm>
            <a:off x="677334" y="1662670"/>
            <a:ext cx="8596668" cy="8787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Alexa Voice API.</a:t>
            </a:r>
          </a:p>
          <a:p>
            <a:r>
              <a:rPr lang="en-US" dirty="0" err="1" smtClean="0"/>
              <a:t>CapitalOne</a:t>
            </a:r>
            <a:r>
              <a:rPr lang="en-US" dirty="0" smtClean="0"/>
              <a:t> Rewards API.</a:t>
            </a:r>
          </a:p>
          <a:p>
            <a:r>
              <a:rPr lang="en-US" dirty="0" smtClean="0"/>
              <a:t>IONIC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3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206848277"/>
              </p:ext>
            </p:extLst>
          </p:nvPr>
        </p:nvSpPr>
        <p:spPr/>
        <p:txBody>
          <a:bodyPr/>
          <a:lstStyle/>
          <a:p>
            <a:r>
              <a:rPr lang="en-US"/>
              <a:t>Applications: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Alexa Awards Skill app.  </a:t>
            </a:r>
          </a:p>
          <a:p>
            <a:pPr lvl="1"/>
            <a:r>
              <a:rPr lang="en-US" dirty="0" smtClean="0"/>
              <a:t>Using the simulators only: Rhett Crismon</a:t>
            </a:r>
          </a:p>
          <a:p>
            <a:r>
              <a:rPr lang="en-US" dirty="0" smtClean="0"/>
              <a:t>Demo IONIC application using browser on collapsed </a:t>
            </a:r>
            <a:r>
              <a:rPr lang="en-US" dirty="0" err="1" smtClean="0"/>
              <a:t>Node.JS</a:t>
            </a:r>
            <a:r>
              <a:rPr lang="en-US" dirty="0" smtClean="0"/>
              <a:t> install.</a:t>
            </a:r>
          </a:p>
          <a:p>
            <a:pPr lvl="1"/>
            <a:r>
              <a:rPr lang="en-US" dirty="0" smtClean="0"/>
              <a:t>Rhett Crismon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1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448072712"/>
              </p:ext>
            </p:extLst>
          </p:nvPr>
        </p:nvSpPr>
        <p:spPr/>
        <p:txBody>
          <a:bodyPr/>
          <a:lstStyle/>
          <a:p>
            <a:r>
              <a:rPr lang="en-US"/>
              <a:t>Use Cases: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Voice Activated Rewards Query, typically used prior to purchase of other items where reward points are possible to be leveraged.</a:t>
            </a:r>
          </a:p>
          <a:p>
            <a:r>
              <a:rPr lang="en-US" dirty="0" smtClean="0"/>
              <a:t>Mobile App that allows Rewards to be shown and further if the reward is a </a:t>
            </a:r>
            <a:r>
              <a:rPr lang="en-US" dirty="0" err="1" smtClean="0"/>
              <a:t>GiftCard</a:t>
            </a:r>
            <a:r>
              <a:rPr lang="en-US" dirty="0" smtClean="0"/>
              <a:t>, Cash or Charity, enable the user to leverage the simple rewards using the API.</a:t>
            </a:r>
          </a:p>
          <a:p>
            <a:r>
              <a:rPr lang="en-US" dirty="0" smtClean="0"/>
              <a:t>Day Of Travel users leveraging voice activated interactions leveraging their rewards to purchase new travel options or enhance existing travel options.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81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397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</vt:lpstr>
      <vt:lpstr>CapOne Rewards</vt:lpstr>
      <vt:lpstr>Our Ideas</vt:lpstr>
      <vt:lpstr>Our Ideas - Continued</vt:lpstr>
      <vt:lpstr>APIs Used:</vt:lpstr>
      <vt:lpstr>Applications:</vt:lpstr>
      <vt:lpstr>Use Cases: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CapOne Rewards</dc:title>
  <cp:lastModifiedBy>Ken Crismon</cp:lastModifiedBy>
  <cp:revision>7</cp:revision>
  <dcterms:modified xsi:type="dcterms:W3CDTF">2017-08-19T22:44:23Z</dcterms:modified>
</cp:coreProperties>
</file>