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8"/>
  </p:notesMasterIdLst>
  <p:sldIdLst>
    <p:sldId id="383" r:id="rId5"/>
    <p:sldId id="384" r:id="rId6"/>
    <p:sldId id="38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1A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7016" autoAdjust="0"/>
  </p:normalViewPr>
  <p:slideViewPr>
    <p:cSldViewPr snapToGrid="0">
      <p:cViewPr varScale="1">
        <p:scale>
          <a:sx n="70" d="100"/>
          <a:sy n="70" d="100"/>
        </p:scale>
        <p:origin x="38" y="86"/>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showGuides="1">
      <p:cViewPr varScale="1">
        <p:scale>
          <a:sx n="63" d="100"/>
          <a:sy n="63" d="100"/>
        </p:scale>
        <p:origin x="1930" y="6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F323F-914F-AC4C-8D36-024309CF21D1}" type="datetimeFigureOut">
              <a:rPr lang="en-US" smtClean="0"/>
              <a:t>7/11/2025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45BA96-50AB-024A-B4D8-3F08E0DCCFDD}" type="slidenum">
              <a:rPr lang="en-US" smtClean="0"/>
              <a:t>‹#›</a:t>
            </a:fld>
            <a:endParaRPr lang="en-US"/>
          </a:p>
        </p:txBody>
      </p:sp>
    </p:spTree>
    <p:extLst>
      <p:ext uri="{BB962C8B-B14F-4D97-AF65-F5344CB8AC3E}">
        <p14:creationId xmlns:p14="http://schemas.microsoft.com/office/powerpoint/2010/main" val="1440845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58787"/>
          </a:xfrm>
        </p:spPr>
        <p:txBody>
          <a:bodyPr/>
          <a:lstStyle/>
          <a:p>
            <a:r>
              <a:rPr lang="en-US" dirty="0"/>
              <a:t>Introduction text about DevExpress.</a:t>
            </a:r>
          </a:p>
        </p:txBody>
      </p:sp>
      <p:sp>
        <p:nvSpPr>
          <p:cNvPr id="4" name="Slide Number Placeholder 3"/>
          <p:cNvSpPr>
            <a:spLocks noGrp="1"/>
          </p:cNvSpPr>
          <p:nvPr>
            <p:ph type="sldNum" sz="quarter" idx="5"/>
          </p:nvPr>
        </p:nvSpPr>
        <p:spPr/>
        <p:txBody>
          <a:bodyPr/>
          <a:lstStyle/>
          <a:p>
            <a:fld id="{6645BA96-50AB-024A-B4D8-3F08E0DCCFDD}" type="slidenum">
              <a:rPr lang="en-US" smtClean="0"/>
              <a:t>1</a:t>
            </a:fld>
            <a:endParaRPr lang="en-US"/>
          </a:p>
        </p:txBody>
      </p:sp>
      <p:pic>
        <p:nvPicPr>
          <p:cNvPr id="6" name="02-Logo.png" descr="02-Logo.png">
            <a:extLst>
              <a:ext uri="{FF2B5EF4-FFF2-40B4-BE49-F238E27FC236}">
                <a16:creationId xmlns:a16="http://schemas.microsoft.com/office/drawing/2014/main" id="{7B3270A5-8599-BAE5-EC5A-41CB1A51E5BE}"/>
              </a:ext>
            </a:extLst>
          </p:cNvPr>
          <p:cNvPicPr>
            <a:picLocks noChangeAspect="1"/>
          </p:cNvPicPr>
          <p:nvPr/>
        </p:nvPicPr>
        <p:blipFill>
          <a:blip r:embed="rId3"/>
          <a:stretch>
            <a:fillRect/>
          </a:stretch>
        </p:blipFill>
        <p:spPr>
          <a:xfrm>
            <a:off x="792266" y="4871490"/>
            <a:ext cx="2273223" cy="371139"/>
          </a:xfrm>
          <a:prstGeom prst="rect">
            <a:avLst/>
          </a:prstGeom>
          <a:ln w="12700">
            <a:miter lim="400000"/>
          </a:ln>
        </p:spPr>
      </p:pic>
    </p:spTree>
    <p:extLst>
      <p:ext uri="{BB962C8B-B14F-4D97-AF65-F5344CB8AC3E}">
        <p14:creationId xmlns:p14="http://schemas.microsoft.com/office/powerpoint/2010/main" val="1010652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Key Benefits</a:t>
            </a:r>
            <a:endParaRPr lang="ru-RU" dirty="0">
              <a:cs typeface="Calibri"/>
            </a:endParaRPr>
          </a:p>
        </p:txBody>
      </p:sp>
      <p:sp>
        <p:nvSpPr>
          <p:cNvPr id="4" name="Slide Number Placeholder 3"/>
          <p:cNvSpPr>
            <a:spLocks noGrp="1"/>
          </p:cNvSpPr>
          <p:nvPr>
            <p:ph type="sldNum" sz="quarter" idx="5"/>
          </p:nvPr>
        </p:nvSpPr>
        <p:spPr/>
        <p:txBody>
          <a:bodyPr/>
          <a:lstStyle/>
          <a:p>
            <a:fld id="{637E9255-D318-D347-8E9E-49CC09196A64}" type="slidenum">
              <a:rPr lang="en-US" smtClean="0"/>
              <a:t>2</a:t>
            </a:fld>
            <a:endParaRPr lang="en-US"/>
          </a:p>
        </p:txBody>
      </p:sp>
    </p:spTree>
    <p:extLst>
      <p:ext uri="{BB962C8B-B14F-4D97-AF65-F5344CB8AC3E}">
        <p14:creationId xmlns:p14="http://schemas.microsoft.com/office/powerpoint/2010/main" val="2575204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cs typeface="Calibri"/>
            </a:endParaRPr>
          </a:p>
        </p:txBody>
      </p:sp>
      <p:sp>
        <p:nvSpPr>
          <p:cNvPr id="4" name="Slide Number Placeholder 3"/>
          <p:cNvSpPr>
            <a:spLocks noGrp="1"/>
          </p:cNvSpPr>
          <p:nvPr>
            <p:ph type="sldNum" sz="quarter" idx="5"/>
          </p:nvPr>
        </p:nvSpPr>
        <p:spPr/>
        <p:txBody>
          <a:bodyPr/>
          <a:lstStyle/>
          <a:p>
            <a:fld id="{637E9255-D318-D347-8E9E-49CC09196A64}" type="slidenum">
              <a:rPr lang="en-US" smtClean="0"/>
              <a:t>3</a:t>
            </a:fld>
            <a:endParaRPr lang="en-US"/>
          </a:p>
        </p:txBody>
      </p:sp>
    </p:spTree>
    <p:extLst>
      <p:ext uri="{BB962C8B-B14F-4D97-AF65-F5344CB8AC3E}">
        <p14:creationId xmlns:p14="http://schemas.microsoft.com/office/powerpoint/2010/main" val="666079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D5159-C5DF-6483-7FD5-07C42A746C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B987ED-FC30-9A51-5816-058CEEDC0E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858534-DDF4-F6FE-6AC2-CE0D981549B1}"/>
              </a:ext>
            </a:extLst>
          </p:cNvPr>
          <p:cNvSpPr>
            <a:spLocks noGrp="1"/>
          </p:cNvSpPr>
          <p:nvPr>
            <p:ph type="dt" sz="half" idx="10"/>
          </p:nvPr>
        </p:nvSpPr>
        <p:spPr/>
        <p:txBody>
          <a:bodyPr/>
          <a:lstStyle/>
          <a:p>
            <a:fld id="{8F6A93E3-9133-4A85-9ACD-B6F664FE78F9}" type="datetime1">
              <a:rPr lang="en-US" smtClean="0"/>
              <a:t>7/11/2025</a:t>
            </a:fld>
            <a:endParaRPr lang="en-US"/>
          </a:p>
        </p:txBody>
      </p:sp>
      <p:sp>
        <p:nvSpPr>
          <p:cNvPr id="5" name="Footer Placeholder 4">
            <a:extLst>
              <a:ext uri="{FF2B5EF4-FFF2-40B4-BE49-F238E27FC236}">
                <a16:creationId xmlns:a16="http://schemas.microsoft.com/office/drawing/2014/main" id="{ADC7DFA2-D068-49AF-CE3B-E7A9F6B770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338A14-4D29-1EAC-D84B-30B0A0B89BB0}"/>
              </a:ext>
            </a:extLst>
          </p:cNvPr>
          <p:cNvSpPr>
            <a:spLocks noGrp="1"/>
          </p:cNvSpPr>
          <p:nvPr>
            <p:ph type="sldNum" sz="quarter" idx="12"/>
          </p:nvPr>
        </p:nvSpPr>
        <p:spPr/>
        <p:txBody>
          <a:bodyPr/>
          <a:lstStyle/>
          <a:p>
            <a:fld id="{1579582B-5AF9-484D-AD3F-EF83423FB651}" type="slidenum">
              <a:rPr lang="en-US" smtClean="0"/>
              <a:t>‹#›</a:t>
            </a:fld>
            <a:endParaRPr lang="en-US"/>
          </a:p>
        </p:txBody>
      </p:sp>
    </p:spTree>
    <p:extLst>
      <p:ext uri="{BB962C8B-B14F-4D97-AF65-F5344CB8AC3E}">
        <p14:creationId xmlns:p14="http://schemas.microsoft.com/office/powerpoint/2010/main" val="3947129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8E923-0312-361E-D921-507392EF3E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40FBCF-827A-674F-39DA-248231B9EA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5BE319-CA47-7169-E742-E2E659F691F5}"/>
              </a:ext>
            </a:extLst>
          </p:cNvPr>
          <p:cNvSpPr>
            <a:spLocks noGrp="1"/>
          </p:cNvSpPr>
          <p:nvPr>
            <p:ph type="dt" sz="half" idx="10"/>
          </p:nvPr>
        </p:nvSpPr>
        <p:spPr/>
        <p:txBody>
          <a:bodyPr/>
          <a:lstStyle/>
          <a:p>
            <a:fld id="{3E0CF690-E9D6-4C2D-81EF-0227D88399E9}" type="datetime1">
              <a:rPr lang="en-US" smtClean="0"/>
              <a:t>7/11/2025</a:t>
            </a:fld>
            <a:endParaRPr lang="en-US"/>
          </a:p>
        </p:txBody>
      </p:sp>
      <p:sp>
        <p:nvSpPr>
          <p:cNvPr id="5" name="Footer Placeholder 4">
            <a:extLst>
              <a:ext uri="{FF2B5EF4-FFF2-40B4-BE49-F238E27FC236}">
                <a16:creationId xmlns:a16="http://schemas.microsoft.com/office/drawing/2014/main" id="{4B59938A-B42A-3E05-9B4B-88E4723AAE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11503A-3D22-DABE-FB2A-40AF4FCE8DFD}"/>
              </a:ext>
            </a:extLst>
          </p:cNvPr>
          <p:cNvSpPr>
            <a:spLocks noGrp="1"/>
          </p:cNvSpPr>
          <p:nvPr>
            <p:ph type="sldNum" sz="quarter" idx="12"/>
          </p:nvPr>
        </p:nvSpPr>
        <p:spPr/>
        <p:txBody>
          <a:bodyPr/>
          <a:lstStyle/>
          <a:p>
            <a:fld id="{1579582B-5AF9-484D-AD3F-EF83423FB651}" type="slidenum">
              <a:rPr lang="en-US" smtClean="0"/>
              <a:t>‹#›</a:t>
            </a:fld>
            <a:endParaRPr lang="en-US"/>
          </a:p>
        </p:txBody>
      </p:sp>
    </p:spTree>
    <p:extLst>
      <p:ext uri="{BB962C8B-B14F-4D97-AF65-F5344CB8AC3E}">
        <p14:creationId xmlns:p14="http://schemas.microsoft.com/office/powerpoint/2010/main" val="763459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EC76B7-B855-B8A6-2A20-6A1BF5BC88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85C2D0-997F-6D78-5BBD-BF8CB8AD66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12AF54-CE40-087F-28FF-198E724C32AC}"/>
              </a:ext>
            </a:extLst>
          </p:cNvPr>
          <p:cNvSpPr>
            <a:spLocks noGrp="1"/>
          </p:cNvSpPr>
          <p:nvPr>
            <p:ph type="dt" sz="half" idx="10"/>
          </p:nvPr>
        </p:nvSpPr>
        <p:spPr/>
        <p:txBody>
          <a:bodyPr/>
          <a:lstStyle/>
          <a:p>
            <a:fld id="{3ED30D76-1781-42D9-A473-9F5E89804C13}" type="datetime1">
              <a:rPr lang="en-US" smtClean="0"/>
              <a:t>7/11/2025</a:t>
            </a:fld>
            <a:endParaRPr lang="en-US"/>
          </a:p>
        </p:txBody>
      </p:sp>
      <p:sp>
        <p:nvSpPr>
          <p:cNvPr id="5" name="Footer Placeholder 4">
            <a:extLst>
              <a:ext uri="{FF2B5EF4-FFF2-40B4-BE49-F238E27FC236}">
                <a16:creationId xmlns:a16="http://schemas.microsoft.com/office/drawing/2014/main" id="{2194018A-FB13-9AF8-5F70-300D5467BE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C8554-04F6-E0E0-5C5B-2CB92E2E2263}"/>
              </a:ext>
            </a:extLst>
          </p:cNvPr>
          <p:cNvSpPr>
            <a:spLocks noGrp="1"/>
          </p:cNvSpPr>
          <p:nvPr>
            <p:ph type="sldNum" sz="quarter" idx="12"/>
          </p:nvPr>
        </p:nvSpPr>
        <p:spPr/>
        <p:txBody>
          <a:bodyPr/>
          <a:lstStyle/>
          <a:p>
            <a:fld id="{1579582B-5AF9-484D-AD3F-EF83423FB651}" type="slidenum">
              <a:rPr lang="en-US" smtClean="0"/>
              <a:t>‹#›</a:t>
            </a:fld>
            <a:endParaRPr lang="en-US"/>
          </a:p>
        </p:txBody>
      </p:sp>
    </p:spTree>
    <p:extLst>
      <p:ext uri="{BB962C8B-B14F-4D97-AF65-F5344CB8AC3E}">
        <p14:creationId xmlns:p14="http://schemas.microsoft.com/office/powerpoint/2010/main" val="3752303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9A1E-35D8-5FE6-4DBC-358AD6622C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02E078-2A21-D4F3-2415-874885C820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0AC2AD-5453-E068-9174-A249425BA4A5}"/>
              </a:ext>
            </a:extLst>
          </p:cNvPr>
          <p:cNvSpPr>
            <a:spLocks noGrp="1"/>
          </p:cNvSpPr>
          <p:nvPr>
            <p:ph type="dt" sz="half" idx="10"/>
          </p:nvPr>
        </p:nvSpPr>
        <p:spPr/>
        <p:txBody>
          <a:bodyPr/>
          <a:lstStyle/>
          <a:p>
            <a:fld id="{F08994BC-AC7F-4FA5-BAFB-73B7857A129E}" type="datetime1">
              <a:rPr lang="en-US" smtClean="0"/>
              <a:t>7/11/2025</a:t>
            </a:fld>
            <a:endParaRPr lang="en-US"/>
          </a:p>
        </p:txBody>
      </p:sp>
      <p:sp>
        <p:nvSpPr>
          <p:cNvPr id="5" name="Footer Placeholder 4">
            <a:extLst>
              <a:ext uri="{FF2B5EF4-FFF2-40B4-BE49-F238E27FC236}">
                <a16:creationId xmlns:a16="http://schemas.microsoft.com/office/drawing/2014/main" id="{139616F0-BCBD-BADD-D87C-E7AB5C6C2D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B9F684-4215-4086-D71B-34F5176F24E3}"/>
              </a:ext>
            </a:extLst>
          </p:cNvPr>
          <p:cNvSpPr>
            <a:spLocks noGrp="1"/>
          </p:cNvSpPr>
          <p:nvPr>
            <p:ph type="sldNum" sz="quarter" idx="12"/>
          </p:nvPr>
        </p:nvSpPr>
        <p:spPr/>
        <p:txBody>
          <a:bodyPr/>
          <a:lstStyle/>
          <a:p>
            <a:fld id="{1579582B-5AF9-484D-AD3F-EF83423FB651}" type="slidenum">
              <a:rPr lang="en-US" smtClean="0"/>
              <a:t>‹#›</a:t>
            </a:fld>
            <a:endParaRPr lang="en-US"/>
          </a:p>
        </p:txBody>
      </p:sp>
    </p:spTree>
    <p:extLst>
      <p:ext uri="{BB962C8B-B14F-4D97-AF65-F5344CB8AC3E}">
        <p14:creationId xmlns:p14="http://schemas.microsoft.com/office/powerpoint/2010/main" val="2721545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78363-BCE1-95A2-CD8E-47B52424C1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C977CE-FF49-4D55-2D1C-703220D93D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1A7D49-615B-E7A3-1202-B5A204A1F963}"/>
              </a:ext>
            </a:extLst>
          </p:cNvPr>
          <p:cNvSpPr>
            <a:spLocks noGrp="1"/>
          </p:cNvSpPr>
          <p:nvPr>
            <p:ph type="dt" sz="half" idx="10"/>
          </p:nvPr>
        </p:nvSpPr>
        <p:spPr/>
        <p:txBody>
          <a:bodyPr/>
          <a:lstStyle/>
          <a:p>
            <a:fld id="{6ACC01C5-5894-4CDE-9FF2-C7AEAF425CBE}" type="datetime1">
              <a:rPr lang="en-US" smtClean="0"/>
              <a:t>7/11/2025</a:t>
            </a:fld>
            <a:endParaRPr lang="en-US"/>
          </a:p>
        </p:txBody>
      </p:sp>
      <p:sp>
        <p:nvSpPr>
          <p:cNvPr id="5" name="Footer Placeholder 4">
            <a:extLst>
              <a:ext uri="{FF2B5EF4-FFF2-40B4-BE49-F238E27FC236}">
                <a16:creationId xmlns:a16="http://schemas.microsoft.com/office/drawing/2014/main" id="{560028AD-D646-EED5-9996-2FFC409FD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328ACA-4179-98EA-BEC4-1EFB62D12968}"/>
              </a:ext>
            </a:extLst>
          </p:cNvPr>
          <p:cNvSpPr>
            <a:spLocks noGrp="1"/>
          </p:cNvSpPr>
          <p:nvPr>
            <p:ph type="sldNum" sz="quarter" idx="12"/>
          </p:nvPr>
        </p:nvSpPr>
        <p:spPr/>
        <p:txBody>
          <a:bodyPr/>
          <a:lstStyle/>
          <a:p>
            <a:fld id="{1579582B-5AF9-484D-AD3F-EF83423FB651}" type="slidenum">
              <a:rPr lang="en-US" smtClean="0"/>
              <a:t>‹#›</a:t>
            </a:fld>
            <a:endParaRPr lang="en-US"/>
          </a:p>
        </p:txBody>
      </p:sp>
    </p:spTree>
    <p:extLst>
      <p:ext uri="{BB962C8B-B14F-4D97-AF65-F5344CB8AC3E}">
        <p14:creationId xmlns:p14="http://schemas.microsoft.com/office/powerpoint/2010/main" val="1748690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80EDE-D2A9-44C8-4A4C-6F32D794C2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8A0558-5745-B474-AFF2-31D9958915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1565FB-16E6-9983-E551-1BCD7BF02D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43E8A5-A746-67A7-319A-2F96104F610B}"/>
              </a:ext>
            </a:extLst>
          </p:cNvPr>
          <p:cNvSpPr>
            <a:spLocks noGrp="1"/>
          </p:cNvSpPr>
          <p:nvPr>
            <p:ph type="dt" sz="half" idx="10"/>
          </p:nvPr>
        </p:nvSpPr>
        <p:spPr/>
        <p:txBody>
          <a:bodyPr/>
          <a:lstStyle/>
          <a:p>
            <a:fld id="{56A49674-892E-495A-B529-A8C5A09FA6C0}" type="datetime1">
              <a:rPr lang="en-US" smtClean="0"/>
              <a:t>7/11/2025</a:t>
            </a:fld>
            <a:endParaRPr lang="en-US"/>
          </a:p>
        </p:txBody>
      </p:sp>
      <p:sp>
        <p:nvSpPr>
          <p:cNvPr id="6" name="Footer Placeholder 5">
            <a:extLst>
              <a:ext uri="{FF2B5EF4-FFF2-40B4-BE49-F238E27FC236}">
                <a16:creationId xmlns:a16="http://schemas.microsoft.com/office/drawing/2014/main" id="{6F685BB0-76DB-8A3D-CABE-E2A1E00A05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5E930D-DC5B-8BC1-CB48-E169F02A9D41}"/>
              </a:ext>
            </a:extLst>
          </p:cNvPr>
          <p:cNvSpPr>
            <a:spLocks noGrp="1"/>
          </p:cNvSpPr>
          <p:nvPr>
            <p:ph type="sldNum" sz="quarter" idx="12"/>
          </p:nvPr>
        </p:nvSpPr>
        <p:spPr/>
        <p:txBody>
          <a:bodyPr/>
          <a:lstStyle/>
          <a:p>
            <a:fld id="{1579582B-5AF9-484D-AD3F-EF83423FB651}" type="slidenum">
              <a:rPr lang="en-US" smtClean="0"/>
              <a:t>‹#›</a:t>
            </a:fld>
            <a:endParaRPr lang="en-US"/>
          </a:p>
        </p:txBody>
      </p:sp>
    </p:spTree>
    <p:extLst>
      <p:ext uri="{BB962C8B-B14F-4D97-AF65-F5344CB8AC3E}">
        <p14:creationId xmlns:p14="http://schemas.microsoft.com/office/powerpoint/2010/main" val="352963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6A89-A3C1-9269-BC94-1857B9EAD6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440917-2EF3-F442-45F6-98AF4ABFC6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94E5E1-6897-07A5-E378-40EC451F3C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7DB094-D6C4-7215-51F9-49707AE6C0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7F8CC-C87A-B71A-6E68-FC1765D95E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126BDF-CA8C-BAB3-0C72-A6F2EB3BE87E}"/>
              </a:ext>
            </a:extLst>
          </p:cNvPr>
          <p:cNvSpPr>
            <a:spLocks noGrp="1"/>
          </p:cNvSpPr>
          <p:nvPr>
            <p:ph type="dt" sz="half" idx="10"/>
          </p:nvPr>
        </p:nvSpPr>
        <p:spPr/>
        <p:txBody>
          <a:bodyPr/>
          <a:lstStyle/>
          <a:p>
            <a:fld id="{01C7456F-5065-416F-BB29-46BC2D39C790}" type="datetime1">
              <a:rPr lang="en-US" smtClean="0"/>
              <a:t>7/11/2025</a:t>
            </a:fld>
            <a:endParaRPr lang="en-US"/>
          </a:p>
        </p:txBody>
      </p:sp>
      <p:sp>
        <p:nvSpPr>
          <p:cNvPr id="8" name="Footer Placeholder 7">
            <a:extLst>
              <a:ext uri="{FF2B5EF4-FFF2-40B4-BE49-F238E27FC236}">
                <a16:creationId xmlns:a16="http://schemas.microsoft.com/office/drawing/2014/main" id="{1AB80EDF-342E-806B-28BD-3B6E3E3254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E52C95-92C1-278B-E0C2-884D7E397140}"/>
              </a:ext>
            </a:extLst>
          </p:cNvPr>
          <p:cNvSpPr>
            <a:spLocks noGrp="1"/>
          </p:cNvSpPr>
          <p:nvPr>
            <p:ph type="sldNum" sz="quarter" idx="12"/>
          </p:nvPr>
        </p:nvSpPr>
        <p:spPr/>
        <p:txBody>
          <a:bodyPr/>
          <a:lstStyle/>
          <a:p>
            <a:fld id="{1579582B-5AF9-484D-AD3F-EF83423FB651}" type="slidenum">
              <a:rPr lang="en-US" smtClean="0"/>
              <a:t>‹#›</a:t>
            </a:fld>
            <a:endParaRPr lang="en-US"/>
          </a:p>
        </p:txBody>
      </p:sp>
    </p:spTree>
    <p:extLst>
      <p:ext uri="{BB962C8B-B14F-4D97-AF65-F5344CB8AC3E}">
        <p14:creationId xmlns:p14="http://schemas.microsoft.com/office/powerpoint/2010/main" val="3322665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C3F06-8E24-9129-5EFF-B24499D283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B8ABDA-3C88-17E8-0ED6-51F2805499F9}"/>
              </a:ext>
            </a:extLst>
          </p:cNvPr>
          <p:cNvSpPr>
            <a:spLocks noGrp="1"/>
          </p:cNvSpPr>
          <p:nvPr>
            <p:ph type="dt" sz="half" idx="10"/>
          </p:nvPr>
        </p:nvSpPr>
        <p:spPr/>
        <p:txBody>
          <a:bodyPr/>
          <a:lstStyle/>
          <a:p>
            <a:fld id="{9468F896-C204-47FC-9ED5-B3BE32FDAE0E}" type="datetime1">
              <a:rPr lang="en-US" smtClean="0"/>
              <a:t>7/11/2025</a:t>
            </a:fld>
            <a:endParaRPr lang="en-US"/>
          </a:p>
        </p:txBody>
      </p:sp>
      <p:sp>
        <p:nvSpPr>
          <p:cNvPr id="4" name="Footer Placeholder 3">
            <a:extLst>
              <a:ext uri="{FF2B5EF4-FFF2-40B4-BE49-F238E27FC236}">
                <a16:creationId xmlns:a16="http://schemas.microsoft.com/office/drawing/2014/main" id="{31368B58-0B95-6F60-B199-8B83CCDF5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B8C3B1-4D34-1D3C-BA34-680CE8021D1D}"/>
              </a:ext>
            </a:extLst>
          </p:cNvPr>
          <p:cNvSpPr>
            <a:spLocks noGrp="1"/>
          </p:cNvSpPr>
          <p:nvPr>
            <p:ph type="sldNum" sz="quarter" idx="12"/>
          </p:nvPr>
        </p:nvSpPr>
        <p:spPr/>
        <p:txBody>
          <a:bodyPr/>
          <a:lstStyle/>
          <a:p>
            <a:fld id="{1579582B-5AF9-484D-AD3F-EF83423FB651}" type="slidenum">
              <a:rPr lang="en-US" smtClean="0"/>
              <a:t>‹#›</a:t>
            </a:fld>
            <a:endParaRPr lang="en-US"/>
          </a:p>
        </p:txBody>
      </p:sp>
    </p:spTree>
    <p:extLst>
      <p:ext uri="{BB962C8B-B14F-4D97-AF65-F5344CB8AC3E}">
        <p14:creationId xmlns:p14="http://schemas.microsoft.com/office/powerpoint/2010/main" val="79795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C590A1-8D29-1BD0-260B-486FC8F790A2}"/>
              </a:ext>
            </a:extLst>
          </p:cNvPr>
          <p:cNvSpPr>
            <a:spLocks noGrp="1"/>
          </p:cNvSpPr>
          <p:nvPr>
            <p:ph type="dt" sz="half" idx="10"/>
          </p:nvPr>
        </p:nvSpPr>
        <p:spPr/>
        <p:txBody>
          <a:bodyPr/>
          <a:lstStyle/>
          <a:p>
            <a:fld id="{DD6A0B8F-5DC1-4A63-B7C8-1BBEA5015D6F}" type="datetime1">
              <a:rPr lang="en-US" smtClean="0"/>
              <a:t>7/11/2025</a:t>
            </a:fld>
            <a:endParaRPr lang="en-US"/>
          </a:p>
        </p:txBody>
      </p:sp>
      <p:sp>
        <p:nvSpPr>
          <p:cNvPr id="3" name="Footer Placeholder 2">
            <a:extLst>
              <a:ext uri="{FF2B5EF4-FFF2-40B4-BE49-F238E27FC236}">
                <a16:creationId xmlns:a16="http://schemas.microsoft.com/office/drawing/2014/main" id="{F537872D-C03C-F5AD-07D6-57F4A94615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4F235C-CBF4-0BB2-EC37-E13B077E2C10}"/>
              </a:ext>
            </a:extLst>
          </p:cNvPr>
          <p:cNvSpPr>
            <a:spLocks noGrp="1"/>
          </p:cNvSpPr>
          <p:nvPr>
            <p:ph type="sldNum" sz="quarter" idx="12"/>
          </p:nvPr>
        </p:nvSpPr>
        <p:spPr/>
        <p:txBody>
          <a:bodyPr/>
          <a:lstStyle/>
          <a:p>
            <a:fld id="{1579582B-5AF9-484D-AD3F-EF83423FB651}" type="slidenum">
              <a:rPr lang="en-US" smtClean="0"/>
              <a:t>‹#›</a:t>
            </a:fld>
            <a:endParaRPr lang="en-US"/>
          </a:p>
        </p:txBody>
      </p:sp>
    </p:spTree>
    <p:extLst>
      <p:ext uri="{BB962C8B-B14F-4D97-AF65-F5344CB8AC3E}">
        <p14:creationId xmlns:p14="http://schemas.microsoft.com/office/powerpoint/2010/main" val="603980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FED47-96CB-34F0-F05E-DC49C169AB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0820D7-D2B2-FBA8-F73B-8F77A4EEF6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A0D223-28B0-42AD-99EC-256218B319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3AC3C9-A4C7-06B4-EA47-73822A7F6434}"/>
              </a:ext>
            </a:extLst>
          </p:cNvPr>
          <p:cNvSpPr>
            <a:spLocks noGrp="1"/>
          </p:cNvSpPr>
          <p:nvPr>
            <p:ph type="dt" sz="half" idx="10"/>
          </p:nvPr>
        </p:nvSpPr>
        <p:spPr/>
        <p:txBody>
          <a:bodyPr/>
          <a:lstStyle/>
          <a:p>
            <a:fld id="{7E2D6F69-3CE5-4BA6-AD01-6073F061A3A8}" type="datetime1">
              <a:rPr lang="en-US" smtClean="0"/>
              <a:t>7/11/2025</a:t>
            </a:fld>
            <a:endParaRPr lang="en-US"/>
          </a:p>
        </p:txBody>
      </p:sp>
      <p:sp>
        <p:nvSpPr>
          <p:cNvPr id="6" name="Footer Placeholder 5">
            <a:extLst>
              <a:ext uri="{FF2B5EF4-FFF2-40B4-BE49-F238E27FC236}">
                <a16:creationId xmlns:a16="http://schemas.microsoft.com/office/drawing/2014/main" id="{71873992-ADCC-DDEC-BAFB-512AC0EC4E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C4A4F2-FDBE-5420-BE5D-DF3B31A22BE3}"/>
              </a:ext>
            </a:extLst>
          </p:cNvPr>
          <p:cNvSpPr>
            <a:spLocks noGrp="1"/>
          </p:cNvSpPr>
          <p:nvPr>
            <p:ph type="sldNum" sz="quarter" idx="12"/>
          </p:nvPr>
        </p:nvSpPr>
        <p:spPr/>
        <p:txBody>
          <a:bodyPr/>
          <a:lstStyle/>
          <a:p>
            <a:fld id="{1579582B-5AF9-484D-AD3F-EF83423FB651}" type="slidenum">
              <a:rPr lang="en-US" smtClean="0"/>
              <a:t>‹#›</a:t>
            </a:fld>
            <a:endParaRPr lang="en-US"/>
          </a:p>
        </p:txBody>
      </p:sp>
    </p:spTree>
    <p:extLst>
      <p:ext uri="{BB962C8B-B14F-4D97-AF65-F5344CB8AC3E}">
        <p14:creationId xmlns:p14="http://schemas.microsoft.com/office/powerpoint/2010/main" val="2214285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E37B3-1E5B-7350-F05C-D4DB4727A6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DFDC1F-7920-4973-B8AD-36F0004970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A6E9F83-5C37-3FCC-F9EB-B48387FACF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B05CE0-7D2E-48FA-C772-6522C4EC55CB}"/>
              </a:ext>
            </a:extLst>
          </p:cNvPr>
          <p:cNvSpPr>
            <a:spLocks noGrp="1"/>
          </p:cNvSpPr>
          <p:nvPr>
            <p:ph type="dt" sz="half" idx="10"/>
          </p:nvPr>
        </p:nvSpPr>
        <p:spPr/>
        <p:txBody>
          <a:bodyPr/>
          <a:lstStyle/>
          <a:p>
            <a:fld id="{3E092221-6BF2-4523-9445-F2B3C05A5D90}" type="datetime1">
              <a:rPr lang="en-US" smtClean="0"/>
              <a:t>7/11/2025</a:t>
            </a:fld>
            <a:endParaRPr lang="en-US"/>
          </a:p>
        </p:txBody>
      </p:sp>
      <p:sp>
        <p:nvSpPr>
          <p:cNvPr id="6" name="Footer Placeholder 5">
            <a:extLst>
              <a:ext uri="{FF2B5EF4-FFF2-40B4-BE49-F238E27FC236}">
                <a16:creationId xmlns:a16="http://schemas.microsoft.com/office/drawing/2014/main" id="{03938140-2FD4-0B03-EE3F-45E07E3A54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41E0FD-6235-2A2C-91C2-EFD002F8CECB}"/>
              </a:ext>
            </a:extLst>
          </p:cNvPr>
          <p:cNvSpPr>
            <a:spLocks noGrp="1"/>
          </p:cNvSpPr>
          <p:nvPr>
            <p:ph type="sldNum" sz="quarter" idx="12"/>
          </p:nvPr>
        </p:nvSpPr>
        <p:spPr/>
        <p:txBody>
          <a:bodyPr/>
          <a:lstStyle/>
          <a:p>
            <a:fld id="{1579582B-5AF9-484D-AD3F-EF83423FB651}" type="slidenum">
              <a:rPr lang="en-US" smtClean="0"/>
              <a:t>‹#›</a:t>
            </a:fld>
            <a:endParaRPr lang="en-US"/>
          </a:p>
        </p:txBody>
      </p:sp>
    </p:spTree>
    <p:extLst>
      <p:ext uri="{BB962C8B-B14F-4D97-AF65-F5344CB8AC3E}">
        <p14:creationId xmlns:p14="http://schemas.microsoft.com/office/powerpoint/2010/main" val="954713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E0C4EF-5369-4D57-5FE6-CB7692E7A6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71D012-CB10-2B92-8A7A-79678EBFFA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B5E288-D17D-EFCB-8F0C-741E585ED2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B126B3-A93B-45B0-9496-1253EC2310BB}" type="datetime1">
              <a:rPr lang="en-US" smtClean="0"/>
              <a:t>7/11/2025</a:t>
            </a:fld>
            <a:endParaRPr lang="en-US"/>
          </a:p>
        </p:txBody>
      </p:sp>
      <p:sp>
        <p:nvSpPr>
          <p:cNvPr id="5" name="Footer Placeholder 4">
            <a:extLst>
              <a:ext uri="{FF2B5EF4-FFF2-40B4-BE49-F238E27FC236}">
                <a16:creationId xmlns:a16="http://schemas.microsoft.com/office/drawing/2014/main" id="{B7A238E2-8821-92DB-3A7D-DD3D461F95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4AEDAE-26FF-A28B-9870-505F65F12E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79582B-5AF9-484D-AD3F-EF83423FB651}" type="slidenum">
              <a:rPr lang="en-US" smtClean="0"/>
              <a:t>‹#›</a:t>
            </a:fld>
            <a:endParaRPr lang="en-US"/>
          </a:p>
        </p:txBody>
      </p:sp>
    </p:spTree>
    <p:extLst>
      <p:ext uri="{BB962C8B-B14F-4D97-AF65-F5344CB8AC3E}">
        <p14:creationId xmlns:p14="http://schemas.microsoft.com/office/powerpoint/2010/main" val="2722739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903CE7F4-D1BB-4A5B-8E96-915177640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
            <a:ext cx="9379192" cy="4251280"/>
          </a:xfrm>
          <a:custGeom>
            <a:avLst/>
            <a:gdLst>
              <a:gd name="connsiteX0" fmla="*/ 9379192 w 9379192"/>
              <a:gd name="connsiteY0" fmla="*/ 3752527 h 3752527"/>
              <a:gd name="connsiteX1" fmla="*/ 3293459 w 9379192"/>
              <a:gd name="connsiteY1" fmla="*/ 3752527 h 3752527"/>
              <a:gd name="connsiteX2" fmla="*/ 3297156 w 9379192"/>
              <a:gd name="connsiteY2" fmla="*/ 3752055 h 3752527"/>
              <a:gd name="connsiteX3" fmla="*/ 3642095 w 9379192"/>
              <a:gd name="connsiteY3" fmla="*/ 3690141 h 3752527"/>
              <a:gd name="connsiteX4" fmla="*/ 2307659 w 9379192"/>
              <a:gd name="connsiteY4" fmla="*/ 3500267 h 3752527"/>
              <a:gd name="connsiteX5" fmla="*/ 2383194 w 9379192"/>
              <a:gd name="connsiteY5" fmla="*/ 3475501 h 3752527"/>
              <a:gd name="connsiteX6" fmla="*/ 2237161 w 9379192"/>
              <a:gd name="connsiteY6" fmla="*/ 3376437 h 3752527"/>
              <a:gd name="connsiteX7" fmla="*/ 1637924 w 9379192"/>
              <a:gd name="connsiteY7" fmla="*/ 3219585 h 3752527"/>
              <a:gd name="connsiteX8" fmla="*/ 2383194 w 9379192"/>
              <a:gd name="connsiteY8" fmla="*/ 2955415 h 3752527"/>
              <a:gd name="connsiteX9" fmla="*/ 1542249 w 9379192"/>
              <a:gd name="connsiteY9" fmla="*/ 2596307 h 3752527"/>
              <a:gd name="connsiteX10" fmla="*/ 1114221 w 9379192"/>
              <a:gd name="connsiteY10" fmla="*/ 2509625 h 3752527"/>
              <a:gd name="connsiteX11" fmla="*/ 2524191 w 9379192"/>
              <a:gd name="connsiteY11" fmla="*/ 2059708 h 3752527"/>
              <a:gd name="connsiteX12" fmla="*/ 238027 w 9379192"/>
              <a:gd name="connsiteY12" fmla="*/ 1836815 h 3752527"/>
              <a:gd name="connsiteX13" fmla="*/ 424343 w 9379192"/>
              <a:gd name="connsiteY13" fmla="*/ 1746006 h 3752527"/>
              <a:gd name="connsiteX14" fmla="*/ 1844384 w 9379192"/>
              <a:gd name="connsiteY14" fmla="*/ 1770772 h 3752527"/>
              <a:gd name="connsiteX15" fmla="*/ 2081058 w 9379192"/>
              <a:gd name="connsiteY15" fmla="*/ 1700602 h 3752527"/>
              <a:gd name="connsiteX16" fmla="*/ 1844384 w 9379192"/>
              <a:gd name="connsiteY16" fmla="*/ 1589154 h 3752527"/>
              <a:gd name="connsiteX17" fmla="*/ 922869 w 9379192"/>
              <a:gd name="connsiteY17" fmla="*/ 1506601 h 3752527"/>
              <a:gd name="connsiteX18" fmla="*/ 681160 w 9379192"/>
              <a:gd name="connsiteY18" fmla="*/ 1320855 h 3752527"/>
              <a:gd name="connsiteX19" fmla="*/ 273276 w 9379192"/>
              <a:gd name="connsiteY19" fmla="*/ 1106216 h 3752527"/>
              <a:gd name="connsiteX20" fmla="*/ 555269 w 9379192"/>
              <a:gd name="connsiteY20" fmla="*/ 928727 h 3752527"/>
              <a:gd name="connsiteX21" fmla="*/ 97029 w 9379192"/>
              <a:gd name="connsiteY21" fmla="*/ 664555 h 3752527"/>
              <a:gd name="connsiteX22" fmla="*/ 227955 w 9379192"/>
              <a:gd name="connsiteY22" fmla="*/ 317831 h 3752527"/>
              <a:gd name="connsiteX23" fmla="*/ 998402 w 9379192"/>
              <a:gd name="connsiteY23" fmla="*/ 235277 h 3752527"/>
              <a:gd name="connsiteX24" fmla="*/ 2030701 w 9379192"/>
              <a:gd name="connsiteY24" fmla="*/ 115575 h 3752527"/>
              <a:gd name="connsiteX25" fmla="*/ 3068036 w 9379192"/>
              <a:gd name="connsiteY25" fmla="*/ 12383 h 3752527"/>
              <a:gd name="connsiteX26" fmla="*/ 4105370 w 9379192"/>
              <a:gd name="connsiteY26" fmla="*/ 12383 h 3752527"/>
              <a:gd name="connsiteX27" fmla="*/ 4402472 w 9379192"/>
              <a:gd name="connsiteY27" fmla="*/ 20638 h 3752527"/>
              <a:gd name="connsiteX28" fmla="*/ 4407507 w 9379192"/>
              <a:gd name="connsiteY28" fmla="*/ 20638 h 3752527"/>
              <a:gd name="connsiteX29" fmla="*/ 5696622 w 9379192"/>
              <a:gd name="connsiteY29" fmla="*/ 57788 h 3752527"/>
              <a:gd name="connsiteX30" fmla="*/ 6175004 w 9379192"/>
              <a:gd name="connsiteY30" fmla="*/ 61915 h 3752527"/>
              <a:gd name="connsiteX31" fmla="*/ 7212339 w 9379192"/>
              <a:gd name="connsiteY31" fmla="*/ 66042 h 3752527"/>
              <a:gd name="connsiteX32" fmla="*/ 8244638 w 9379192"/>
              <a:gd name="connsiteY32" fmla="*/ 49532 h 3752527"/>
              <a:gd name="connsiteX33" fmla="*/ 9292044 w 9379192"/>
              <a:gd name="connsiteY33" fmla="*/ 0 h 3752527"/>
              <a:gd name="connsiteX34" fmla="*/ 9379192 w 9379192"/>
              <a:gd name="connsiteY34" fmla="*/ 2762 h 375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379192" h="3752527">
                <a:moveTo>
                  <a:pt x="9379192" y="3752527"/>
                </a:moveTo>
                <a:lnTo>
                  <a:pt x="3293459" y="3752527"/>
                </a:lnTo>
                <a:lnTo>
                  <a:pt x="3297156" y="3752055"/>
                </a:lnTo>
                <a:cubicBezTo>
                  <a:pt x="3412975" y="3736577"/>
                  <a:pt x="3551454" y="3714906"/>
                  <a:pt x="3642095" y="3690141"/>
                </a:cubicBezTo>
                <a:cubicBezTo>
                  <a:pt x="3380244" y="3686012"/>
                  <a:pt x="2347945" y="3529162"/>
                  <a:pt x="2307659" y="3500267"/>
                </a:cubicBezTo>
                <a:cubicBezTo>
                  <a:pt x="2327803" y="3492012"/>
                  <a:pt x="2358017" y="3483757"/>
                  <a:pt x="2383194" y="3475501"/>
                </a:cubicBezTo>
                <a:cubicBezTo>
                  <a:pt x="2327803" y="3450736"/>
                  <a:pt x="2282482" y="3421842"/>
                  <a:pt x="2237161" y="3376437"/>
                </a:cubicBezTo>
                <a:cubicBezTo>
                  <a:pt x="2091129" y="3223714"/>
                  <a:pt x="1844384" y="3277374"/>
                  <a:pt x="1637924" y="3219585"/>
                </a:cubicBezTo>
                <a:cubicBezTo>
                  <a:pt x="1768850" y="2897627"/>
                  <a:pt x="2116307" y="3017329"/>
                  <a:pt x="2383194" y="2955415"/>
                </a:cubicBezTo>
                <a:cubicBezTo>
                  <a:pt x="1683245" y="2765541"/>
                  <a:pt x="1819207" y="2666477"/>
                  <a:pt x="1542249" y="2596307"/>
                </a:cubicBezTo>
                <a:cubicBezTo>
                  <a:pt x="1194791" y="2509625"/>
                  <a:pt x="1114221" y="2509625"/>
                  <a:pt x="1114221" y="2509625"/>
                </a:cubicBezTo>
                <a:cubicBezTo>
                  <a:pt x="1522105" y="2245455"/>
                  <a:pt x="2010559" y="2530264"/>
                  <a:pt x="2524191" y="2059708"/>
                </a:cubicBezTo>
                <a:cubicBezTo>
                  <a:pt x="2030701" y="1993667"/>
                  <a:pt x="555269" y="1960645"/>
                  <a:pt x="238027" y="1836815"/>
                </a:cubicBezTo>
                <a:cubicBezTo>
                  <a:pt x="358880" y="1882219"/>
                  <a:pt x="368952" y="1746006"/>
                  <a:pt x="424343" y="1746006"/>
                </a:cubicBezTo>
                <a:cubicBezTo>
                  <a:pt x="892655" y="1741879"/>
                  <a:pt x="1371037" y="1820305"/>
                  <a:pt x="1844384" y="1770772"/>
                </a:cubicBezTo>
                <a:cubicBezTo>
                  <a:pt x="1929989" y="1766645"/>
                  <a:pt x="2065951" y="1803793"/>
                  <a:pt x="2081058" y="1700602"/>
                </a:cubicBezTo>
                <a:cubicBezTo>
                  <a:pt x="2096164" y="1572644"/>
                  <a:pt x="1919919" y="1601537"/>
                  <a:pt x="1844384" y="1589154"/>
                </a:cubicBezTo>
                <a:cubicBezTo>
                  <a:pt x="1537212" y="1547877"/>
                  <a:pt x="1235076" y="1531367"/>
                  <a:pt x="922869" y="1506601"/>
                </a:cubicBezTo>
                <a:cubicBezTo>
                  <a:pt x="791943" y="1494218"/>
                  <a:pt x="630804" y="1518984"/>
                  <a:pt x="681160" y="1320855"/>
                </a:cubicBezTo>
                <a:cubicBezTo>
                  <a:pt x="640874" y="1130983"/>
                  <a:pt x="399166" y="1197025"/>
                  <a:pt x="273276" y="1106216"/>
                </a:cubicBezTo>
                <a:cubicBezTo>
                  <a:pt x="333703" y="998897"/>
                  <a:pt x="504913" y="1073196"/>
                  <a:pt x="555269" y="928727"/>
                </a:cubicBezTo>
                <a:cubicBezTo>
                  <a:pt x="313560" y="974131"/>
                  <a:pt x="338738" y="660428"/>
                  <a:pt x="97029" y="664555"/>
                </a:cubicBezTo>
                <a:cubicBezTo>
                  <a:pt x="-104395" y="478810"/>
                  <a:pt x="41638" y="388001"/>
                  <a:pt x="227955" y="317831"/>
                </a:cubicBezTo>
                <a:cubicBezTo>
                  <a:pt x="469664" y="231150"/>
                  <a:pt x="736551" y="251788"/>
                  <a:pt x="998402" y="235277"/>
                </a:cubicBezTo>
                <a:cubicBezTo>
                  <a:pt x="1345860" y="198128"/>
                  <a:pt x="1678209" y="111447"/>
                  <a:pt x="2030701" y="115575"/>
                </a:cubicBezTo>
                <a:cubicBezTo>
                  <a:pt x="2363052" y="28893"/>
                  <a:pt x="2730650" y="123829"/>
                  <a:pt x="3068036" y="12383"/>
                </a:cubicBezTo>
                <a:cubicBezTo>
                  <a:pt x="3410457" y="12383"/>
                  <a:pt x="3757914" y="12383"/>
                  <a:pt x="4105370" y="12383"/>
                </a:cubicBezTo>
                <a:cubicBezTo>
                  <a:pt x="4206084" y="16510"/>
                  <a:pt x="4301759" y="16510"/>
                  <a:pt x="4402472" y="20638"/>
                </a:cubicBezTo>
                <a:cubicBezTo>
                  <a:pt x="4402472" y="20638"/>
                  <a:pt x="4407507" y="20638"/>
                  <a:pt x="4407507" y="20638"/>
                </a:cubicBezTo>
                <a:cubicBezTo>
                  <a:pt x="4840570" y="33022"/>
                  <a:pt x="5268596" y="41276"/>
                  <a:pt x="5696622" y="57788"/>
                </a:cubicBezTo>
                <a:cubicBezTo>
                  <a:pt x="5857761" y="57788"/>
                  <a:pt x="6013864" y="61915"/>
                  <a:pt x="6175004" y="61915"/>
                </a:cubicBezTo>
                <a:cubicBezTo>
                  <a:pt x="6517425" y="82553"/>
                  <a:pt x="6864883" y="94936"/>
                  <a:pt x="7212339" y="66042"/>
                </a:cubicBezTo>
                <a:cubicBezTo>
                  <a:pt x="7559796" y="90809"/>
                  <a:pt x="7897182" y="74298"/>
                  <a:pt x="8244638" y="49532"/>
                </a:cubicBezTo>
                <a:cubicBezTo>
                  <a:pt x="8597130" y="78426"/>
                  <a:pt x="8944587" y="37149"/>
                  <a:pt x="9292044" y="0"/>
                </a:cubicBezTo>
                <a:lnTo>
                  <a:pt x="9379192" y="2762"/>
                </a:lnTo>
                <a:close/>
              </a:path>
            </a:pathLst>
          </a:custGeom>
          <a:solidFill>
            <a:schemeClr val="bg2">
              <a:alpha val="50000"/>
            </a:schemeClr>
          </a:solidFill>
          <a:ln w="32707" cap="flat">
            <a:noFill/>
            <a:prstDash val="solid"/>
            <a:miter/>
          </a:ln>
        </p:spPr>
        <p:txBody>
          <a:bodyPr rtlCol="0" anchor="ctr"/>
          <a:lstStyle/>
          <a:p>
            <a:endParaRPr lang="en-US"/>
          </a:p>
        </p:txBody>
      </p:sp>
      <p:pic>
        <p:nvPicPr>
          <p:cNvPr id="5" name="02-Logo.png" descr="02-Logo.png">
            <a:extLst>
              <a:ext uri="{FF2B5EF4-FFF2-40B4-BE49-F238E27FC236}">
                <a16:creationId xmlns:a16="http://schemas.microsoft.com/office/drawing/2014/main" id="{6FF89B0C-648D-4815-2D14-0FCE69C42FE1}"/>
              </a:ext>
            </a:extLst>
          </p:cNvPr>
          <p:cNvPicPr>
            <a:picLocks noChangeAspect="1"/>
          </p:cNvPicPr>
          <p:nvPr/>
        </p:nvPicPr>
        <p:blipFill>
          <a:blip r:embed="rId3"/>
          <a:stretch>
            <a:fillRect/>
          </a:stretch>
        </p:blipFill>
        <p:spPr>
          <a:xfrm>
            <a:off x="3782804" y="1476897"/>
            <a:ext cx="4367876" cy="713124"/>
          </a:xfrm>
          <a:prstGeom prst="rect">
            <a:avLst/>
          </a:prstGeom>
          <a:ln w="12700">
            <a:miter lim="400000"/>
          </a:ln>
        </p:spPr>
      </p:pic>
      <p:sp>
        <p:nvSpPr>
          <p:cNvPr id="3" name="TextBox 2">
            <a:extLst>
              <a:ext uri="{FF2B5EF4-FFF2-40B4-BE49-F238E27FC236}">
                <a16:creationId xmlns:a16="http://schemas.microsoft.com/office/drawing/2014/main" id="{6CB3339F-A288-284A-1E5E-D18F260B61C1}"/>
              </a:ext>
            </a:extLst>
          </p:cNvPr>
          <p:cNvSpPr txBox="1"/>
          <p:nvPr/>
        </p:nvSpPr>
        <p:spPr>
          <a:xfrm>
            <a:off x="1044757" y="4057664"/>
            <a:ext cx="9670656" cy="1200329"/>
          </a:xfrm>
          <a:prstGeom prst="rect">
            <a:avLst/>
          </a:prstGeom>
          <a:noFill/>
        </p:spPr>
        <p:txBody>
          <a:bodyPr wrap="square">
            <a:spAutoFit/>
          </a:bodyPr>
          <a:lstStyle/>
          <a:p>
            <a:pPr algn="ctr"/>
            <a:r>
              <a:rPr lang="en-US" dirty="0">
                <a:latin typeface="Segoe UI" panose="020B0502040204020203" pitchFamily="34" charset="0"/>
                <a:cs typeface="Segoe UI" panose="020B0502040204020203" pitchFamily="34" charset="0"/>
              </a:rPr>
              <a:t>For web developers outside the .NET ecosystem, our </a:t>
            </a:r>
            <a:r>
              <a:rPr lang="en-US" dirty="0" err="1">
                <a:latin typeface="Segoe UI" panose="020B0502040204020203" pitchFamily="34" charset="0"/>
                <a:cs typeface="Segoe UI" panose="020B0502040204020203" pitchFamily="34" charset="0"/>
              </a:rPr>
              <a:t>DevExtreme</a:t>
            </a:r>
            <a:r>
              <a:rPr lang="en-US" dirty="0">
                <a:latin typeface="Segoe UI" panose="020B0502040204020203" pitchFamily="34" charset="0"/>
                <a:cs typeface="Segoe UI" panose="020B0502040204020203" pitchFamily="34" charset="0"/>
              </a:rPr>
              <a:t> library offers rich controls for React, Angular, and Vue, with strong TypeScript and SCSS support. On the desktop side, we continue to enhance our WinForms and WPF tools with modern features like DirectX rendering and HTML/CSS formatting.</a:t>
            </a:r>
          </a:p>
        </p:txBody>
      </p:sp>
      <p:sp>
        <p:nvSpPr>
          <p:cNvPr id="4" name="TextBox 3">
            <a:extLst>
              <a:ext uri="{FF2B5EF4-FFF2-40B4-BE49-F238E27FC236}">
                <a16:creationId xmlns:a16="http://schemas.microsoft.com/office/drawing/2014/main" id="{23D25107-AC56-BA2C-B77F-E1E23F410D9F}"/>
              </a:ext>
            </a:extLst>
          </p:cNvPr>
          <p:cNvSpPr txBox="1"/>
          <p:nvPr/>
        </p:nvSpPr>
        <p:spPr>
          <a:xfrm>
            <a:off x="1044757" y="2727784"/>
            <a:ext cx="9379192" cy="1200329"/>
          </a:xfrm>
          <a:prstGeom prst="rect">
            <a:avLst/>
          </a:prstGeom>
          <a:noFill/>
        </p:spPr>
        <p:txBody>
          <a:bodyPr wrap="square">
            <a:spAutoFit/>
          </a:bodyPr>
          <a:lstStyle/>
          <a:p>
            <a:pPr algn="ctr"/>
            <a:r>
              <a:rPr lang="en-US" dirty="0">
                <a:latin typeface="Segoe UI" panose="020B0502040204020203" pitchFamily="34" charset="0"/>
                <a:cs typeface="Segoe UI" panose="020B0502040204020203" pitchFamily="34" charset="0"/>
              </a:rPr>
              <a:t>The 2020s bring major shifts in .NET development, with technologies like Blazor and .NET MAUI enabling more integrated, cross-platform solutions.</a:t>
            </a:r>
          </a:p>
          <a:p>
            <a:pPr algn="ctr"/>
            <a:r>
              <a:rPr lang="en-US" sz="1800" b="1" i="0" dirty="0">
                <a:effectLst/>
                <a:latin typeface="Segoe UI" panose="020B0502040204020203" pitchFamily="34" charset="0"/>
                <a:cs typeface="Segoe UI" panose="020B0502040204020203" pitchFamily="34" charset="0"/>
              </a:rPr>
              <a:t>DevExpress</a:t>
            </a:r>
            <a:r>
              <a:rPr lang="en-US" sz="1800" b="0" i="0" dirty="0">
                <a:effectLst/>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supports these platforms with a growing set of UI components for web, mobile, and desktop applications.</a:t>
            </a:r>
          </a:p>
        </p:txBody>
      </p:sp>
    </p:spTree>
    <p:extLst>
      <p:ext uri="{BB962C8B-B14F-4D97-AF65-F5344CB8AC3E}">
        <p14:creationId xmlns:p14="http://schemas.microsoft.com/office/powerpoint/2010/main" val="1659932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0183ACFC-B25E-402F-BBD8-E42034CDD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76818"/>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12192000" h="2237474">
                <a:moveTo>
                  <a:pt x="0" y="0"/>
                </a:moveTo>
                <a:lnTo>
                  <a:pt x="12192000" y="0"/>
                </a:lnTo>
                <a:lnTo>
                  <a:pt x="12192000" y="751299"/>
                </a:lnTo>
                <a:lnTo>
                  <a:pt x="12176759" y="759190"/>
                </a:lnTo>
                <a:cubicBezTo>
                  <a:pt x="12165968" y="763819"/>
                  <a:pt x="12157853" y="765770"/>
                  <a:pt x="12154948" y="762731"/>
                </a:cubicBezTo>
                <a:cubicBezTo>
                  <a:pt x="12116503" y="759396"/>
                  <a:pt x="12073342" y="763579"/>
                  <a:pt x="12047364" y="749662"/>
                </a:cubicBezTo>
                <a:cubicBezTo>
                  <a:pt x="12041261" y="730599"/>
                  <a:pt x="11914319" y="741909"/>
                  <a:pt x="11890686" y="732766"/>
                </a:cubicBezTo>
                <a:cubicBezTo>
                  <a:pt x="11832408" y="747890"/>
                  <a:pt x="11815359" y="777569"/>
                  <a:pt x="11782413" y="769868"/>
                </a:cubicBezTo>
                <a:cubicBezTo>
                  <a:pt x="11760031" y="763594"/>
                  <a:pt x="11675205" y="777151"/>
                  <a:pt x="11649954" y="749628"/>
                </a:cubicBezTo>
                <a:cubicBezTo>
                  <a:pt x="11608286" y="767874"/>
                  <a:pt x="11593031" y="740811"/>
                  <a:pt x="11560424" y="748017"/>
                </a:cubicBezTo>
                <a:cubicBezTo>
                  <a:pt x="11488916" y="747650"/>
                  <a:pt x="11449669" y="773362"/>
                  <a:pt x="11358455" y="747593"/>
                </a:cubicBezTo>
                <a:cubicBezTo>
                  <a:pt x="11316233" y="754756"/>
                  <a:pt x="11256313" y="713012"/>
                  <a:pt x="11165209" y="748852"/>
                </a:cubicBezTo>
                <a:cubicBezTo>
                  <a:pt x="11113345" y="753539"/>
                  <a:pt x="11140250" y="736122"/>
                  <a:pt x="11058755" y="749617"/>
                </a:cubicBezTo>
                <a:cubicBezTo>
                  <a:pt x="11036836" y="722990"/>
                  <a:pt x="10909903" y="759211"/>
                  <a:pt x="10884013" y="760728"/>
                </a:cubicBezTo>
                <a:cubicBezTo>
                  <a:pt x="10864519" y="743356"/>
                  <a:pt x="10853492" y="756172"/>
                  <a:pt x="10834688" y="757726"/>
                </a:cubicBezTo>
                <a:cubicBezTo>
                  <a:pt x="10826871" y="747343"/>
                  <a:pt x="10811086" y="746602"/>
                  <a:pt x="10805004" y="757573"/>
                </a:cubicBezTo>
                <a:cubicBezTo>
                  <a:pt x="10810951" y="784448"/>
                  <a:pt x="10744688" y="759043"/>
                  <a:pt x="10739478" y="776841"/>
                </a:cubicBezTo>
                <a:cubicBezTo>
                  <a:pt x="10678284" y="779408"/>
                  <a:pt x="10540854" y="756546"/>
                  <a:pt x="10458762" y="755400"/>
                </a:cubicBezTo>
                <a:cubicBezTo>
                  <a:pt x="10426976" y="747433"/>
                  <a:pt x="10362961" y="776166"/>
                  <a:pt x="10246919" y="769960"/>
                </a:cubicBezTo>
                <a:cubicBezTo>
                  <a:pt x="10231631" y="763610"/>
                  <a:pt x="10172943" y="749095"/>
                  <a:pt x="10167995" y="760843"/>
                </a:cubicBezTo>
                <a:cubicBezTo>
                  <a:pt x="10131971" y="759999"/>
                  <a:pt x="10021683" y="796978"/>
                  <a:pt x="9997044" y="780129"/>
                </a:cubicBezTo>
                <a:cubicBezTo>
                  <a:pt x="10001018" y="806225"/>
                  <a:pt x="9951331" y="779975"/>
                  <a:pt x="9943887" y="804141"/>
                </a:cubicBezTo>
                <a:lnTo>
                  <a:pt x="9918248" y="816628"/>
                </a:lnTo>
                <a:lnTo>
                  <a:pt x="9836148" y="858312"/>
                </a:lnTo>
                <a:lnTo>
                  <a:pt x="9823800" y="866604"/>
                </a:lnTo>
                <a:lnTo>
                  <a:pt x="9794684" y="864509"/>
                </a:lnTo>
                <a:lnTo>
                  <a:pt x="9778288" y="854362"/>
                </a:lnTo>
                <a:lnTo>
                  <a:pt x="9773886" y="857543"/>
                </a:lnTo>
                <a:cubicBezTo>
                  <a:pt x="9769008" y="863842"/>
                  <a:pt x="9766501" y="867741"/>
                  <a:pt x="9761459" y="862394"/>
                </a:cubicBezTo>
                <a:lnTo>
                  <a:pt x="9705768" y="894610"/>
                </a:lnTo>
                <a:cubicBezTo>
                  <a:pt x="9699860" y="897215"/>
                  <a:pt x="9692576" y="897590"/>
                  <a:pt x="9683005" y="894128"/>
                </a:cubicBezTo>
                <a:cubicBezTo>
                  <a:pt x="9664449" y="898200"/>
                  <a:pt x="9612100" y="914263"/>
                  <a:pt x="9594438" y="919051"/>
                </a:cubicBezTo>
                <a:lnTo>
                  <a:pt x="9577033" y="922857"/>
                </a:lnTo>
                <a:cubicBezTo>
                  <a:pt x="9568659" y="926175"/>
                  <a:pt x="9551353" y="936082"/>
                  <a:pt x="9544189" y="938966"/>
                </a:cubicBezTo>
                <a:cubicBezTo>
                  <a:pt x="9538380" y="940584"/>
                  <a:pt x="9541329" y="937538"/>
                  <a:pt x="9534048" y="940158"/>
                </a:cubicBezTo>
                <a:cubicBezTo>
                  <a:pt x="9533709" y="946069"/>
                  <a:pt x="9530854" y="951684"/>
                  <a:pt x="9500499" y="954680"/>
                </a:cubicBezTo>
                <a:cubicBezTo>
                  <a:pt x="9481230" y="968165"/>
                  <a:pt x="9456325" y="979029"/>
                  <a:pt x="9428195" y="986225"/>
                </a:cubicBezTo>
                <a:cubicBezTo>
                  <a:pt x="9422499" y="981315"/>
                  <a:pt x="9414660" y="991352"/>
                  <a:pt x="9410017" y="993931"/>
                </a:cubicBezTo>
                <a:cubicBezTo>
                  <a:pt x="9408360" y="990327"/>
                  <a:pt x="9395782" y="990863"/>
                  <a:pt x="9392919" y="994656"/>
                </a:cubicBezTo>
                <a:cubicBezTo>
                  <a:pt x="9310581" y="1024474"/>
                  <a:pt x="9345163" y="981210"/>
                  <a:pt x="9301293" y="1011593"/>
                </a:cubicBezTo>
                <a:cubicBezTo>
                  <a:pt x="9292916" y="1014346"/>
                  <a:pt x="9285483" y="1013807"/>
                  <a:pt x="9278619" y="1011878"/>
                </a:cubicBezTo>
                <a:lnTo>
                  <a:pt x="9268019" y="1007442"/>
                </a:lnTo>
                <a:lnTo>
                  <a:pt x="9234662" y="1023056"/>
                </a:lnTo>
                <a:cubicBezTo>
                  <a:pt x="9217868" y="1029197"/>
                  <a:pt x="9199852" y="1034202"/>
                  <a:pt x="9181033" y="1037921"/>
                </a:cubicBezTo>
                <a:cubicBezTo>
                  <a:pt x="9174974" y="1030923"/>
                  <a:pt x="9162516" y="1043719"/>
                  <a:pt x="9155969" y="1046804"/>
                </a:cubicBezTo>
                <a:cubicBezTo>
                  <a:pt x="9154734" y="1041866"/>
                  <a:pt x="9138567" y="1041606"/>
                  <a:pt x="9133985" y="1046450"/>
                </a:cubicBezTo>
                <a:cubicBezTo>
                  <a:pt x="9021681" y="1079910"/>
                  <a:pt x="9076377" y="1024799"/>
                  <a:pt x="9012987" y="1061986"/>
                </a:cubicBezTo>
                <a:lnTo>
                  <a:pt x="8968445" y="1052169"/>
                </a:lnTo>
                <a:lnTo>
                  <a:pt x="8958984" y="1057212"/>
                </a:lnTo>
                <a:cubicBezTo>
                  <a:pt x="8920115" y="1062770"/>
                  <a:pt x="8906181" y="1053838"/>
                  <a:pt x="8886001" y="1067468"/>
                </a:cubicBezTo>
                <a:cubicBezTo>
                  <a:pt x="8847384" y="1050046"/>
                  <a:pt x="8863283" y="1068286"/>
                  <a:pt x="8838610" y="1075091"/>
                </a:cubicBezTo>
                <a:cubicBezTo>
                  <a:pt x="8816007" y="1080079"/>
                  <a:pt x="8773923" y="1092257"/>
                  <a:pt x="8750383" y="1097387"/>
                </a:cubicBezTo>
                <a:cubicBezTo>
                  <a:pt x="8735450" y="1116502"/>
                  <a:pt x="8721220" y="1097372"/>
                  <a:pt x="8697365" y="1105869"/>
                </a:cubicBezTo>
                <a:cubicBezTo>
                  <a:pt x="8687037" y="1113735"/>
                  <a:pt x="8678781" y="1115961"/>
                  <a:pt x="8665605" y="1110791"/>
                </a:cubicBezTo>
                <a:cubicBezTo>
                  <a:pt x="8618410" y="1148662"/>
                  <a:pt x="8633049" y="1116609"/>
                  <a:pt x="8584946" y="1135226"/>
                </a:cubicBezTo>
                <a:cubicBezTo>
                  <a:pt x="8544020" y="1153499"/>
                  <a:pt x="8496232" y="1168229"/>
                  <a:pt x="8460755" y="1203427"/>
                </a:cubicBezTo>
                <a:cubicBezTo>
                  <a:pt x="8454928" y="1212828"/>
                  <a:pt x="8436573" y="1218574"/>
                  <a:pt x="8419755" y="1216260"/>
                </a:cubicBezTo>
                <a:cubicBezTo>
                  <a:pt x="8416861" y="1215863"/>
                  <a:pt x="8414124" y="1215234"/>
                  <a:pt x="8411626" y="1214397"/>
                </a:cubicBezTo>
                <a:cubicBezTo>
                  <a:pt x="8391326" y="1238641"/>
                  <a:pt x="8371389" y="1231045"/>
                  <a:pt x="8363469" y="1246658"/>
                </a:cubicBezTo>
                <a:cubicBezTo>
                  <a:pt x="8322316" y="1258746"/>
                  <a:pt x="8283162" y="1250600"/>
                  <a:pt x="8275497" y="1264396"/>
                </a:cubicBezTo>
                <a:cubicBezTo>
                  <a:pt x="8253233" y="1266996"/>
                  <a:pt x="8218383" y="1257577"/>
                  <a:pt x="8206287" y="1273060"/>
                </a:cubicBezTo>
                <a:cubicBezTo>
                  <a:pt x="8200396" y="1262794"/>
                  <a:pt x="8183827" y="1285000"/>
                  <a:pt x="8168705" y="1279956"/>
                </a:cubicBezTo>
                <a:cubicBezTo>
                  <a:pt x="8157611" y="1275235"/>
                  <a:pt x="8149996" y="1280870"/>
                  <a:pt x="8139997" y="1282713"/>
                </a:cubicBezTo>
                <a:cubicBezTo>
                  <a:pt x="8125566" y="1279776"/>
                  <a:pt x="8084128" y="1294221"/>
                  <a:pt x="8074238" y="1301895"/>
                </a:cubicBezTo>
                <a:cubicBezTo>
                  <a:pt x="8052170" y="1326903"/>
                  <a:pt x="7986951" y="1319381"/>
                  <a:pt x="7968292" y="1338779"/>
                </a:cubicBezTo>
                <a:cubicBezTo>
                  <a:pt x="7960694" y="1342282"/>
                  <a:pt x="7952937" y="1344333"/>
                  <a:pt x="7945122" y="1345477"/>
                </a:cubicBezTo>
                <a:lnTo>
                  <a:pt x="7922771" y="1346645"/>
                </a:lnTo>
                <a:lnTo>
                  <a:pt x="7915461" y="1342919"/>
                </a:lnTo>
                <a:lnTo>
                  <a:pt x="7902328" y="1345865"/>
                </a:lnTo>
                <a:lnTo>
                  <a:pt x="7898322" y="1345689"/>
                </a:lnTo>
                <a:lnTo>
                  <a:pt x="7875879" y="1345646"/>
                </a:lnTo>
                <a:cubicBezTo>
                  <a:pt x="7890672" y="1367295"/>
                  <a:pt x="7816428" y="1353520"/>
                  <a:pt x="7840612" y="1369373"/>
                </a:cubicBezTo>
                <a:cubicBezTo>
                  <a:pt x="7803208" y="1375918"/>
                  <a:pt x="7836041" y="1389289"/>
                  <a:pt x="7786819" y="1378970"/>
                </a:cubicBezTo>
                <a:cubicBezTo>
                  <a:pt x="7732613" y="1405648"/>
                  <a:pt x="7587405" y="1382806"/>
                  <a:pt x="7548172" y="1417460"/>
                </a:cubicBezTo>
                <a:cubicBezTo>
                  <a:pt x="7551327" y="1405830"/>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213486" y="1580987"/>
                </a:lnTo>
                <a:lnTo>
                  <a:pt x="7210972" y="1580856"/>
                </a:lnTo>
                <a:lnTo>
                  <a:pt x="7183121" y="1595162"/>
                </a:lnTo>
                <a:lnTo>
                  <a:pt x="7164601" y="1606490"/>
                </a:lnTo>
                <a:lnTo>
                  <a:pt x="7159286" y="1606850"/>
                </a:lnTo>
                <a:cubicBezTo>
                  <a:pt x="7150961" y="1609262"/>
                  <a:pt x="7125743" y="1618162"/>
                  <a:pt x="7114651" y="1620959"/>
                </a:cubicBezTo>
                <a:cubicBezTo>
                  <a:pt x="7109310" y="1606138"/>
                  <a:pt x="7106695" y="1617324"/>
                  <a:pt x="7092727" y="1623628"/>
                </a:cubicBezTo>
                <a:cubicBezTo>
                  <a:pt x="7081313" y="1602012"/>
                  <a:pt x="7049394" y="1627301"/>
                  <a:pt x="7031309" y="1619451"/>
                </a:cubicBezTo>
                <a:cubicBezTo>
                  <a:pt x="7021305" y="1624569"/>
                  <a:pt x="7010515" y="1629587"/>
                  <a:pt x="6999084" y="1634317"/>
                </a:cubicBezTo>
                <a:lnTo>
                  <a:pt x="6992107" y="1636860"/>
                </a:lnTo>
                <a:lnTo>
                  <a:pt x="6991765" y="1636725"/>
                </a:lnTo>
                <a:cubicBezTo>
                  <a:pt x="6989813" y="1636884"/>
                  <a:pt x="6987353" y="1637572"/>
                  <a:pt x="6983996" y="1639040"/>
                </a:cubicBezTo>
                <a:lnTo>
                  <a:pt x="6979383" y="1641496"/>
                </a:lnTo>
                <a:lnTo>
                  <a:pt x="6900177" y="1636016"/>
                </a:ln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19334" y="1664040"/>
                  <a:pt x="6608179" y="1654034"/>
                  <a:pt x="6587857" y="1665769"/>
                </a:cubicBezTo>
                <a:lnTo>
                  <a:pt x="6554894" y="1664428"/>
                </a:lnTo>
                <a:lnTo>
                  <a:pt x="6551579" y="1662213"/>
                </a:lnTo>
                <a:lnTo>
                  <a:pt x="6545693" y="1661776"/>
                </a:lnTo>
                <a:lnTo>
                  <a:pt x="6530561" y="1664619"/>
                </a:lnTo>
                <a:lnTo>
                  <a:pt x="6525028" y="1666354"/>
                </a:lnTo>
                <a:cubicBezTo>
                  <a:pt x="6521154" y="1667301"/>
                  <a:pt x="6518510" y="1667613"/>
                  <a:pt x="6516595" y="1667475"/>
                </a:cubicBezTo>
                <a:lnTo>
                  <a:pt x="6516340" y="1667291"/>
                </a:lnTo>
                <a:lnTo>
                  <a:pt x="6508541" y="1668757"/>
                </a:lnTo>
                <a:cubicBezTo>
                  <a:pt x="6495493" y="1671715"/>
                  <a:pt x="6482908" y="1675051"/>
                  <a:pt x="6471012" y="1678604"/>
                </a:cubicBezTo>
                <a:cubicBezTo>
                  <a:pt x="6457809" y="1668164"/>
                  <a:pt x="6415506" y="1688334"/>
                  <a:pt x="6415265" y="1665317"/>
                </a:cubicBezTo>
                <a:cubicBezTo>
                  <a:pt x="6399063" y="1669446"/>
                  <a:pt x="6391173" y="1680085"/>
                  <a:pt x="6393343" y="1664672"/>
                </a:cubicBezTo>
                <a:lnTo>
                  <a:pt x="6380457" y="1662376"/>
                </a:lnTo>
                <a:lnTo>
                  <a:pt x="6280959" y="1689329"/>
                </a:lnTo>
                <a:lnTo>
                  <a:pt x="6266765" y="1695560"/>
                </a:lnTo>
                <a:cubicBezTo>
                  <a:pt x="6262331" y="1698152"/>
                  <a:pt x="6258580" y="1701192"/>
                  <a:pt x="6255823" y="1704850"/>
                </a:cubicBezTo>
                <a:cubicBezTo>
                  <a:pt x="6200184" y="1694834"/>
                  <a:pt x="6155082" y="1716996"/>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99949" y="1814490"/>
                </a:lnTo>
                <a:lnTo>
                  <a:pt x="5453307" y="1815450"/>
                </a:lnTo>
                <a:cubicBezTo>
                  <a:pt x="5433075" y="1827706"/>
                  <a:pt x="5395563" y="1821122"/>
                  <a:pt x="5364192" y="1826074"/>
                </a:cubicBezTo>
                <a:lnTo>
                  <a:pt x="5350380" y="1830891"/>
                </a:lnTo>
                <a:lnTo>
                  <a:pt x="5259633" y="1837160"/>
                </a:lnTo>
                <a:lnTo>
                  <a:pt x="5197513" y="1844718"/>
                </a:lnTo>
                <a:lnTo>
                  <a:pt x="5184170" y="1849402"/>
                </a:lnTo>
                <a:lnTo>
                  <a:pt x="5168852" y="1844846"/>
                </a:lnTo>
                <a:cubicBezTo>
                  <a:pt x="5166986" y="1843561"/>
                  <a:pt x="5165478" y="1842127"/>
                  <a:pt x="5164370" y="1840597"/>
                </a:cubicBezTo>
                <a:lnTo>
                  <a:pt x="5114927" y="1847827"/>
                </a:ln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63743" y="1799478"/>
                  <a:pt x="4655044" y="1795479"/>
                  <a:pt x="4647449" y="1793181"/>
                </a:cubicBezTo>
                <a:lnTo>
                  <a:pt x="4645504" y="1787606"/>
                </a:lnTo>
                <a:lnTo>
                  <a:pt x="4632229" y="1785815"/>
                </a:lnTo>
                <a:lnTo>
                  <a:pt x="4629273" y="1784355"/>
                </a:lnTo>
                <a:cubicBezTo>
                  <a:pt x="4623639" y="1781544"/>
                  <a:pt x="4617950" y="1778917"/>
                  <a:pt x="4611738" y="1776964"/>
                </a:cubicBezTo>
                <a:cubicBezTo>
                  <a:pt x="4601379" y="1800272"/>
                  <a:pt x="4557197" y="1764196"/>
                  <a:pt x="4560070" y="1785640"/>
                </a:cubicBezTo>
                <a:lnTo>
                  <a:pt x="4536503" y="1785334"/>
                </a:lnTo>
                <a:lnTo>
                  <a:pt x="4513724" y="1791996"/>
                </a:lnTo>
                <a:lnTo>
                  <a:pt x="4501513" y="1799835"/>
                </a:lnTo>
                <a:lnTo>
                  <a:pt x="4459076" y="1813003"/>
                </a:lnTo>
                <a:lnTo>
                  <a:pt x="4459810" y="1797886"/>
                </a:lnTo>
                <a:lnTo>
                  <a:pt x="4379064" y="1817177"/>
                </a:lnTo>
                <a:lnTo>
                  <a:pt x="4319209" y="1834833"/>
                </a:lnTo>
                <a:lnTo>
                  <a:pt x="4306907" y="1841641"/>
                </a:lnTo>
                <a:lnTo>
                  <a:pt x="4290981" y="1839677"/>
                </a:lnTo>
                <a:cubicBezTo>
                  <a:pt x="4288909" y="1838717"/>
                  <a:pt x="4287163" y="1837555"/>
                  <a:pt x="4285792" y="1836231"/>
                </a:cubicBezTo>
                <a:lnTo>
                  <a:pt x="4238372" y="1851480"/>
                </a:ln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84875" y="1878116"/>
                  <a:pt x="3775574" y="1875612"/>
                  <a:pt x="3767672" y="1874600"/>
                </a:cubicBezTo>
                <a:lnTo>
                  <a:pt x="3764741" y="1869433"/>
                </a:lnTo>
                <a:lnTo>
                  <a:pt x="3751332" y="1869854"/>
                </a:lnTo>
                <a:lnTo>
                  <a:pt x="3748155" y="1868903"/>
                </a:lnTo>
                <a:cubicBezTo>
                  <a:pt x="3742091" y="1867062"/>
                  <a:pt x="3736007" y="1865414"/>
                  <a:pt x="3729530" y="1864513"/>
                </a:cubicBezTo>
                <a:cubicBezTo>
                  <a:pt x="3723549" y="1889158"/>
                  <a:pt x="3673453" y="1860919"/>
                  <a:pt x="3680177" y="1881552"/>
                </a:cubicBezTo>
                <a:cubicBezTo>
                  <a:pt x="3643549" y="1880892"/>
                  <a:pt x="3599470" y="1913398"/>
                  <a:pt x="3567259" y="1893482"/>
                </a:cubicBezTo>
                <a:cubicBezTo>
                  <a:pt x="3512865" y="1897927"/>
                  <a:pt x="3463644" y="1898121"/>
                  <a:pt x="3405770" y="1904591"/>
                </a:cubicBezTo>
                <a:cubicBezTo>
                  <a:pt x="3361027" y="1917619"/>
                  <a:pt x="3312439" y="1902759"/>
                  <a:pt x="3280097" y="1919610"/>
                </a:cubicBezTo>
                <a:cubicBezTo>
                  <a:pt x="3228353" y="1917339"/>
                  <a:pt x="3163854" y="1927961"/>
                  <a:pt x="3123424" y="1952930"/>
                </a:cubicBezTo>
                <a:cubicBezTo>
                  <a:pt x="3067921" y="1955455"/>
                  <a:pt x="3058626" y="1970554"/>
                  <a:pt x="3009910" y="1957866"/>
                </a:cubicBezTo>
                <a:cubicBezTo>
                  <a:pt x="3005875" y="1961558"/>
                  <a:pt x="3001138" y="1964570"/>
                  <a:pt x="2995934" y="1967085"/>
                </a:cubicBezTo>
                <a:lnTo>
                  <a:pt x="2980071" y="1972988"/>
                </a:lnTo>
                <a:lnTo>
                  <a:pt x="2978094" y="1972369"/>
                </a:lnTo>
                <a:lnTo>
                  <a:pt x="2942858" y="1981367"/>
                </a:lnTo>
                <a:lnTo>
                  <a:pt x="2875436" y="1996977"/>
                </a:lnTo>
                <a:lnTo>
                  <a:pt x="2874892" y="1996085"/>
                </a:lnTo>
                <a:cubicBezTo>
                  <a:pt x="2872808" y="1994277"/>
                  <a:pt x="2869648" y="1993306"/>
                  <a:pt x="2864145" y="1994061"/>
                </a:cubicBezTo>
                <a:cubicBezTo>
                  <a:pt x="2872218" y="1978115"/>
                  <a:pt x="2860603" y="1988862"/>
                  <a:pt x="2843662" y="1992498"/>
                </a:cubicBezTo>
                <a:cubicBezTo>
                  <a:pt x="2852423" y="1968542"/>
                  <a:pt x="2804535" y="1987804"/>
                  <a:pt x="2796128" y="1976403"/>
                </a:cubicBezTo>
                <a:cubicBezTo>
                  <a:pt x="2783487" y="1979614"/>
                  <a:pt x="2770278" y="1982573"/>
                  <a:pt x="2756784" y="1985116"/>
                </a:cubicBezTo>
                <a:lnTo>
                  <a:pt x="2748833" y="1986323"/>
                </a:lnTo>
                <a:cubicBezTo>
                  <a:pt x="2748775" y="1986256"/>
                  <a:pt x="2748719" y="1986188"/>
                  <a:pt x="2748661" y="1986122"/>
                </a:cubicBezTo>
                <a:cubicBezTo>
                  <a:pt x="2746906" y="1985902"/>
                  <a:pt x="2744280" y="1986117"/>
                  <a:pt x="2740251" y="1986946"/>
                </a:cubicBezTo>
                <a:lnTo>
                  <a:pt x="2718916" y="1990867"/>
                </a:lnTo>
                <a:lnTo>
                  <a:pt x="2713522" y="1990173"/>
                </a:lnTo>
                <a:lnTo>
                  <a:pt x="2680597" y="1984996"/>
                </a:lnTo>
                <a:cubicBezTo>
                  <a:pt x="2658416" y="1985461"/>
                  <a:pt x="2612251" y="1988312"/>
                  <a:pt x="2578178" y="1990531"/>
                </a:cubicBezTo>
                <a:cubicBezTo>
                  <a:pt x="2545413" y="1998704"/>
                  <a:pt x="2513846" y="1994934"/>
                  <a:pt x="2476147" y="1998305"/>
                </a:cubicBezTo>
                <a:cubicBezTo>
                  <a:pt x="2437134" y="2013637"/>
                  <a:pt x="2413847" y="1999542"/>
                  <a:pt x="2373568" y="2003219"/>
                </a:cubicBezTo>
                <a:cubicBezTo>
                  <a:pt x="2341422" y="2024631"/>
                  <a:pt x="2342856" y="1992997"/>
                  <a:pt x="2321399" y="1989467"/>
                </a:cubicBezTo>
                <a:lnTo>
                  <a:pt x="2315525" y="1989708"/>
                </a:lnTo>
                <a:lnTo>
                  <a:pt x="2300792" y="1994290"/>
                </a:lnTo>
                <a:lnTo>
                  <a:pt x="2295469" y="1996659"/>
                </a:lnTo>
                <a:cubicBezTo>
                  <a:pt x="2291722" y="1998049"/>
                  <a:pt x="2289127" y="1998665"/>
                  <a:pt x="2287219" y="1998750"/>
                </a:cubicBezTo>
                <a:lnTo>
                  <a:pt x="2286948" y="1998596"/>
                </a:lnTo>
                <a:lnTo>
                  <a:pt x="2243069" y="2015111"/>
                </a:lnTo>
                <a:cubicBezTo>
                  <a:pt x="2229030" y="2006206"/>
                  <a:pt x="2188966" y="2031217"/>
                  <a:pt x="2186609" y="2008263"/>
                </a:cubicBezTo>
                <a:cubicBezTo>
                  <a:pt x="2170936" y="2014251"/>
                  <a:pt x="2164097" y="2025782"/>
                  <a:pt x="2164831" y="2010143"/>
                </a:cubicBezTo>
                <a:cubicBezTo>
                  <a:pt x="2159536" y="2011705"/>
                  <a:pt x="2155830" y="2011340"/>
                  <a:pt x="2152836" y="2010048"/>
                </a:cubicBezTo>
                <a:lnTo>
                  <a:pt x="2117102" y="2023004"/>
                </a:lnTo>
                <a:lnTo>
                  <a:pt x="2111935" y="2023163"/>
                </a:lnTo>
                <a:lnTo>
                  <a:pt x="2089991" y="2034193"/>
                </a:lnTo>
                <a:lnTo>
                  <a:pt x="2058061" y="2047942"/>
                </a:lnTo>
                <a:lnTo>
                  <a:pt x="2055737" y="2047704"/>
                </a:lnTo>
                <a:lnTo>
                  <a:pt x="2042244" y="2055560"/>
                </a:lnTo>
                <a:cubicBezTo>
                  <a:pt x="2038090" y="2058656"/>
                  <a:pt x="1978623" y="2070285"/>
                  <a:pt x="1976224" y="2074257"/>
                </a:cubicBezTo>
                <a:cubicBezTo>
                  <a:pt x="1920172" y="2070662"/>
                  <a:pt x="1933546" y="2089824"/>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402655" y="2224964"/>
                  <a:pt x="1409212" y="2231152"/>
                  <a:pt x="1398481" y="2237074"/>
                </a:cubicBezTo>
                <a:cubicBezTo>
                  <a:pt x="1398456" y="2237082"/>
                  <a:pt x="1398432" y="2237089"/>
                  <a:pt x="1398407" y="2237095"/>
                </a:cubicBezTo>
                <a:lnTo>
                  <a:pt x="1370962" y="2237474"/>
                </a:lnTo>
                <a:lnTo>
                  <a:pt x="1356367" y="2235089"/>
                </a:lnTo>
                <a:cubicBezTo>
                  <a:pt x="1346056" y="2233320"/>
                  <a:pt x="1335986" y="2231930"/>
                  <a:pt x="1324828" y="2231968"/>
                </a:cubicBezTo>
                <a:lnTo>
                  <a:pt x="1297744" y="2235849"/>
                </a:lnTo>
                <a:lnTo>
                  <a:pt x="1286236" y="2233135"/>
                </a:lnTo>
                <a:lnTo>
                  <a:pt x="1283504" y="2233797"/>
                </a:lnTo>
                <a:lnTo>
                  <a:pt x="1279765" y="2229639"/>
                </a:lnTo>
                <a:cubicBezTo>
                  <a:pt x="1260110" y="2221111"/>
                  <a:pt x="1209850" y="2211602"/>
                  <a:pt x="1195347" y="2212354"/>
                </a:cubicBezTo>
                <a:cubicBezTo>
                  <a:pt x="1171903" y="2216875"/>
                  <a:pt x="1033292" y="2222456"/>
                  <a:pt x="970251" y="2221029"/>
                </a:cubicBezTo>
                <a:cubicBezTo>
                  <a:pt x="913858" y="2213074"/>
                  <a:pt x="864984" y="2224767"/>
                  <a:pt x="812914" y="2202752"/>
                </a:cubicBezTo>
                <a:cubicBezTo>
                  <a:pt x="809419" y="2205714"/>
                  <a:pt x="805091" y="2207855"/>
                  <a:pt x="800195" y="2209407"/>
                </a:cubicBezTo>
                <a:lnTo>
                  <a:pt x="784978" y="2212360"/>
                </a:lnTo>
                <a:lnTo>
                  <a:pt x="681987" y="2216757"/>
                </a:lnTo>
                <a:lnTo>
                  <a:pt x="669923" y="2211682"/>
                </a:lnTo>
                <a:cubicBezTo>
                  <a:pt x="675432" y="2197125"/>
                  <a:pt x="665394" y="2205767"/>
                  <a:pt x="648680" y="2206229"/>
                </a:cubicBezTo>
                <a:cubicBezTo>
                  <a:pt x="653511" y="2183723"/>
                  <a:pt x="607806" y="2194090"/>
                  <a:pt x="597225" y="2180999"/>
                </a:cubicBezTo>
                <a:cubicBezTo>
                  <a:pt x="584838" y="2181847"/>
                  <a:pt x="571827" y="2182333"/>
                  <a:pt x="558449" y="2182346"/>
                </a:cubicBezTo>
                <a:lnTo>
                  <a:pt x="550517" y="2182060"/>
                </a:lnTo>
                <a:lnTo>
                  <a:pt x="550309" y="2181825"/>
                </a:lnTo>
                <a:cubicBezTo>
                  <a:pt x="548471" y="2181269"/>
                  <a:pt x="545824" y="2180990"/>
                  <a:pt x="541836" y="2181063"/>
                </a:cubicBezTo>
                <a:lnTo>
                  <a:pt x="536057" y="2181537"/>
                </a:lnTo>
                <a:lnTo>
                  <a:pt x="520671" y="2180980"/>
                </a:lnTo>
                <a:lnTo>
                  <a:pt x="515024" y="2179258"/>
                </a:lnTo>
                <a:lnTo>
                  <a:pt x="512278" y="2176369"/>
                </a:lnTo>
                <a:lnTo>
                  <a:pt x="480419" y="2167807"/>
                </a:lnTo>
                <a:cubicBezTo>
                  <a:pt x="458012" y="2174781"/>
                  <a:pt x="449332" y="2162566"/>
                  <a:pt x="413835" y="2156783"/>
                </a:cubicBezTo>
                <a:cubicBezTo>
                  <a:pt x="401959" y="2163765"/>
                  <a:pt x="389622" y="2160522"/>
                  <a:pt x="376513" y="2154014"/>
                </a:cubicBezTo>
                <a:cubicBezTo>
                  <a:pt x="344376" y="2156059"/>
                  <a:pt x="311403" y="2146283"/>
                  <a:pt x="273386" y="2142551"/>
                </a:cubicBezTo>
                <a:cubicBezTo>
                  <a:pt x="236093" y="2150634"/>
                  <a:pt x="209811" y="2132011"/>
                  <a:pt x="169207" y="2128100"/>
                </a:cubicBezTo>
                <a:lnTo>
                  <a:pt x="93149" y="2105324"/>
                </a:lnTo>
                <a:lnTo>
                  <a:pt x="88109" y="2106704"/>
                </a:lnTo>
                <a:cubicBezTo>
                  <a:pt x="84511" y="2107398"/>
                  <a:pt x="81960" y="2107528"/>
                  <a:pt x="80022" y="2107254"/>
                </a:cubicBezTo>
                <a:lnTo>
                  <a:pt x="79717" y="2107046"/>
                </a:lnTo>
                <a:lnTo>
                  <a:pt x="72352" y="2107991"/>
                </a:lnTo>
                <a:cubicBezTo>
                  <a:pt x="60160" y="2110089"/>
                  <a:pt x="48530" y="2112610"/>
                  <a:pt x="37645" y="2115401"/>
                </a:cubicBezTo>
                <a:cubicBezTo>
                  <a:pt x="29688" y="2109582"/>
                  <a:pt x="16534" y="2111084"/>
                  <a:pt x="4572" y="2111091"/>
                </a:cubicBezTo>
                <a:lnTo>
                  <a:pt x="0" y="21104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3501A971-CEBD-4E4B-8529-3BB4F4100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460" y="6189260"/>
            <a:ext cx="7831541" cy="668740"/>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a:extLst>
              <a:ext uri="{FF2B5EF4-FFF2-40B4-BE49-F238E27FC236}">
                <a16:creationId xmlns:a16="http://schemas.microsoft.com/office/drawing/2014/main" id="{42A2E5EA-320C-01EE-FE2F-3A67BD7BCEC4}"/>
              </a:ext>
            </a:extLst>
          </p:cNvPr>
          <p:cNvSpPr/>
          <p:nvPr/>
        </p:nvSpPr>
        <p:spPr>
          <a:xfrm>
            <a:off x="0" y="6772081"/>
            <a:ext cx="12192000" cy="95250"/>
          </a:xfrm>
          <a:prstGeom prst="rect">
            <a:avLst/>
          </a:prstGeom>
          <a:solidFill>
            <a:srgbClr val="951A1E"/>
          </a:solidFill>
          <a:ln w="12700">
            <a:miter lim="400000"/>
          </a:ln>
        </p:spPr>
        <p:txBody>
          <a:bodyPr lIns="25400" tIns="25400" rIns="25400" bIns="25400" anchor="ctr"/>
          <a:lstStyle/>
          <a:p>
            <a:pPr algn="ctr" defTabSz="412750">
              <a:defRPr sz="3200">
                <a:solidFill>
                  <a:srgbClr val="FFFFFF"/>
                </a:solidFill>
                <a:latin typeface="Helvetica Neue Medium"/>
                <a:ea typeface="Helvetica Neue Medium"/>
                <a:cs typeface="Helvetica Neue Medium"/>
                <a:sym typeface="Helvetica Neue Medium"/>
              </a:defRPr>
            </a:pPr>
            <a:endParaRPr sz="1600"/>
          </a:p>
        </p:txBody>
      </p:sp>
      <p:sp>
        <p:nvSpPr>
          <p:cNvPr id="6" name="Slide Number Placeholder 1">
            <a:extLst>
              <a:ext uri="{FF2B5EF4-FFF2-40B4-BE49-F238E27FC236}">
                <a16:creationId xmlns:a16="http://schemas.microsoft.com/office/drawing/2014/main" id="{A23FB88F-C26D-965B-21DC-CFB1BB031434}"/>
              </a:ext>
            </a:extLst>
          </p:cNvPr>
          <p:cNvSpPr>
            <a:spLocks noGrp="1"/>
          </p:cNvSpPr>
          <p:nvPr>
            <p:ph type="sldNum" sz="quarter" idx="12"/>
          </p:nvPr>
        </p:nvSpPr>
        <p:spPr>
          <a:xfrm>
            <a:off x="9082002" y="6356350"/>
            <a:ext cx="2743200" cy="365125"/>
          </a:xfrm>
        </p:spPr>
        <p:txBody>
          <a:bodyPr/>
          <a:lstStyle/>
          <a:p>
            <a:fld id="{1579582B-5AF9-484D-AD3F-EF83423FB651}" type="slidenum">
              <a:rPr lang="en-US" smtClean="0"/>
              <a:t>2</a:t>
            </a:fld>
            <a:endParaRPr lang="en-US"/>
          </a:p>
        </p:txBody>
      </p:sp>
      <p:sp>
        <p:nvSpPr>
          <p:cNvPr id="4" name="TextBox 3">
            <a:extLst>
              <a:ext uri="{FF2B5EF4-FFF2-40B4-BE49-F238E27FC236}">
                <a16:creationId xmlns:a16="http://schemas.microsoft.com/office/drawing/2014/main" id="{AC2B5353-8554-6E64-7B75-B7411C2E3170}"/>
              </a:ext>
            </a:extLst>
          </p:cNvPr>
          <p:cNvSpPr txBox="1"/>
          <p:nvPr/>
        </p:nvSpPr>
        <p:spPr>
          <a:xfrm>
            <a:off x="478118" y="1392725"/>
            <a:ext cx="10733740" cy="400110"/>
          </a:xfrm>
          <a:prstGeom prst="rect">
            <a:avLst/>
          </a:prstGeom>
          <a:noFill/>
        </p:spPr>
        <p:txBody>
          <a:bodyPr wrap="square">
            <a:spAutoFit/>
          </a:bodyPr>
          <a:lstStyle/>
          <a:p>
            <a:pPr algn="just" fontAlgn="base">
              <a:buNone/>
            </a:pPr>
            <a:r>
              <a:rPr lang="en-US" sz="2000" dirty="0">
                <a:latin typeface="Segoe UI" panose="020B0502040204020203" pitchFamily="34" charset="0"/>
                <a:cs typeface="Segoe UI" panose="020B0502040204020203" pitchFamily="34" charset="0"/>
              </a:rPr>
              <a:t>Developers who use </a:t>
            </a:r>
            <a:r>
              <a:rPr lang="en-US" sz="2000" b="1" dirty="0">
                <a:latin typeface="Segoe UI" panose="020B0502040204020203" pitchFamily="34" charset="0"/>
                <a:cs typeface="Segoe UI" panose="020B0502040204020203" pitchFamily="34" charset="0"/>
              </a:rPr>
              <a:t>DevExpress</a:t>
            </a:r>
            <a:r>
              <a:rPr lang="en-US" sz="2000" dirty="0">
                <a:latin typeface="Segoe UI" panose="020B0502040204020203" pitchFamily="34" charset="0"/>
                <a:cs typeface="Segoe UI" panose="020B0502040204020203" pitchFamily="34" charset="0"/>
              </a:rPr>
              <a:t> products often highlight the following key benefits:</a:t>
            </a:r>
            <a:endParaRPr lang="en-US" sz="2000" b="0" i="0" dirty="0">
              <a:effectLst/>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012013BB-C294-FFB7-AE98-76EBD98CF986}"/>
              </a:ext>
            </a:extLst>
          </p:cNvPr>
          <p:cNvSpPr txBox="1"/>
          <p:nvPr/>
        </p:nvSpPr>
        <p:spPr>
          <a:xfrm>
            <a:off x="779929" y="1946691"/>
            <a:ext cx="3927538" cy="348813"/>
          </a:xfrm>
          <a:prstGeom prst="rect">
            <a:avLst/>
          </a:prstGeom>
          <a:noFill/>
        </p:spPr>
        <p:txBody>
          <a:bodyPr wrap="square">
            <a:spAutoFit/>
          </a:bodyPr>
          <a:lstStyle/>
          <a:p>
            <a:pPr algn="l" fontAlgn="base">
              <a:lnSpc>
                <a:spcPts val="1950"/>
              </a:lnSpc>
            </a:pP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Comprehensive product lineup</a:t>
            </a:r>
            <a:endParaRPr lang="en-US" b="0" i="0" dirty="0">
              <a:effectLst/>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D9B3A5D5-E17A-5B01-98B6-D1C43E2C2802}"/>
              </a:ext>
            </a:extLst>
          </p:cNvPr>
          <p:cNvSpPr txBox="1"/>
          <p:nvPr/>
        </p:nvSpPr>
        <p:spPr>
          <a:xfrm>
            <a:off x="478116" y="2392230"/>
            <a:ext cx="10733740" cy="587661"/>
          </a:xfrm>
          <a:prstGeom prst="rect">
            <a:avLst/>
          </a:prstGeom>
          <a:noFill/>
        </p:spPr>
        <p:txBody>
          <a:bodyPr wrap="square">
            <a:spAutoFit/>
          </a:bodyPr>
          <a:lstStyle/>
          <a:p>
            <a:pPr algn="just" fontAlgn="base">
              <a:lnSpc>
                <a:spcPts val="1950"/>
              </a:lnSpc>
            </a:pPr>
            <a:r>
              <a:rPr lang="en-US" sz="1600" dirty="0">
                <a:latin typeface="Segoe UI" panose="020B0502040204020203" pitchFamily="34" charset="0"/>
                <a:cs typeface="Segoe UI" panose="020B0502040204020203" pitchFamily="34" charset="0"/>
              </a:rPr>
              <a:t>DevExpress offers a wide range of tools — 19 products, including 15 control libraries — along with cross-platform packages. Developers can select exactly what they need for a specific project or use a full-featured suite.</a:t>
            </a:r>
            <a:endParaRPr lang="en-US" sz="1600" b="0" i="0" dirty="0">
              <a:effectLst/>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7F9A6D61-3C03-97A7-76F4-6300DAB54E6C}"/>
              </a:ext>
            </a:extLst>
          </p:cNvPr>
          <p:cNvSpPr txBox="1"/>
          <p:nvPr/>
        </p:nvSpPr>
        <p:spPr>
          <a:xfrm>
            <a:off x="779929" y="3216758"/>
            <a:ext cx="3804024" cy="348813"/>
          </a:xfrm>
          <a:prstGeom prst="rect">
            <a:avLst/>
          </a:prstGeom>
          <a:noFill/>
        </p:spPr>
        <p:txBody>
          <a:bodyPr wrap="square">
            <a:spAutoFit/>
          </a:bodyPr>
          <a:lstStyle/>
          <a:p>
            <a:pPr algn="l" fontAlgn="base">
              <a:lnSpc>
                <a:spcPts val="1950"/>
              </a:lnSpc>
            </a:pP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Try before you buy</a:t>
            </a:r>
            <a:endParaRPr lang="en-US" dirty="0">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BB249752-900F-0357-8DB8-D80CA580AA77}"/>
              </a:ext>
            </a:extLst>
          </p:cNvPr>
          <p:cNvSpPr txBox="1"/>
          <p:nvPr/>
        </p:nvSpPr>
        <p:spPr>
          <a:xfrm>
            <a:off x="478118" y="3660557"/>
            <a:ext cx="10733739" cy="830997"/>
          </a:xfrm>
          <a:prstGeom prst="rect">
            <a:avLst/>
          </a:prstGeom>
          <a:noFill/>
        </p:spPr>
        <p:txBody>
          <a:bodyPr wrap="square">
            <a:spAutoFit/>
          </a:bodyPr>
          <a:lstStyle/>
          <a:p>
            <a:pPr algn="just"/>
            <a:r>
              <a:rPr lang="en-US" sz="1600" dirty="0">
                <a:latin typeface="Segoe UI" panose="020B0502040204020203" pitchFamily="34" charset="0"/>
                <a:cs typeface="Segoe UI" panose="020B0502040204020203" pitchFamily="34" charset="0"/>
              </a:rPr>
              <a:t>DevExpress provides access to online demos and a free 30-day trial, allowing developers to evaluate whether the tools are intuitive and meet their needs. </a:t>
            </a:r>
          </a:p>
          <a:p>
            <a:pPr algn="just"/>
            <a:r>
              <a:rPr lang="en-US" sz="1600" dirty="0">
                <a:latin typeface="Segoe UI" panose="020B0502040204020203" pitchFamily="34" charset="0"/>
                <a:cs typeface="Segoe UI" panose="020B0502040204020203" pitchFamily="34" charset="0"/>
              </a:rPr>
              <a:t>The company also backs its products with a 60-day unconditional money-back guarantee.</a:t>
            </a:r>
          </a:p>
        </p:txBody>
      </p:sp>
      <p:sp>
        <p:nvSpPr>
          <p:cNvPr id="17" name="TextBox 16">
            <a:extLst>
              <a:ext uri="{FF2B5EF4-FFF2-40B4-BE49-F238E27FC236}">
                <a16:creationId xmlns:a16="http://schemas.microsoft.com/office/drawing/2014/main" id="{A11C7FF4-5036-25C9-6377-19BC6C4707C1}"/>
              </a:ext>
            </a:extLst>
          </p:cNvPr>
          <p:cNvSpPr txBox="1"/>
          <p:nvPr/>
        </p:nvSpPr>
        <p:spPr>
          <a:xfrm>
            <a:off x="779929" y="4744919"/>
            <a:ext cx="3804024" cy="352404"/>
          </a:xfrm>
          <a:prstGeom prst="rect">
            <a:avLst/>
          </a:prstGeom>
          <a:noFill/>
        </p:spPr>
        <p:txBody>
          <a:bodyPr wrap="square">
            <a:spAutoFit/>
          </a:bodyPr>
          <a:lstStyle/>
          <a:p>
            <a:pPr fontAlgn="base">
              <a:lnSpc>
                <a:spcPts val="1950"/>
              </a:lnSpc>
            </a:pPr>
            <a:r>
              <a:rPr lang="en-US" dirty="0">
                <a:effectLst/>
                <a:latin typeface="Segoe UI" panose="020B0502040204020203" pitchFamily="34" charset="0"/>
                <a:cs typeface="Segoe UI" panose="020B0502040204020203" pitchFamily="34" charset="0"/>
              </a:rPr>
              <a:t>❣️</a:t>
            </a:r>
            <a:r>
              <a:rPr lang="en-US" b="1" dirty="0">
                <a:effectLst/>
                <a:latin typeface="Segoe UI" panose="020B0502040204020203" pitchFamily="34" charset="0"/>
                <a:cs typeface="Segoe UI" panose="020B0502040204020203" pitchFamily="34" charset="0"/>
              </a:rPr>
              <a:t>User-friendly Tools</a:t>
            </a:r>
            <a:endParaRPr lang="en-US" sz="1600" b="1" dirty="0">
              <a:latin typeface="Segoe UI" panose="020B0502040204020203" pitchFamily="34" charset="0"/>
              <a:cs typeface="Segoe UI" panose="020B0502040204020203" pitchFamily="34" charset="0"/>
            </a:endParaRPr>
          </a:p>
        </p:txBody>
      </p:sp>
      <p:sp>
        <p:nvSpPr>
          <p:cNvPr id="19" name="TextBox 18">
            <a:extLst>
              <a:ext uri="{FF2B5EF4-FFF2-40B4-BE49-F238E27FC236}">
                <a16:creationId xmlns:a16="http://schemas.microsoft.com/office/drawing/2014/main" id="{5513CB17-B681-F478-AE87-B9FE8090D661}"/>
              </a:ext>
            </a:extLst>
          </p:cNvPr>
          <p:cNvSpPr txBox="1"/>
          <p:nvPr/>
        </p:nvSpPr>
        <p:spPr>
          <a:xfrm>
            <a:off x="478117" y="5189724"/>
            <a:ext cx="10733739" cy="584775"/>
          </a:xfrm>
          <a:prstGeom prst="rect">
            <a:avLst/>
          </a:prstGeom>
          <a:noFill/>
        </p:spPr>
        <p:txBody>
          <a:bodyPr wrap="square">
            <a:spAutoFit/>
          </a:bodyPr>
          <a:lstStyle/>
          <a:p>
            <a:pPr algn="just"/>
            <a:r>
              <a:rPr lang="en-US" sz="1600" dirty="0">
                <a:latin typeface="Segoe UI" panose="020B0502040204020203" pitchFamily="34" charset="0"/>
                <a:cs typeface="Segoe UI" panose="020B0502040204020203" pitchFamily="34" charset="0"/>
              </a:rPr>
              <a:t>Many developers highlight the clarity and optimization of </a:t>
            </a:r>
            <a:r>
              <a:rPr lang="en-US" sz="1600" b="1" dirty="0">
                <a:latin typeface="Segoe UI" panose="020B0502040204020203" pitchFamily="34" charset="0"/>
                <a:cs typeface="Segoe UI" panose="020B0502040204020203" pitchFamily="34" charset="0"/>
              </a:rPr>
              <a:t>DevExpress controls </a:t>
            </a:r>
            <a:r>
              <a:rPr lang="en-US" sz="1600" dirty="0">
                <a:latin typeface="Segoe UI" panose="020B0502040204020203" pitchFamily="34" charset="0"/>
                <a:cs typeface="Segoe UI" panose="020B0502040204020203" pitchFamily="34" charset="0"/>
              </a:rPr>
              <a:t>compared to alternatives. With an intuitive API, the tools are easy to set up and use across a variety of scenarios.</a:t>
            </a:r>
          </a:p>
        </p:txBody>
      </p:sp>
      <p:sp>
        <p:nvSpPr>
          <p:cNvPr id="3" name="Title 1">
            <a:extLst>
              <a:ext uri="{FF2B5EF4-FFF2-40B4-BE49-F238E27FC236}">
                <a16:creationId xmlns:a16="http://schemas.microsoft.com/office/drawing/2014/main" id="{DB54F10A-DBBB-F320-2E73-6D423D3AF68E}"/>
              </a:ext>
            </a:extLst>
          </p:cNvPr>
          <p:cNvSpPr txBox="1">
            <a:spLocks/>
          </p:cNvSpPr>
          <p:nvPr/>
        </p:nvSpPr>
        <p:spPr>
          <a:xfrm>
            <a:off x="478117" y="425966"/>
            <a:ext cx="4105836" cy="76864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7000"/>
              </a:lnSpc>
              <a:spcBef>
                <a:spcPts val="0"/>
              </a:spcBef>
              <a:spcAft>
                <a:spcPts val="800"/>
              </a:spcAft>
            </a:pPr>
            <a:r>
              <a:rPr lang="en-US" dirty="0">
                <a:latin typeface="Segoe UI" panose="020B0502040204020203" pitchFamily="34" charset="0"/>
                <a:cs typeface="Segoe UI" panose="020B0502040204020203" pitchFamily="34" charset="0"/>
              </a:rPr>
              <a:t>User Feedback</a:t>
            </a:r>
          </a:p>
        </p:txBody>
      </p:sp>
      <p:sp>
        <p:nvSpPr>
          <p:cNvPr id="8" name="Arrow: Right 7">
            <a:extLst>
              <a:ext uri="{FF2B5EF4-FFF2-40B4-BE49-F238E27FC236}">
                <a16:creationId xmlns:a16="http://schemas.microsoft.com/office/drawing/2014/main" id="{7A90AAC1-ED74-B176-8B79-8D2E6D5CCFE7}"/>
              </a:ext>
            </a:extLst>
          </p:cNvPr>
          <p:cNvSpPr/>
          <p:nvPr/>
        </p:nvSpPr>
        <p:spPr>
          <a:xfrm>
            <a:off x="478116" y="2011981"/>
            <a:ext cx="268941" cy="1866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ightning Bolt 11">
            <a:extLst>
              <a:ext uri="{FF2B5EF4-FFF2-40B4-BE49-F238E27FC236}">
                <a16:creationId xmlns:a16="http://schemas.microsoft.com/office/drawing/2014/main" id="{9D1A1AAC-9CA8-77F8-FAA5-C862193A55A6}"/>
              </a:ext>
            </a:extLst>
          </p:cNvPr>
          <p:cNvSpPr/>
          <p:nvPr/>
        </p:nvSpPr>
        <p:spPr>
          <a:xfrm>
            <a:off x="513975" y="3223509"/>
            <a:ext cx="197222" cy="297407"/>
          </a:xfrm>
          <a:prstGeom prst="lightningBol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Display 13">
            <a:extLst>
              <a:ext uri="{FF2B5EF4-FFF2-40B4-BE49-F238E27FC236}">
                <a16:creationId xmlns:a16="http://schemas.microsoft.com/office/drawing/2014/main" id="{10A95A0A-923D-C816-EE4A-3D540B5594CC}"/>
              </a:ext>
            </a:extLst>
          </p:cNvPr>
          <p:cNvSpPr/>
          <p:nvPr/>
        </p:nvSpPr>
        <p:spPr>
          <a:xfrm>
            <a:off x="502019" y="4792852"/>
            <a:ext cx="316753" cy="247713"/>
          </a:xfrm>
          <a:prstGeom prst="flowChartDispla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Graphic 1">
            <a:extLst>
              <a:ext uri="{FF2B5EF4-FFF2-40B4-BE49-F238E27FC236}">
                <a16:creationId xmlns:a16="http://schemas.microsoft.com/office/drawing/2014/main" id="{5E1351ED-66AF-0958-14C7-25782E8E1C4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15658" y="889349"/>
            <a:ext cx="1861982" cy="1885257"/>
          </a:xfrm>
          <a:prstGeom prst="rect">
            <a:avLst/>
          </a:prstGeom>
        </p:spPr>
      </p:pic>
      <p:pic>
        <p:nvPicPr>
          <p:cNvPr id="16" name="02-Logo.png" descr="02-Logo.png">
            <a:extLst>
              <a:ext uri="{FF2B5EF4-FFF2-40B4-BE49-F238E27FC236}">
                <a16:creationId xmlns:a16="http://schemas.microsoft.com/office/drawing/2014/main" id="{72264501-FE91-FB66-AC93-F8915AEEB8A8}"/>
              </a:ext>
            </a:extLst>
          </p:cNvPr>
          <p:cNvPicPr>
            <a:picLocks noChangeAspect="1"/>
          </p:cNvPicPr>
          <p:nvPr/>
        </p:nvPicPr>
        <p:blipFill>
          <a:blip r:embed="rId5"/>
          <a:stretch>
            <a:fillRect/>
          </a:stretch>
        </p:blipFill>
        <p:spPr>
          <a:xfrm>
            <a:off x="11562080" y="6666212"/>
            <a:ext cx="629920" cy="102844"/>
          </a:xfrm>
          <a:prstGeom prst="rect">
            <a:avLst/>
          </a:prstGeom>
          <a:ln w="12700">
            <a:miter lim="400000"/>
          </a:ln>
        </p:spPr>
      </p:pic>
    </p:spTree>
    <p:extLst>
      <p:ext uri="{BB962C8B-B14F-4D97-AF65-F5344CB8AC3E}">
        <p14:creationId xmlns:p14="http://schemas.microsoft.com/office/powerpoint/2010/main" val="3137796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0183ACFC-B25E-402F-BBD8-E42034CDD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76818"/>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12192000" h="2237474">
                <a:moveTo>
                  <a:pt x="0" y="0"/>
                </a:moveTo>
                <a:lnTo>
                  <a:pt x="12192000" y="0"/>
                </a:lnTo>
                <a:lnTo>
                  <a:pt x="12192000" y="751299"/>
                </a:lnTo>
                <a:lnTo>
                  <a:pt x="12176759" y="759190"/>
                </a:lnTo>
                <a:cubicBezTo>
                  <a:pt x="12165968" y="763819"/>
                  <a:pt x="12157853" y="765770"/>
                  <a:pt x="12154948" y="762731"/>
                </a:cubicBezTo>
                <a:cubicBezTo>
                  <a:pt x="12116503" y="759396"/>
                  <a:pt x="12073342" y="763579"/>
                  <a:pt x="12047364" y="749662"/>
                </a:cubicBezTo>
                <a:cubicBezTo>
                  <a:pt x="12041261" y="730599"/>
                  <a:pt x="11914319" y="741909"/>
                  <a:pt x="11890686" y="732766"/>
                </a:cubicBezTo>
                <a:cubicBezTo>
                  <a:pt x="11832408" y="747890"/>
                  <a:pt x="11815359" y="777569"/>
                  <a:pt x="11782413" y="769868"/>
                </a:cubicBezTo>
                <a:cubicBezTo>
                  <a:pt x="11760031" y="763594"/>
                  <a:pt x="11675205" y="777151"/>
                  <a:pt x="11649954" y="749628"/>
                </a:cubicBezTo>
                <a:cubicBezTo>
                  <a:pt x="11608286" y="767874"/>
                  <a:pt x="11593031" y="740811"/>
                  <a:pt x="11560424" y="748017"/>
                </a:cubicBezTo>
                <a:cubicBezTo>
                  <a:pt x="11488916" y="747650"/>
                  <a:pt x="11449669" y="773362"/>
                  <a:pt x="11358455" y="747593"/>
                </a:cubicBezTo>
                <a:cubicBezTo>
                  <a:pt x="11316233" y="754756"/>
                  <a:pt x="11256313" y="713012"/>
                  <a:pt x="11165209" y="748852"/>
                </a:cubicBezTo>
                <a:cubicBezTo>
                  <a:pt x="11113345" y="753539"/>
                  <a:pt x="11140250" y="736122"/>
                  <a:pt x="11058755" y="749617"/>
                </a:cubicBezTo>
                <a:cubicBezTo>
                  <a:pt x="11036836" y="722990"/>
                  <a:pt x="10909903" y="759211"/>
                  <a:pt x="10884013" y="760728"/>
                </a:cubicBezTo>
                <a:cubicBezTo>
                  <a:pt x="10864519" y="743356"/>
                  <a:pt x="10853492" y="756172"/>
                  <a:pt x="10834688" y="757726"/>
                </a:cubicBezTo>
                <a:cubicBezTo>
                  <a:pt x="10826871" y="747343"/>
                  <a:pt x="10811086" y="746602"/>
                  <a:pt x="10805004" y="757573"/>
                </a:cubicBezTo>
                <a:cubicBezTo>
                  <a:pt x="10810951" y="784448"/>
                  <a:pt x="10744688" y="759043"/>
                  <a:pt x="10739478" y="776841"/>
                </a:cubicBezTo>
                <a:cubicBezTo>
                  <a:pt x="10678284" y="779408"/>
                  <a:pt x="10540854" y="756546"/>
                  <a:pt x="10458762" y="755400"/>
                </a:cubicBezTo>
                <a:cubicBezTo>
                  <a:pt x="10426976" y="747433"/>
                  <a:pt x="10362961" y="776166"/>
                  <a:pt x="10246919" y="769960"/>
                </a:cubicBezTo>
                <a:cubicBezTo>
                  <a:pt x="10231631" y="763610"/>
                  <a:pt x="10172943" y="749095"/>
                  <a:pt x="10167995" y="760843"/>
                </a:cubicBezTo>
                <a:cubicBezTo>
                  <a:pt x="10131971" y="759999"/>
                  <a:pt x="10021683" y="796978"/>
                  <a:pt x="9997044" y="780129"/>
                </a:cubicBezTo>
                <a:cubicBezTo>
                  <a:pt x="10001018" y="806225"/>
                  <a:pt x="9951331" y="779975"/>
                  <a:pt x="9943887" y="804141"/>
                </a:cubicBezTo>
                <a:lnTo>
                  <a:pt x="9918248" y="816628"/>
                </a:lnTo>
                <a:lnTo>
                  <a:pt x="9836148" y="858312"/>
                </a:lnTo>
                <a:lnTo>
                  <a:pt x="9823800" y="866604"/>
                </a:lnTo>
                <a:lnTo>
                  <a:pt x="9794684" y="864509"/>
                </a:lnTo>
                <a:lnTo>
                  <a:pt x="9778288" y="854362"/>
                </a:lnTo>
                <a:lnTo>
                  <a:pt x="9773886" y="857543"/>
                </a:lnTo>
                <a:cubicBezTo>
                  <a:pt x="9769008" y="863842"/>
                  <a:pt x="9766501" y="867741"/>
                  <a:pt x="9761459" y="862394"/>
                </a:cubicBezTo>
                <a:lnTo>
                  <a:pt x="9705768" y="894610"/>
                </a:lnTo>
                <a:cubicBezTo>
                  <a:pt x="9699860" y="897215"/>
                  <a:pt x="9692576" y="897590"/>
                  <a:pt x="9683005" y="894128"/>
                </a:cubicBezTo>
                <a:cubicBezTo>
                  <a:pt x="9664449" y="898200"/>
                  <a:pt x="9612100" y="914263"/>
                  <a:pt x="9594438" y="919051"/>
                </a:cubicBezTo>
                <a:lnTo>
                  <a:pt x="9577033" y="922857"/>
                </a:lnTo>
                <a:cubicBezTo>
                  <a:pt x="9568659" y="926175"/>
                  <a:pt x="9551353" y="936082"/>
                  <a:pt x="9544189" y="938966"/>
                </a:cubicBezTo>
                <a:cubicBezTo>
                  <a:pt x="9538380" y="940584"/>
                  <a:pt x="9541329" y="937538"/>
                  <a:pt x="9534048" y="940158"/>
                </a:cubicBezTo>
                <a:cubicBezTo>
                  <a:pt x="9533709" y="946069"/>
                  <a:pt x="9530854" y="951684"/>
                  <a:pt x="9500499" y="954680"/>
                </a:cubicBezTo>
                <a:cubicBezTo>
                  <a:pt x="9481230" y="968165"/>
                  <a:pt x="9456325" y="979029"/>
                  <a:pt x="9428195" y="986225"/>
                </a:cubicBezTo>
                <a:cubicBezTo>
                  <a:pt x="9422499" y="981315"/>
                  <a:pt x="9414660" y="991352"/>
                  <a:pt x="9410017" y="993931"/>
                </a:cubicBezTo>
                <a:cubicBezTo>
                  <a:pt x="9408360" y="990327"/>
                  <a:pt x="9395782" y="990863"/>
                  <a:pt x="9392919" y="994656"/>
                </a:cubicBezTo>
                <a:cubicBezTo>
                  <a:pt x="9310581" y="1024474"/>
                  <a:pt x="9345163" y="981210"/>
                  <a:pt x="9301293" y="1011593"/>
                </a:cubicBezTo>
                <a:cubicBezTo>
                  <a:pt x="9292916" y="1014346"/>
                  <a:pt x="9285483" y="1013807"/>
                  <a:pt x="9278619" y="1011878"/>
                </a:cubicBezTo>
                <a:lnTo>
                  <a:pt x="9268019" y="1007442"/>
                </a:lnTo>
                <a:lnTo>
                  <a:pt x="9234662" y="1023056"/>
                </a:lnTo>
                <a:cubicBezTo>
                  <a:pt x="9217868" y="1029197"/>
                  <a:pt x="9199852" y="1034202"/>
                  <a:pt x="9181033" y="1037921"/>
                </a:cubicBezTo>
                <a:cubicBezTo>
                  <a:pt x="9174974" y="1030923"/>
                  <a:pt x="9162516" y="1043719"/>
                  <a:pt x="9155969" y="1046804"/>
                </a:cubicBezTo>
                <a:cubicBezTo>
                  <a:pt x="9154734" y="1041866"/>
                  <a:pt x="9138567" y="1041606"/>
                  <a:pt x="9133985" y="1046450"/>
                </a:cubicBezTo>
                <a:cubicBezTo>
                  <a:pt x="9021681" y="1079910"/>
                  <a:pt x="9076377" y="1024799"/>
                  <a:pt x="9012987" y="1061986"/>
                </a:cubicBezTo>
                <a:lnTo>
                  <a:pt x="8968445" y="1052169"/>
                </a:lnTo>
                <a:lnTo>
                  <a:pt x="8958984" y="1057212"/>
                </a:lnTo>
                <a:cubicBezTo>
                  <a:pt x="8920115" y="1062770"/>
                  <a:pt x="8906181" y="1053838"/>
                  <a:pt x="8886001" y="1067468"/>
                </a:cubicBezTo>
                <a:cubicBezTo>
                  <a:pt x="8847384" y="1050046"/>
                  <a:pt x="8863283" y="1068286"/>
                  <a:pt x="8838610" y="1075091"/>
                </a:cubicBezTo>
                <a:cubicBezTo>
                  <a:pt x="8816007" y="1080079"/>
                  <a:pt x="8773923" y="1092257"/>
                  <a:pt x="8750383" y="1097387"/>
                </a:cubicBezTo>
                <a:cubicBezTo>
                  <a:pt x="8735450" y="1116502"/>
                  <a:pt x="8721220" y="1097372"/>
                  <a:pt x="8697365" y="1105869"/>
                </a:cubicBezTo>
                <a:cubicBezTo>
                  <a:pt x="8687037" y="1113735"/>
                  <a:pt x="8678781" y="1115961"/>
                  <a:pt x="8665605" y="1110791"/>
                </a:cubicBezTo>
                <a:cubicBezTo>
                  <a:pt x="8618410" y="1148662"/>
                  <a:pt x="8633049" y="1116609"/>
                  <a:pt x="8584946" y="1135226"/>
                </a:cubicBezTo>
                <a:cubicBezTo>
                  <a:pt x="8544020" y="1153499"/>
                  <a:pt x="8496232" y="1168229"/>
                  <a:pt x="8460755" y="1203427"/>
                </a:cubicBezTo>
                <a:cubicBezTo>
                  <a:pt x="8454928" y="1212828"/>
                  <a:pt x="8436573" y="1218574"/>
                  <a:pt x="8419755" y="1216260"/>
                </a:cubicBezTo>
                <a:cubicBezTo>
                  <a:pt x="8416861" y="1215863"/>
                  <a:pt x="8414124" y="1215234"/>
                  <a:pt x="8411626" y="1214397"/>
                </a:cubicBezTo>
                <a:cubicBezTo>
                  <a:pt x="8391326" y="1238641"/>
                  <a:pt x="8371389" y="1231045"/>
                  <a:pt x="8363469" y="1246658"/>
                </a:cubicBezTo>
                <a:cubicBezTo>
                  <a:pt x="8322316" y="1258746"/>
                  <a:pt x="8283162" y="1250600"/>
                  <a:pt x="8275497" y="1264396"/>
                </a:cubicBezTo>
                <a:cubicBezTo>
                  <a:pt x="8253233" y="1266996"/>
                  <a:pt x="8218383" y="1257577"/>
                  <a:pt x="8206287" y="1273060"/>
                </a:cubicBezTo>
                <a:cubicBezTo>
                  <a:pt x="8200396" y="1262794"/>
                  <a:pt x="8183827" y="1285000"/>
                  <a:pt x="8168705" y="1279956"/>
                </a:cubicBezTo>
                <a:cubicBezTo>
                  <a:pt x="8157611" y="1275235"/>
                  <a:pt x="8149996" y="1280870"/>
                  <a:pt x="8139997" y="1282713"/>
                </a:cubicBezTo>
                <a:cubicBezTo>
                  <a:pt x="8125566" y="1279776"/>
                  <a:pt x="8084128" y="1294221"/>
                  <a:pt x="8074238" y="1301895"/>
                </a:cubicBezTo>
                <a:cubicBezTo>
                  <a:pt x="8052170" y="1326903"/>
                  <a:pt x="7986951" y="1319381"/>
                  <a:pt x="7968292" y="1338779"/>
                </a:cubicBezTo>
                <a:cubicBezTo>
                  <a:pt x="7960694" y="1342282"/>
                  <a:pt x="7952937" y="1344333"/>
                  <a:pt x="7945122" y="1345477"/>
                </a:cubicBezTo>
                <a:lnTo>
                  <a:pt x="7922771" y="1346645"/>
                </a:lnTo>
                <a:lnTo>
                  <a:pt x="7915461" y="1342919"/>
                </a:lnTo>
                <a:lnTo>
                  <a:pt x="7902328" y="1345865"/>
                </a:lnTo>
                <a:lnTo>
                  <a:pt x="7898322" y="1345689"/>
                </a:lnTo>
                <a:lnTo>
                  <a:pt x="7875879" y="1345646"/>
                </a:lnTo>
                <a:cubicBezTo>
                  <a:pt x="7890672" y="1367295"/>
                  <a:pt x="7816428" y="1353520"/>
                  <a:pt x="7840612" y="1369373"/>
                </a:cubicBezTo>
                <a:cubicBezTo>
                  <a:pt x="7803208" y="1375918"/>
                  <a:pt x="7836041" y="1389289"/>
                  <a:pt x="7786819" y="1378970"/>
                </a:cubicBezTo>
                <a:cubicBezTo>
                  <a:pt x="7732613" y="1405648"/>
                  <a:pt x="7587405" y="1382806"/>
                  <a:pt x="7548172" y="1417460"/>
                </a:cubicBezTo>
                <a:cubicBezTo>
                  <a:pt x="7551327" y="1405830"/>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213486" y="1580987"/>
                </a:lnTo>
                <a:lnTo>
                  <a:pt x="7210972" y="1580856"/>
                </a:lnTo>
                <a:lnTo>
                  <a:pt x="7183121" y="1595162"/>
                </a:lnTo>
                <a:lnTo>
                  <a:pt x="7164601" y="1606490"/>
                </a:lnTo>
                <a:lnTo>
                  <a:pt x="7159286" y="1606850"/>
                </a:lnTo>
                <a:cubicBezTo>
                  <a:pt x="7150961" y="1609262"/>
                  <a:pt x="7125743" y="1618162"/>
                  <a:pt x="7114651" y="1620959"/>
                </a:cubicBezTo>
                <a:cubicBezTo>
                  <a:pt x="7109310" y="1606138"/>
                  <a:pt x="7106695" y="1617324"/>
                  <a:pt x="7092727" y="1623628"/>
                </a:cubicBezTo>
                <a:cubicBezTo>
                  <a:pt x="7081313" y="1602012"/>
                  <a:pt x="7049394" y="1627301"/>
                  <a:pt x="7031309" y="1619451"/>
                </a:cubicBezTo>
                <a:cubicBezTo>
                  <a:pt x="7021305" y="1624569"/>
                  <a:pt x="7010515" y="1629587"/>
                  <a:pt x="6999084" y="1634317"/>
                </a:cubicBezTo>
                <a:lnTo>
                  <a:pt x="6992107" y="1636860"/>
                </a:lnTo>
                <a:lnTo>
                  <a:pt x="6991765" y="1636725"/>
                </a:lnTo>
                <a:cubicBezTo>
                  <a:pt x="6989813" y="1636884"/>
                  <a:pt x="6987353" y="1637572"/>
                  <a:pt x="6983996" y="1639040"/>
                </a:cubicBezTo>
                <a:lnTo>
                  <a:pt x="6979383" y="1641496"/>
                </a:lnTo>
                <a:lnTo>
                  <a:pt x="6900177" y="1636016"/>
                </a:ln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19334" y="1664040"/>
                  <a:pt x="6608179" y="1654034"/>
                  <a:pt x="6587857" y="1665769"/>
                </a:cubicBezTo>
                <a:lnTo>
                  <a:pt x="6554894" y="1664428"/>
                </a:lnTo>
                <a:lnTo>
                  <a:pt x="6551579" y="1662213"/>
                </a:lnTo>
                <a:lnTo>
                  <a:pt x="6545693" y="1661776"/>
                </a:lnTo>
                <a:lnTo>
                  <a:pt x="6530561" y="1664619"/>
                </a:lnTo>
                <a:lnTo>
                  <a:pt x="6525028" y="1666354"/>
                </a:lnTo>
                <a:cubicBezTo>
                  <a:pt x="6521154" y="1667301"/>
                  <a:pt x="6518510" y="1667613"/>
                  <a:pt x="6516595" y="1667475"/>
                </a:cubicBezTo>
                <a:lnTo>
                  <a:pt x="6516340" y="1667291"/>
                </a:lnTo>
                <a:lnTo>
                  <a:pt x="6508541" y="1668757"/>
                </a:lnTo>
                <a:cubicBezTo>
                  <a:pt x="6495493" y="1671715"/>
                  <a:pt x="6482908" y="1675051"/>
                  <a:pt x="6471012" y="1678604"/>
                </a:cubicBezTo>
                <a:cubicBezTo>
                  <a:pt x="6457809" y="1668164"/>
                  <a:pt x="6415506" y="1688334"/>
                  <a:pt x="6415265" y="1665317"/>
                </a:cubicBezTo>
                <a:cubicBezTo>
                  <a:pt x="6399063" y="1669446"/>
                  <a:pt x="6391173" y="1680085"/>
                  <a:pt x="6393343" y="1664672"/>
                </a:cubicBezTo>
                <a:lnTo>
                  <a:pt x="6380457" y="1662376"/>
                </a:lnTo>
                <a:lnTo>
                  <a:pt x="6280959" y="1689329"/>
                </a:lnTo>
                <a:lnTo>
                  <a:pt x="6266765" y="1695560"/>
                </a:lnTo>
                <a:cubicBezTo>
                  <a:pt x="6262331" y="1698152"/>
                  <a:pt x="6258580" y="1701192"/>
                  <a:pt x="6255823" y="1704850"/>
                </a:cubicBezTo>
                <a:cubicBezTo>
                  <a:pt x="6200184" y="1694834"/>
                  <a:pt x="6155082" y="1716996"/>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99949" y="1814490"/>
                </a:lnTo>
                <a:lnTo>
                  <a:pt x="5453307" y="1815450"/>
                </a:lnTo>
                <a:cubicBezTo>
                  <a:pt x="5433075" y="1827706"/>
                  <a:pt x="5395563" y="1821122"/>
                  <a:pt x="5364192" y="1826074"/>
                </a:cubicBezTo>
                <a:lnTo>
                  <a:pt x="5350380" y="1830891"/>
                </a:lnTo>
                <a:lnTo>
                  <a:pt x="5259633" y="1837160"/>
                </a:lnTo>
                <a:lnTo>
                  <a:pt x="5197513" y="1844718"/>
                </a:lnTo>
                <a:lnTo>
                  <a:pt x="5184170" y="1849402"/>
                </a:lnTo>
                <a:lnTo>
                  <a:pt x="5168852" y="1844846"/>
                </a:lnTo>
                <a:cubicBezTo>
                  <a:pt x="5166986" y="1843561"/>
                  <a:pt x="5165478" y="1842127"/>
                  <a:pt x="5164370" y="1840597"/>
                </a:cubicBezTo>
                <a:lnTo>
                  <a:pt x="5114927" y="1847827"/>
                </a:ln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63743" y="1799478"/>
                  <a:pt x="4655044" y="1795479"/>
                  <a:pt x="4647449" y="1793181"/>
                </a:cubicBezTo>
                <a:lnTo>
                  <a:pt x="4645504" y="1787606"/>
                </a:lnTo>
                <a:lnTo>
                  <a:pt x="4632229" y="1785815"/>
                </a:lnTo>
                <a:lnTo>
                  <a:pt x="4629273" y="1784355"/>
                </a:lnTo>
                <a:cubicBezTo>
                  <a:pt x="4623639" y="1781544"/>
                  <a:pt x="4617950" y="1778917"/>
                  <a:pt x="4611738" y="1776964"/>
                </a:cubicBezTo>
                <a:cubicBezTo>
                  <a:pt x="4601379" y="1800272"/>
                  <a:pt x="4557197" y="1764196"/>
                  <a:pt x="4560070" y="1785640"/>
                </a:cubicBezTo>
                <a:lnTo>
                  <a:pt x="4536503" y="1785334"/>
                </a:lnTo>
                <a:lnTo>
                  <a:pt x="4513724" y="1791996"/>
                </a:lnTo>
                <a:lnTo>
                  <a:pt x="4501513" y="1799835"/>
                </a:lnTo>
                <a:lnTo>
                  <a:pt x="4459076" y="1813003"/>
                </a:lnTo>
                <a:lnTo>
                  <a:pt x="4459810" y="1797886"/>
                </a:lnTo>
                <a:lnTo>
                  <a:pt x="4379064" y="1817177"/>
                </a:lnTo>
                <a:lnTo>
                  <a:pt x="4319209" y="1834833"/>
                </a:lnTo>
                <a:lnTo>
                  <a:pt x="4306907" y="1841641"/>
                </a:lnTo>
                <a:lnTo>
                  <a:pt x="4290981" y="1839677"/>
                </a:lnTo>
                <a:cubicBezTo>
                  <a:pt x="4288909" y="1838717"/>
                  <a:pt x="4287163" y="1837555"/>
                  <a:pt x="4285792" y="1836231"/>
                </a:cubicBezTo>
                <a:lnTo>
                  <a:pt x="4238372" y="1851480"/>
                </a:ln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84875" y="1878116"/>
                  <a:pt x="3775574" y="1875612"/>
                  <a:pt x="3767672" y="1874600"/>
                </a:cubicBezTo>
                <a:lnTo>
                  <a:pt x="3764741" y="1869433"/>
                </a:lnTo>
                <a:lnTo>
                  <a:pt x="3751332" y="1869854"/>
                </a:lnTo>
                <a:lnTo>
                  <a:pt x="3748155" y="1868903"/>
                </a:lnTo>
                <a:cubicBezTo>
                  <a:pt x="3742091" y="1867062"/>
                  <a:pt x="3736007" y="1865414"/>
                  <a:pt x="3729530" y="1864513"/>
                </a:cubicBezTo>
                <a:cubicBezTo>
                  <a:pt x="3723549" y="1889158"/>
                  <a:pt x="3673453" y="1860919"/>
                  <a:pt x="3680177" y="1881552"/>
                </a:cubicBezTo>
                <a:cubicBezTo>
                  <a:pt x="3643549" y="1880892"/>
                  <a:pt x="3599470" y="1913398"/>
                  <a:pt x="3567259" y="1893482"/>
                </a:cubicBezTo>
                <a:cubicBezTo>
                  <a:pt x="3512865" y="1897927"/>
                  <a:pt x="3463644" y="1898121"/>
                  <a:pt x="3405770" y="1904591"/>
                </a:cubicBezTo>
                <a:cubicBezTo>
                  <a:pt x="3361027" y="1917619"/>
                  <a:pt x="3312439" y="1902759"/>
                  <a:pt x="3280097" y="1919610"/>
                </a:cubicBezTo>
                <a:cubicBezTo>
                  <a:pt x="3228353" y="1917339"/>
                  <a:pt x="3163854" y="1927961"/>
                  <a:pt x="3123424" y="1952930"/>
                </a:cubicBezTo>
                <a:cubicBezTo>
                  <a:pt x="3067921" y="1955455"/>
                  <a:pt x="3058626" y="1970554"/>
                  <a:pt x="3009910" y="1957866"/>
                </a:cubicBezTo>
                <a:cubicBezTo>
                  <a:pt x="3005875" y="1961558"/>
                  <a:pt x="3001138" y="1964570"/>
                  <a:pt x="2995934" y="1967085"/>
                </a:cubicBezTo>
                <a:lnTo>
                  <a:pt x="2980071" y="1972988"/>
                </a:lnTo>
                <a:lnTo>
                  <a:pt x="2978094" y="1972369"/>
                </a:lnTo>
                <a:lnTo>
                  <a:pt x="2942858" y="1981367"/>
                </a:lnTo>
                <a:lnTo>
                  <a:pt x="2875436" y="1996977"/>
                </a:lnTo>
                <a:lnTo>
                  <a:pt x="2874892" y="1996085"/>
                </a:lnTo>
                <a:cubicBezTo>
                  <a:pt x="2872808" y="1994277"/>
                  <a:pt x="2869648" y="1993306"/>
                  <a:pt x="2864145" y="1994061"/>
                </a:cubicBezTo>
                <a:cubicBezTo>
                  <a:pt x="2872218" y="1978115"/>
                  <a:pt x="2860603" y="1988862"/>
                  <a:pt x="2843662" y="1992498"/>
                </a:cubicBezTo>
                <a:cubicBezTo>
                  <a:pt x="2852423" y="1968542"/>
                  <a:pt x="2804535" y="1987804"/>
                  <a:pt x="2796128" y="1976403"/>
                </a:cubicBezTo>
                <a:cubicBezTo>
                  <a:pt x="2783487" y="1979614"/>
                  <a:pt x="2770278" y="1982573"/>
                  <a:pt x="2756784" y="1985116"/>
                </a:cubicBezTo>
                <a:lnTo>
                  <a:pt x="2748833" y="1986323"/>
                </a:lnTo>
                <a:cubicBezTo>
                  <a:pt x="2748775" y="1986256"/>
                  <a:pt x="2748719" y="1986188"/>
                  <a:pt x="2748661" y="1986122"/>
                </a:cubicBezTo>
                <a:cubicBezTo>
                  <a:pt x="2746906" y="1985902"/>
                  <a:pt x="2744280" y="1986117"/>
                  <a:pt x="2740251" y="1986946"/>
                </a:cubicBezTo>
                <a:lnTo>
                  <a:pt x="2718916" y="1990867"/>
                </a:lnTo>
                <a:lnTo>
                  <a:pt x="2713522" y="1990173"/>
                </a:lnTo>
                <a:lnTo>
                  <a:pt x="2680597" y="1984996"/>
                </a:lnTo>
                <a:cubicBezTo>
                  <a:pt x="2658416" y="1985461"/>
                  <a:pt x="2612251" y="1988312"/>
                  <a:pt x="2578178" y="1990531"/>
                </a:cubicBezTo>
                <a:cubicBezTo>
                  <a:pt x="2545413" y="1998704"/>
                  <a:pt x="2513846" y="1994934"/>
                  <a:pt x="2476147" y="1998305"/>
                </a:cubicBezTo>
                <a:cubicBezTo>
                  <a:pt x="2437134" y="2013637"/>
                  <a:pt x="2413847" y="1999542"/>
                  <a:pt x="2373568" y="2003219"/>
                </a:cubicBezTo>
                <a:cubicBezTo>
                  <a:pt x="2341422" y="2024631"/>
                  <a:pt x="2342856" y="1992997"/>
                  <a:pt x="2321399" y="1989467"/>
                </a:cubicBezTo>
                <a:lnTo>
                  <a:pt x="2315525" y="1989708"/>
                </a:lnTo>
                <a:lnTo>
                  <a:pt x="2300792" y="1994290"/>
                </a:lnTo>
                <a:lnTo>
                  <a:pt x="2295469" y="1996659"/>
                </a:lnTo>
                <a:cubicBezTo>
                  <a:pt x="2291722" y="1998049"/>
                  <a:pt x="2289127" y="1998665"/>
                  <a:pt x="2287219" y="1998750"/>
                </a:cubicBezTo>
                <a:lnTo>
                  <a:pt x="2286948" y="1998596"/>
                </a:lnTo>
                <a:lnTo>
                  <a:pt x="2243069" y="2015111"/>
                </a:lnTo>
                <a:cubicBezTo>
                  <a:pt x="2229030" y="2006206"/>
                  <a:pt x="2188966" y="2031217"/>
                  <a:pt x="2186609" y="2008263"/>
                </a:cubicBezTo>
                <a:cubicBezTo>
                  <a:pt x="2170936" y="2014251"/>
                  <a:pt x="2164097" y="2025782"/>
                  <a:pt x="2164831" y="2010143"/>
                </a:cubicBezTo>
                <a:cubicBezTo>
                  <a:pt x="2159536" y="2011705"/>
                  <a:pt x="2155830" y="2011340"/>
                  <a:pt x="2152836" y="2010048"/>
                </a:cubicBezTo>
                <a:lnTo>
                  <a:pt x="2117102" y="2023004"/>
                </a:lnTo>
                <a:lnTo>
                  <a:pt x="2111935" y="2023163"/>
                </a:lnTo>
                <a:lnTo>
                  <a:pt x="2089991" y="2034193"/>
                </a:lnTo>
                <a:lnTo>
                  <a:pt x="2058061" y="2047942"/>
                </a:lnTo>
                <a:lnTo>
                  <a:pt x="2055737" y="2047704"/>
                </a:lnTo>
                <a:lnTo>
                  <a:pt x="2042244" y="2055560"/>
                </a:lnTo>
                <a:cubicBezTo>
                  <a:pt x="2038090" y="2058656"/>
                  <a:pt x="1978623" y="2070285"/>
                  <a:pt x="1976224" y="2074257"/>
                </a:cubicBezTo>
                <a:cubicBezTo>
                  <a:pt x="1920172" y="2070662"/>
                  <a:pt x="1933546" y="2089824"/>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402655" y="2224964"/>
                  <a:pt x="1409212" y="2231152"/>
                  <a:pt x="1398481" y="2237074"/>
                </a:cubicBezTo>
                <a:cubicBezTo>
                  <a:pt x="1398456" y="2237082"/>
                  <a:pt x="1398432" y="2237089"/>
                  <a:pt x="1398407" y="2237095"/>
                </a:cubicBezTo>
                <a:lnTo>
                  <a:pt x="1370962" y="2237474"/>
                </a:lnTo>
                <a:lnTo>
                  <a:pt x="1356367" y="2235089"/>
                </a:lnTo>
                <a:cubicBezTo>
                  <a:pt x="1346056" y="2233320"/>
                  <a:pt x="1335986" y="2231930"/>
                  <a:pt x="1324828" y="2231968"/>
                </a:cubicBezTo>
                <a:lnTo>
                  <a:pt x="1297744" y="2235849"/>
                </a:lnTo>
                <a:lnTo>
                  <a:pt x="1286236" y="2233135"/>
                </a:lnTo>
                <a:lnTo>
                  <a:pt x="1283504" y="2233797"/>
                </a:lnTo>
                <a:lnTo>
                  <a:pt x="1279765" y="2229639"/>
                </a:lnTo>
                <a:cubicBezTo>
                  <a:pt x="1260110" y="2221111"/>
                  <a:pt x="1209850" y="2211602"/>
                  <a:pt x="1195347" y="2212354"/>
                </a:cubicBezTo>
                <a:cubicBezTo>
                  <a:pt x="1171903" y="2216875"/>
                  <a:pt x="1033292" y="2222456"/>
                  <a:pt x="970251" y="2221029"/>
                </a:cubicBezTo>
                <a:cubicBezTo>
                  <a:pt x="913858" y="2213074"/>
                  <a:pt x="864984" y="2224767"/>
                  <a:pt x="812914" y="2202752"/>
                </a:cubicBezTo>
                <a:cubicBezTo>
                  <a:pt x="809419" y="2205714"/>
                  <a:pt x="805091" y="2207855"/>
                  <a:pt x="800195" y="2209407"/>
                </a:cubicBezTo>
                <a:lnTo>
                  <a:pt x="784978" y="2212360"/>
                </a:lnTo>
                <a:lnTo>
                  <a:pt x="681987" y="2216757"/>
                </a:lnTo>
                <a:lnTo>
                  <a:pt x="669923" y="2211682"/>
                </a:lnTo>
                <a:cubicBezTo>
                  <a:pt x="675432" y="2197125"/>
                  <a:pt x="665394" y="2205767"/>
                  <a:pt x="648680" y="2206229"/>
                </a:cubicBezTo>
                <a:cubicBezTo>
                  <a:pt x="653511" y="2183723"/>
                  <a:pt x="607806" y="2194090"/>
                  <a:pt x="597225" y="2180999"/>
                </a:cubicBezTo>
                <a:cubicBezTo>
                  <a:pt x="584838" y="2181847"/>
                  <a:pt x="571827" y="2182333"/>
                  <a:pt x="558449" y="2182346"/>
                </a:cubicBezTo>
                <a:lnTo>
                  <a:pt x="550517" y="2182060"/>
                </a:lnTo>
                <a:lnTo>
                  <a:pt x="550309" y="2181825"/>
                </a:lnTo>
                <a:cubicBezTo>
                  <a:pt x="548471" y="2181269"/>
                  <a:pt x="545824" y="2180990"/>
                  <a:pt x="541836" y="2181063"/>
                </a:cubicBezTo>
                <a:lnTo>
                  <a:pt x="536057" y="2181537"/>
                </a:lnTo>
                <a:lnTo>
                  <a:pt x="520671" y="2180980"/>
                </a:lnTo>
                <a:lnTo>
                  <a:pt x="515024" y="2179258"/>
                </a:lnTo>
                <a:lnTo>
                  <a:pt x="512278" y="2176369"/>
                </a:lnTo>
                <a:lnTo>
                  <a:pt x="480419" y="2167807"/>
                </a:lnTo>
                <a:cubicBezTo>
                  <a:pt x="458012" y="2174781"/>
                  <a:pt x="449332" y="2162566"/>
                  <a:pt x="413835" y="2156783"/>
                </a:cubicBezTo>
                <a:cubicBezTo>
                  <a:pt x="401959" y="2163765"/>
                  <a:pt x="389622" y="2160522"/>
                  <a:pt x="376513" y="2154014"/>
                </a:cubicBezTo>
                <a:cubicBezTo>
                  <a:pt x="344376" y="2156059"/>
                  <a:pt x="311403" y="2146283"/>
                  <a:pt x="273386" y="2142551"/>
                </a:cubicBezTo>
                <a:cubicBezTo>
                  <a:pt x="236093" y="2150634"/>
                  <a:pt x="209811" y="2132011"/>
                  <a:pt x="169207" y="2128100"/>
                </a:cubicBezTo>
                <a:lnTo>
                  <a:pt x="93149" y="2105324"/>
                </a:lnTo>
                <a:lnTo>
                  <a:pt x="88109" y="2106704"/>
                </a:lnTo>
                <a:cubicBezTo>
                  <a:pt x="84511" y="2107398"/>
                  <a:pt x="81960" y="2107528"/>
                  <a:pt x="80022" y="2107254"/>
                </a:cubicBezTo>
                <a:lnTo>
                  <a:pt x="79717" y="2107046"/>
                </a:lnTo>
                <a:lnTo>
                  <a:pt x="72352" y="2107991"/>
                </a:lnTo>
                <a:cubicBezTo>
                  <a:pt x="60160" y="2110089"/>
                  <a:pt x="48530" y="2112610"/>
                  <a:pt x="37645" y="2115401"/>
                </a:cubicBezTo>
                <a:cubicBezTo>
                  <a:pt x="29688" y="2109582"/>
                  <a:pt x="16534" y="2111084"/>
                  <a:pt x="4572" y="2111091"/>
                </a:cubicBezTo>
                <a:lnTo>
                  <a:pt x="0" y="21104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3501A971-CEBD-4E4B-8529-3BB4F4100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460" y="6189260"/>
            <a:ext cx="7831541" cy="668740"/>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821DDEF1-7F51-0051-147B-86A5571528C4}"/>
              </a:ext>
            </a:extLst>
          </p:cNvPr>
          <p:cNvSpPr>
            <a:spLocks/>
          </p:cNvSpPr>
          <p:nvPr/>
        </p:nvSpPr>
        <p:spPr>
          <a:xfrm>
            <a:off x="682925" y="1446063"/>
            <a:ext cx="5181600" cy="4351338"/>
          </a:xfrm>
          <a:prstGeom prst="rect">
            <a:avLst/>
          </a:prstGeom>
        </p:spPr>
        <p:txBody>
          <a:bodyPr/>
          <a:lstStyle/>
          <a:p>
            <a:endParaRPr lang="en-US"/>
          </a:p>
        </p:txBody>
      </p:sp>
      <p:sp>
        <p:nvSpPr>
          <p:cNvPr id="5" name="Rectangle">
            <a:extLst>
              <a:ext uri="{FF2B5EF4-FFF2-40B4-BE49-F238E27FC236}">
                <a16:creationId xmlns:a16="http://schemas.microsoft.com/office/drawing/2014/main" id="{42A2E5EA-320C-01EE-FE2F-3A67BD7BCEC4}"/>
              </a:ext>
            </a:extLst>
          </p:cNvPr>
          <p:cNvSpPr/>
          <p:nvPr/>
        </p:nvSpPr>
        <p:spPr>
          <a:xfrm>
            <a:off x="0" y="6772081"/>
            <a:ext cx="12192000" cy="95250"/>
          </a:xfrm>
          <a:prstGeom prst="rect">
            <a:avLst/>
          </a:prstGeom>
          <a:solidFill>
            <a:srgbClr val="951A1E"/>
          </a:solidFill>
          <a:ln w="12700">
            <a:miter lim="400000"/>
          </a:ln>
        </p:spPr>
        <p:txBody>
          <a:bodyPr lIns="25400" tIns="25400" rIns="25400" bIns="25400" anchor="ctr"/>
          <a:lstStyle/>
          <a:p>
            <a:pPr algn="ctr" defTabSz="412750">
              <a:defRPr sz="3200">
                <a:solidFill>
                  <a:srgbClr val="FFFFFF"/>
                </a:solidFill>
                <a:latin typeface="Helvetica Neue Medium"/>
                <a:ea typeface="Helvetica Neue Medium"/>
                <a:cs typeface="Helvetica Neue Medium"/>
                <a:sym typeface="Helvetica Neue Medium"/>
              </a:defRPr>
            </a:pPr>
            <a:endParaRPr sz="1600"/>
          </a:p>
        </p:txBody>
      </p:sp>
      <p:sp>
        <p:nvSpPr>
          <p:cNvPr id="6" name="Slide Number Placeholder 1">
            <a:extLst>
              <a:ext uri="{FF2B5EF4-FFF2-40B4-BE49-F238E27FC236}">
                <a16:creationId xmlns:a16="http://schemas.microsoft.com/office/drawing/2014/main" id="{A23FB88F-C26D-965B-21DC-CFB1BB031434}"/>
              </a:ext>
            </a:extLst>
          </p:cNvPr>
          <p:cNvSpPr>
            <a:spLocks noGrp="1"/>
          </p:cNvSpPr>
          <p:nvPr>
            <p:ph type="sldNum" sz="quarter" idx="12"/>
          </p:nvPr>
        </p:nvSpPr>
        <p:spPr>
          <a:xfrm>
            <a:off x="9082002" y="6356350"/>
            <a:ext cx="2743200" cy="365125"/>
          </a:xfrm>
        </p:spPr>
        <p:txBody>
          <a:bodyPr/>
          <a:lstStyle/>
          <a:p>
            <a:fld id="{1579582B-5AF9-484D-AD3F-EF83423FB651}" type="slidenum">
              <a:rPr lang="en-US" smtClean="0"/>
              <a:t>3</a:t>
            </a:fld>
            <a:endParaRPr lang="en-US"/>
          </a:p>
        </p:txBody>
      </p:sp>
      <p:sp>
        <p:nvSpPr>
          <p:cNvPr id="3" name="Title 1">
            <a:extLst>
              <a:ext uri="{FF2B5EF4-FFF2-40B4-BE49-F238E27FC236}">
                <a16:creationId xmlns:a16="http://schemas.microsoft.com/office/drawing/2014/main" id="{DB54F10A-DBBB-F320-2E73-6D423D3AF68E}"/>
              </a:ext>
            </a:extLst>
          </p:cNvPr>
          <p:cNvSpPr txBox="1">
            <a:spLocks/>
          </p:cNvSpPr>
          <p:nvPr/>
        </p:nvSpPr>
        <p:spPr>
          <a:xfrm>
            <a:off x="551484" y="379023"/>
            <a:ext cx="11089032" cy="76864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7000"/>
              </a:lnSpc>
              <a:spcBef>
                <a:spcPts val="0"/>
              </a:spcBef>
              <a:spcAft>
                <a:spcPts val="800"/>
              </a:spcAft>
            </a:pPr>
            <a:r>
              <a:rPr lang="en-US" sz="3600" dirty="0">
                <a:cs typeface="Arial"/>
              </a:rPr>
              <a:t>Questions?</a:t>
            </a:r>
            <a:endParaRPr lang="en-US" dirty="0"/>
          </a:p>
        </p:txBody>
      </p:sp>
    </p:spTree>
    <p:extLst>
      <p:ext uri="{BB962C8B-B14F-4D97-AF65-F5344CB8AC3E}">
        <p14:creationId xmlns:p14="http://schemas.microsoft.com/office/powerpoint/2010/main" val="1198074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sthatrock.potx" id="{BB4E400B-C696-4120-B869-23B97C7D40E9}" vid="{ACB2AA7C-914F-4699-BBCA-A1EB5930DF5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C0C6ABC48D0954A9EFE96C5EE9534E8" ma:contentTypeVersion="18" ma:contentTypeDescription="Create a new document." ma:contentTypeScope="" ma:versionID="681d36c09615476cc73cff9ad12fff9d">
  <xsd:schema xmlns:xsd="http://www.w3.org/2001/XMLSchema" xmlns:xs="http://www.w3.org/2001/XMLSchema" xmlns:p="http://schemas.microsoft.com/office/2006/metadata/properties" xmlns:ns2="98ebfae4-ee72-48cb-9cbc-f54463533719" xmlns:ns3="e44afc84-4482-474a-ab72-0c03b054bbc6" targetNamespace="http://schemas.microsoft.com/office/2006/metadata/properties" ma:root="true" ma:fieldsID="1dbfa6a7725f67d80290e496777f6caf" ns2:_="" ns3:_="">
    <xsd:import namespace="98ebfae4-ee72-48cb-9cbc-f54463533719"/>
    <xsd:import namespace="e44afc84-4482-474a-ab72-0c03b054bbc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3:SharedWithUsers" minOccurs="0"/>
                <xsd:element ref="ns3:SharedWithDetails" minOccurs="0"/>
                <xsd:element ref="ns2:MediaServiceLocation"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ebfae4-ee72-48cb-9cbc-f54463533719"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d0ed6597-a1e0-4eb0-90b5-888d9f9bf02d"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44afc84-4482-474a-ab72-0c03b054bbc6"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927e7a81-3a34-4ce8-9277-86862337ec8c}" ma:internalName="TaxCatchAll" ma:showField="CatchAllData" ma:web="e44afc84-4482-474a-ab72-0c03b054bbc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e44afc84-4482-474a-ab72-0c03b054bbc6" xsi:nil="true"/>
    <lcf76f155ced4ddcb4097134ff3c332f xmlns="98ebfae4-ee72-48cb-9cbc-f5446353371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CE9C91F-4971-4955-AE6B-02BC681DCA43}">
  <ds:schemaRefs>
    <ds:schemaRef ds:uri="http://schemas.microsoft.com/sharepoint/v3/contenttype/forms"/>
  </ds:schemaRefs>
</ds:datastoreItem>
</file>

<file path=customXml/itemProps2.xml><?xml version="1.0" encoding="utf-8"?>
<ds:datastoreItem xmlns:ds="http://schemas.openxmlformats.org/officeDocument/2006/customXml" ds:itemID="{052DF8E1-E1D6-4EC4-8BF0-5AB755BA3AE2}">
  <ds:schemaRefs>
    <ds:schemaRef ds:uri="98ebfae4-ee72-48cb-9cbc-f54463533719"/>
    <ds:schemaRef ds:uri="e44afc84-4482-474a-ab72-0c03b054bbc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6C23CDC-4E2E-4AD5-A752-572F8637C7A9}">
  <ds:schemaRefs>
    <ds:schemaRef ds:uri="98ebfae4-ee72-48cb-9cbc-f54463533719"/>
    <ds:schemaRef ds:uri="e44afc84-4482-474a-ab72-0c03b054bbc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137</TotalTime>
  <Words>252</Words>
  <Application>Microsoft Office PowerPoint</Application>
  <PresentationFormat>Widescreen</PresentationFormat>
  <Paragraphs>20</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Segoe UI</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Accessibility</dc:title>
  <dc:creator>Natalia Kazakova (DevExpress)</dc:creator>
  <cp:lastModifiedBy>Anton Sameishchev</cp:lastModifiedBy>
  <cp:revision>63</cp:revision>
  <dcterms:created xsi:type="dcterms:W3CDTF">2024-06-17T21:26:22Z</dcterms:created>
  <dcterms:modified xsi:type="dcterms:W3CDTF">2025-07-11T12:47:46Z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0x0101006C0C6ABC48D0954A9EFE96C5EE9534E8</vt:lpwstr>
  </property>
  <property fmtid="{D5CDD505-2E9C-101B-9397-08002B2CF9AE}" pid="3" name="MediaServiceImageTags">
    <vt:lpwstr/>
  </property>
</Properties>
</file>