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7" r:id="rId6"/>
    <p:sldId id="272" r:id="rId7"/>
    <p:sldId id="273" r:id="rId8"/>
    <p:sldId id="259" r:id="rId9"/>
    <p:sldId id="260" r:id="rId10"/>
    <p:sldId id="27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rgbClr val="FF0000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8.33</c:v>
                </c:pt>
                <c:pt idx="1">
                  <c:v>27.5</c:v>
                </c:pt>
                <c:pt idx="2">
                  <c:v>23.33</c:v>
                </c:pt>
                <c:pt idx="3">
                  <c:v>40.83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18/07/2022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18/07/2022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99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4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7" y="1436921"/>
            <a:ext cx="6127987" cy="1517356"/>
          </a:xfrm>
        </p:spPr>
        <p:txBody>
          <a:bodyPr rtlCol="0"/>
          <a:lstStyle/>
          <a:p>
            <a:pPr rtl="0"/>
            <a:r>
              <a:rPr lang="pt-BR" sz="5800" dirty="0"/>
              <a:t>I</a:t>
            </a:r>
            <a:r>
              <a:rPr lang="pt-BR" sz="5800" dirty="0" smtClean="0"/>
              <a:t>NTERVIEW</a:t>
            </a:r>
            <a:endParaRPr lang="pt-BR" sz="5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smtClean="0"/>
              <a:t>07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2022</a:t>
            </a:r>
            <a:endParaRPr lang="pt-BR" dirty="0"/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r="8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75810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Resume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Personal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: José da Silva,</a:t>
            </a:r>
          </a:p>
          <a:p>
            <a:pPr rtl="0"/>
            <a:r>
              <a:rPr lang="pt-BR" dirty="0" err="1" smtClean="0"/>
              <a:t>Adress</a:t>
            </a:r>
            <a:r>
              <a:rPr lang="pt-BR" dirty="0" smtClean="0"/>
              <a:t>: Rua Espírito Santo, 50, Imigrantes, Timbó</a:t>
            </a:r>
          </a:p>
          <a:p>
            <a:pPr rtl="0"/>
            <a:r>
              <a:rPr lang="pt-BR" dirty="0" smtClean="0"/>
              <a:t>Mobile: +55 47 9 9999 9999</a:t>
            </a:r>
          </a:p>
          <a:p>
            <a:pPr rtl="0"/>
            <a:r>
              <a:rPr lang="pt-BR" dirty="0" err="1" smtClean="0"/>
              <a:t>Email</a:t>
            </a:r>
            <a:r>
              <a:rPr lang="pt-BR" dirty="0" smtClean="0"/>
              <a:t>: jose@gmail.com</a:t>
            </a:r>
          </a:p>
          <a:p>
            <a:pPr rtl="0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19" name="Espaço Reservado para Imagem 1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1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75810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Resume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Objective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490127"/>
          </a:xfrm>
        </p:spPr>
        <p:txBody>
          <a:bodyPr rtlCol="0"/>
          <a:lstStyle/>
          <a:p>
            <a:pPr rtl="0"/>
            <a:r>
              <a:rPr lang="pt-BR" dirty="0" smtClean="0"/>
              <a:t>Software </a:t>
            </a:r>
            <a:r>
              <a:rPr lang="pt-BR" dirty="0" err="1" smtClean="0"/>
              <a:t>Engineer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19" name="Espaço Reservado para Imagem 1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19376"/>
          <a:stretch>
            <a:fillRect/>
          </a:stretch>
        </p:blipFill>
        <p:spPr/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 txBox="1">
            <a:spLocks/>
          </p:cNvSpPr>
          <p:nvPr/>
        </p:nvSpPr>
        <p:spPr>
          <a:xfrm>
            <a:off x="6910022" y="3415855"/>
            <a:ext cx="4548187" cy="63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Educational</a:t>
            </a:r>
            <a:r>
              <a:rPr lang="pt-BR" dirty="0" smtClean="0"/>
              <a:t> </a:t>
            </a:r>
            <a:r>
              <a:rPr lang="pt-BR" dirty="0" err="1" smtClean="0"/>
              <a:t>History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 txBox="1">
            <a:spLocks/>
          </p:cNvSpPr>
          <p:nvPr/>
        </p:nvSpPr>
        <p:spPr>
          <a:xfrm>
            <a:off x="6910022" y="4055538"/>
            <a:ext cx="4548187" cy="291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B.S. in Software </a:t>
            </a:r>
            <a:r>
              <a:rPr lang="pt-BR" dirty="0" err="1" smtClean="0"/>
              <a:t>Engineering</a:t>
            </a:r>
            <a:r>
              <a:rPr lang="pt-BR" dirty="0"/>
              <a:t> </a:t>
            </a:r>
            <a:r>
              <a:rPr lang="pt-BR" dirty="0" smtClean="0"/>
              <a:t>– 01/2022 – Universidade Estácio de Sá.</a:t>
            </a:r>
          </a:p>
          <a:p>
            <a:r>
              <a:rPr lang="pt-BR" dirty="0" smtClean="0"/>
              <a:t>Entra21 –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Native</a:t>
            </a:r>
            <a:r>
              <a:rPr lang="pt-BR" dirty="0" smtClean="0"/>
              <a:t> – 10/2022 – </a:t>
            </a:r>
            <a:r>
              <a:rPr lang="pt-BR" dirty="0" err="1" smtClean="0"/>
              <a:t>Blusoft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71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75810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Resume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Skills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2" y="2583101"/>
            <a:ext cx="4548187" cy="1472437"/>
          </a:xfrm>
        </p:spPr>
        <p:txBody>
          <a:bodyPr rtlCol="0"/>
          <a:lstStyle/>
          <a:p>
            <a:pPr rtl="0"/>
            <a:r>
              <a:rPr lang="pt-BR" dirty="0" err="1" smtClean="0"/>
              <a:t>Fluent</a:t>
            </a:r>
            <a:r>
              <a:rPr lang="pt-BR" dirty="0" smtClean="0"/>
              <a:t> in </a:t>
            </a:r>
            <a:r>
              <a:rPr lang="pt-BR" dirty="0" err="1" smtClean="0"/>
              <a:t>Portuguese</a:t>
            </a:r>
            <a:r>
              <a:rPr lang="pt-BR" dirty="0" smtClean="0"/>
              <a:t>;</a:t>
            </a:r>
          </a:p>
          <a:p>
            <a:pPr rtl="0"/>
            <a:r>
              <a:rPr lang="pt-BR" dirty="0" smtClean="0"/>
              <a:t>Basic </a:t>
            </a:r>
            <a:r>
              <a:rPr lang="pt-BR" dirty="0" err="1" smtClean="0"/>
              <a:t>English</a:t>
            </a:r>
            <a:r>
              <a:rPr lang="pt-BR" dirty="0" smtClean="0"/>
              <a:t>;</a:t>
            </a:r>
          </a:p>
          <a:p>
            <a:pPr rtl="0"/>
            <a:r>
              <a:rPr lang="pt-BR" dirty="0" smtClean="0"/>
              <a:t>Expert in </a:t>
            </a:r>
            <a:r>
              <a:rPr lang="pt-BR" dirty="0" err="1" smtClean="0"/>
              <a:t>JavaScript</a:t>
            </a:r>
            <a:r>
              <a:rPr lang="pt-BR" dirty="0" smtClean="0"/>
              <a:t>/ HTML/ CSS/ </a:t>
            </a:r>
            <a:r>
              <a:rPr lang="pt-BR" dirty="0" err="1" smtClean="0"/>
              <a:t>Bootstrap</a:t>
            </a:r>
            <a:r>
              <a:rPr lang="pt-BR" dirty="0" smtClean="0"/>
              <a:t>/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Native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19" name="Espaço Reservado para Imagem 1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19376"/>
          <a:stretch>
            <a:fillRect/>
          </a:stretch>
        </p:blipFill>
        <p:spPr/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 txBox="1">
            <a:spLocks/>
          </p:cNvSpPr>
          <p:nvPr/>
        </p:nvSpPr>
        <p:spPr>
          <a:xfrm>
            <a:off x="6910022" y="3735696"/>
            <a:ext cx="4548187" cy="63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Information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 txBox="1">
            <a:spLocks/>
          </p:cNvSpPr>
          <p:nvPr/>
        </p:nvSpPr>
        <p:spPr>
          <a:xfrm>
            <a:off x="6910022" y="4339293"/>
            <a:ext cx="4548187" cy="291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 </a:t>
            </a:r>
            <a:r>
              <a:rPr lang="pt-BR" dirty="0" err="1" smtClean="0"/>
              <a:t>lived</a:t>
            </a:r>
            <a:r>
              <a:rPr lang="pt-BR" dirty="0" smtClean="0"/>
              <a:t> for 6 </a:t>
            </a:r>
            <a:r>
              <a:rPr lang="pt-BR" dirty="0" err="1" smtClean="0"/>
              <a:t>months</a:t>
            </a:r>
            <a:r>
              <a:rPr lang="pt-BR" dirty="0" smtClean="0"/>
              <a:t> in </a:t>
            </a:r>
            <a:r>
              <a:rPr lang="pt-BR" dirty="0" err="1" smtClean="0"/>
              <a:t>Netherlands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</a:t>
            </a:r>
            <a:r>
              <a:rPr lang="pt-BR" dirty="0" smtClean="0"/>
              <a:t>help </a:t>
            </a:r>
            <a:r>
              <a:rPr lang="pt-BR" dirty="0" err="1" smtClean="0"/>
              <a:t>to</a:t>
            </a:r>
            <a:r>
              <a:rPr lang="pt-BR" dirty="0" smtClean="0"/>
              <a:t> start a new Startup. </a:t>
            </a:r>
          </a:p>
          <a:p>
            <a:r>
              <a:rPr lang="pt-BR" dirty="0" smtClean="0"/>
              <a:t>I </a:t>
            </a:r>
            <a:r>
              <a:rPr lang="pt-BR" dirty="0" err="1" smtClean="0"/>
              <a:t>was</a:t>
            </a:r>
            <a:r>
              <a:rPr lang="pt-BR" dirty="0" smtClean="0"/>
              <a:t> a </a:t>
            </a:r>
            <a:r>
              <a:rPr lang="pt-BR" dirty="0" err="1" smtClean="0"/>
              <a:t>scout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41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FIRST JOB INTERVIEW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2477455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 err="1" smtClean="0"/>
              <a:t>Questions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842579"/>
            <a:ext cx="4365625" cy="2333625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Tell</a:t>
            </a:r>
            <a:r>
              <a:rPr lang="pt-BR" dirty="0" smtClean="0"/>
              <a:t> me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yourself</a:t>
            </a:r>
            <a:r>
              <a:rPr lang="pt-BR" dirty="0"/>
              <a:t> </a:t>
            </a:r>
            <a:r>
              <a:rPr lang="pt-BR" dirty="0" smtClean="0"/>
              <a:t>(Fale sobre você);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Tell</a:t>
            </a:r>
            <a:r>
              <a:rPr lang="pt-BR" dirty="0" smtClean="0"/>
              <a:t> me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educational</a:t>
            </a:r>
            <a:r>
              <a:rPr lang="pt-BR" dirty="0" smtClean="0"/>
              <a:t> background. (Fale sobre sua educação/formação).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greatest</a:t>
            </a:r>
            <a:r>
              <a:rPr lang="pt-BR" dirty="0" smtClean="0"/>
              <a:t> </a:t>
            </a:r>
            <a:r>
              <a:rPr lang="pt-BR" dirty="0" err="1" smtClean="0"/>
              <a:t>strenght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weaknesses</a:t>
            </a:r>
            <a:r>
              <a:rPr lang="pt-BR" dirty="0" smtClean="0"/>
              <a:t>? (Quais seus pontos fortes/fracos?)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Why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want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job</a:t>
            </a:r>
            <a:r>
              <a:rPr lang="pt-BR" dirty="0" smtClean="0"/>
              <a:t>? (Por que você quer este emprego?)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73984" y="2477454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 err="1" smtClean="0"/>
              <a:t>Answers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4" y="2842579"/>
            <a:ext cx="4365625" cy="3159210"/>
          </a:xfrm>
        </p:spPr>
        <p:txBody>
          <a:bodyPr rtlCol="0">
            <a:norm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I’m</a:t>
            </a:r>
            <a:r>
              <a:rPr lang="pt-BR" dirty="0" smtClean="0"/>
              <a:t> </a:t>
            </a:r>
            <a:r>
              <a:rPr lang="pt-BR" dirty="0" err="1" smtClean="0"/>
              <a:t>studying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Native</a:t>
            </a:r>
            <a:r>
              <a:rPr lang="pt-BR" dirty="0" smtClean="0"/>
              <a:t>, </a:t>
            </a:r>
            <a:r>
              <a:rPr lang="pt-BR" dirty="0" err="1" smtClean="0"/>
              <a:t>learning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r>
              <a:rPr lang="pt-BR" dirty="0" smtClean="0"/>
              <a:t>, </a:t>
            </a:r>
            <a:r>
              <a:rPr lang="pt-BR" dirty="0" err="1" smtClean="0"/>
              <a:t>NodeJS</a:t>
            </a:r>
            <a:r>
              <a:rPr lang="pt-BR" dirty="0" smtClean="0"/>
              <a:t>, HTML, CSS, </a:t>
            </a:r>
            <a:r>
              <a:rPr lang="pt-BR" dirty="0" err="1" smtClean="0"/>
              <a:t>Bootstrap</a:t>
            </a:r>
            <a:r>
              <a:rPr lang="pt-BR" dirty="0" smtClean="0"/>
              <a:t>, MySQL,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others</a:t>
            </a:r>
            <a:r>
              <a:rPr lang="pt-BR" dirty="0" smtClean="0"/>
              <a:t> </a:t>
            </a:r>
            <a:r>
              <a:rPr lang="pt-BR" dirty="0" err="1" smtClean="0"/>
              <a:t>interests</a:t>
            </a:r>
            <a:r>
              <a:rPr lang="pt-BR" dirty="0" smtClean="0"/>
              <a:t>. </a:t>
            </a:r>
            <a:r>
              <a:rPr lang="pt-BR" dirty="0" err="1" smtClean="0"/>
              <a:t>I’m</a:t>
            </a:r>
            <a:r>
              <a:rPr lang="pt-BR" dirty="0" smtClean="0"/>
              <a:t> </a:t>
            </a:r>
            <a:r>
              <a:rPr lang="pt-BR" dirty="0" err="1" smtClean="0"/>
              <a:t>looking</a:t>
            </a:r>
            <a:r>
              <a:rPr lang="pt-BR" dirty="0" smtClean="0"/>
              <a:t> for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opportunity</a:t>
            </a:r>
            <a:r>
              <a:rPr lang="pt-BR" dirty="0" smtClean="0"/>
              <a:t> as a </a:t>
            </a:r>
            <a:r>
              <a:rPr lang="pt-BR" dirty="0" err="1" smtClean="0"/>
              <a:t>developer</a:t>
            </a:r>
            <a:r>
              <a:rPr lang="pt-BR" dirty="0" smtClean="0"/>
              <a:t>. 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dirty="0" smtClean="0"/>
              <a:t>I </a:t>
            </a:r>
            <a:r>
              <a:rPr lang="pt-BR" dirty="0" err="1" smtClean="0"/>
              <a:t>graduated</a:t>
            </a:r>
            <a:r>
              <a:rPr lang="pt-BR" dirty="0" smtClean="0"/>
              <a:t> in Software </a:t>
            </a:r>
            <a:r>
              <a:rPr lang="pt-BR" dirty="0" err="1" smtClean="0"/>
              <a:t>Engineer</a:t>
            </a:r>
            <a:r>
              <a:rPr lang="pt-BR" dirty="0" smtClean="0"/>
              <a:t>; </a:t>
            </a:r>
            <a:r>
              <a:rPr lang="pt-BR" dirty="0" err="1" smtClean="0"/>
              <a:t>I’m</a:t>
            </a:r>
            <a:r>
              <a:rPr lang="pt-BR" dirty="0" smtClean="0"/>
              <a:t> </a:t>
            </a:r>
            <a:r>
              <a:rPr lang="pt-BR" dirty="0" err="1" smtClean="0"/>
              <a:t>specializing</a:t>
            </a:r>
            <a:r>
              <a:rPr lang="pt-BR" dirty="0" smtClean="0"/>
              <a:t> in mobile </a:t>
            </a:r>
            <a:r>
              <a:rPr lang="pt-BR" dirty="0" err="1" smtClean="0"/>
              <a:t>development</a:t>
            </a:r>
            <a:r>
              <a:rPr lang="pt-BR" dirty="0" smtClean="0"/>
              <a:t>. 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dirty="0" err="1" smtClean="0"/>
              <a:t>I’m</a:t>
            </a:r>
            <a:r>
              <a:rPr lang="pt-BR" dirty="0" smtClean="0"/>
              <a:t> </a:t>
            </a:r>
            <a:r>
              <a:rPr lang="pt-BR" dirty="0" err="1" smtClean="0"/>
              <a:t>pacient</a:t>
            </a:r>
            <a:r>
              <a:rPr lang="pt-BR" dirty="0" smtClean="0"/>
              <a:t>, </a:t>
            </a:r>
            <a:r>
              <a:rPr lang="pt-BR" dirty="0" err="1" smtClean="0"/>
              <a:t>empathetic</a:t>
            </a:r>
            <a:r>
              <a:rPr lang="pt-BR" dirty="0" smtClean="0"/>
              <a:t>, </a:t>
            </a:r>
            <a:r>
              <a:rPr lang="pt-BR" dirty="0" err="1" smtClean="0"/>
              <a:t>proactive</a:t>
            </a:r>
            <a:r>
              <a:rPr lang="pt-BR" dirty="0" smtClean="0"/>
              <a:t>, </a:t>
            </a:r>
            <a:r>
              <a:rPr lang="pt-BR" dirty="0" err="1" smtClean="0"/>
              <a:t>organized</a:t>
            </a:r>
            <a:r>
              <a:rPr lang="pt-BR" dirty="0" smtClean="0"/>
              <a:t>, </a:t>
            </a:r>
            <a:r>
              <a:rPr lang="pt-BR" dirty="0" err="1" smtClean="0"/>
              <a:t>responsible</a:t>
            </a:r>
            <a:r>
              <a:rPr lang="pt-BR" dirty="0" smtClean="0"/>
              <a:t>;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weakness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anxiety</a:t>
            </a:r>
            <a:r>
              <a:rPr lang="pt-BR" dirty="0" smtClean="0"/>
              <a:t>,  </a:t>
            </a:r>
            <a:r>
              <a:rPr lang="pt-BR" dirty="0" err="1" smtClean="0"/>
              <a:t>procrastinator</a:t>
            </a:r>
            <a:r>
              <a:rPr lang="pt-BR" dirty="0" smtClean="0"/>
              <a:t>, </a:t>
            </a:r>
            <a:r>
              <a:rPr lang="pt-BR" dirty="0" err="1" smtClean="0"/>
              <a:t>shy</a:t>
            </a:r>
            <a:r>
              <a:rPr lang="pt-BR" dirty="0" smtClean="0"/>
              <a:t>.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dirty="0" smtClean="0"/>
              <a:t>I'm </a:t>
            </a:r>
            <a:r>
              <a:rPr lang="en-US" dirty="0"/>
              <a:t>looking for a professional migration focused on the technology area, because I know that the world is moving more and more towards this side, and I want to contribute to this change that is already happening. </a:t>
            </a:r>
          </a:p>
          <a:p>
            <a:pPr rtl="0"/>
            <a:endParaRPr lang="pt-BR" dirty="0" smtClean="0"/>
          </a:p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/>
              <a:t>G</a:t>
            </a:r>
            <a:r>
              <a:rPr lang="pt-BR" dirty="0" err="1" smtClean="0"/>
              <a:t>roup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Espaço Reservado para Gráfico 20" descr="Gráfico de pizza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1557036188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 smtClean="0"/>
              <a:t>Skills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 rtlCol="0"/>
          <a:lstStyle/>
          <a:p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 smtClean="0"/>
              <a:t>skills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/>
          <a:lstStyle/>
          <a:p>
            <a:pPr rtl="0"/>
            <a:r>
              <a:rPr lang="pt-BR" dirty="0" smtClean="0"/>
              <a:t>40,83%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pc="-20" dirty="0" smtClean="0"/>
              <a:t>Reading</a:t>
            </a:r>
            <a:endParaRPr lang="pt-BR" spc="-20" dirty="0"/>
          </a:p>
        </p:txBody>
      </p:sp>
      <p:sp>
        <p:nvSpPr>
          <p:cNvPr id="24" name="Oval 23" descr="Forma circular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 rtlCol="0"/>
          <a:lstStyle/>
          <a:p>
            <a:pPr rtl="0"/>
            <a:r>
              <a:rPr lang="pt-BR" dirty="0" smtClean="0"/>
              <a:t>8,33%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pc="-20" dirty="0" err="1" smtClean="0"/>
              <a:t>Speaking</a:t>
            </a:r>
            <a:endParaRPr lang="pt-BR" spc="-20" dirty="0"/>
          </a:p>
        </p:txBody>
      </p:sp>
      <p:sp>
        <p:nvSpPr>
          <p:cNvPr id="19" name="Oval 18" descr="Forma circular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23,33%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pc="-20" dirty="0" err="1" smtClean="0"/>
              <a:t>Writing</a:t>
            </a:r>
            <a:endParaRPr lang="pt-BR" spc="-20" dirty="0"/>
          </a:p>
        </p:txBody>
      </p:sp>
      <p:sp>
        <p:nvSpPr>
          <p:cNvPr id="20" name="Oval 19" descr="Forma circular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pt-BR" dirty="0" smtClean="0"/>
              <a:t>27,5%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pc="-20" dirty="0" err="1" smtClean="0"/>
              <a:t>Listening</a:t>
            </a:r>
            <a:endParaRPr lang="pt-BR" spc="-20" dirty="0"/>
          </a:p>
        </p:txBody>
      </p:sp>
      <p:sp>
        <p:nvSpPr>
          <p:cNvPr id="22" name="Oval 21" descr="Forma circular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5732366" y="3774029"/>
            <a:ext cx="384048" cy="384048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Fernanda, Guilherme A, Débora, Denis, </a:t>
            </a:r>
            <a:r>
              <a:rPr lang="pt-BR" dirty="0" err="1" smtClean="0"/>
              <a:t>Ruan</a:t>
            </a:r>
            <a:r>
              <a:rPr lang="pt-BR" dirty="0" smtClean="0"/>
              <a:t> P, Lucas </a:t>
            </a:r>
            <a:r>
              <a:rPr lang="pt-BR" dirty="0" smtClean="0"/>
              <a:t>Vinícius, Marcel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Fernanda’s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7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40" y="1126093"/>
            <a:ext cx="7401825" cy="41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6dc4bcd6-49db-4c07-9060-8acfc67cef9f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329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Tema do Office</vt:lpstr>
      <vt:lpstr>INTERVIEW</vt:lpstr>
      <vt:lpstr>Resume</vt:lpstr>
      <vt:lpstr>Resume</vt:lpstr>
      <vt:lpstr>Resume</vt:lpstr>
      <vt:lpstr>FIRST JOB INTERVIEW</vt:lpstr>
      <vt:lpstr>Skills </vt:lpstr>
      <vt:lpstr>Fernanda, Guilherme A, Débora, Denis, Ruan P, Lucas Vinícius, Marcel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2022-07-11T22:31:05Z</dcterms:created>
  <dcterms:modified xsi:type="dcterms:W3CDTF">2022-07-18T22:19:30Z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